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7"/>
  </p:notesMasterIdLst>
  <p:sldIdLst>
    <p:sldId id="357" r:id="rId5"/>
    <p:sldId id="356" r:id="rId6"/>
  </p:sldIdLst>
  <p:sldSz cx="6894513" cy="3859213"/>
  <p:notesSz cx="6858000" cy="2047875"/>
  <p:defaultTextStyle>
    <a:defPPr>
      <a:defRPr lang="en-US"/>
    </a:defPPr>
    <a:lvl1pPr marL="0" algn="l" defTabSz="212685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1pPr>
    <a:lvl2pPr marL="212685" algn="l" defTabSz="212685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2pPr>
    <a:lvl3pPr marL="425371" algn="l" defTabSz="212685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3pPr>
    <a:lvl4pPr marL="638054" algn="l" defTabSz="212685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4pPr>
    <a:lvl5pPr marL="850740" algn="l" defTabSz="212685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5pPr>
    <a:lvl6pPr marL="1063424" algn="l" defTabSz="212685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6pPr>
    <a:lvl7pPr marL="1276110" algn="l" defTabSz="212685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7pPr>
    <a:lvl8pPr marL="1488795" algn="l" defTabSz="212685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8pPr>
    <a:lvl9pPr marL="1701480" algn="l" defTabSz="212685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93" userDrawn="1">
          <p15:clr>
            <a:srgbClr val="A4A3A4"/>
          </p15:clr>
        </p15:guide>
        <p15:guide id="2" pos="217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00A081"/>
    <a:srgbClr val="EF9E20"/>
    <a:srgbClr val="6D5CA3"/>
    <a:srgbClr val="9D2A7C"/>
    <a:srgbClr val="EF9D0A"/>
    <a:srgbClr val="172B49"/>
    <a:srgbClr val="3296BD"/>
    <a:srgbClr val="00A082"/>
    <a:srgbClr val="3396BC"/>
    <a:srgbClr val="962A7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130" d="100"/>
          <a:sy n="130" d="100"/>
        </p:scale>
        <p:origin x="1992" y="852"/>
      </p:cViewPr>
      <p:guideLst>
        <p:guide orient="horz" pos="1193"/>
        <p:guide pos="2172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elandi Du Plooy" userId="fdb224ca-68eb-449d-b2c3-f8a8a0bb5034" providerId="ADAL" clId="{9A09FB53-7F0E-4AA8-AC73-60B124582254}"/>
    <pc:docChg chg="custSel modSld modMainMaster">
      <pc:chgData name="Melandi Du Plooy" userId="fdb224ca-68eb-449d-b2c3-f8a8a0bb5034" providerId="ADAL" clId="{9A09FB53-7F0E-4AA8-AC73-60B124582254}" dt="2024-09-16T04:27:40.670" v="7" actId="14100"/>
      <pc:docMkLst>
        <pc:docMk/>
      </pc:docMkLst>
      <pc:sldChg chg="modSp mod">
        <pc:chgData name="Melandi Du Plooy" userId="fdb224ca-68eb-449d-b2c3-f8a8a0bb5034" providerId="ADAL" clId="{9A09FB53-7F0E-4AA8-AC73-60B124582254}" dt="2024-09-16T04:27:40.670" v="7" actId="14100"/>
        <pc:sldMkLst>
          <pc:docMk/>
          <pc:sldMk cId="2525706919" sldId="356"/>
        </pc:sldMkLst>
        <pc:spChg chg="mod">
          <ac:chgData name="Melandi Du Plooy" userId="fdb224ca-68eb-449d-b2c3-f8a8a0bb5034" providerId="ADAL" clId="{9A09FB53-7F0E-4AA8-AC73-60B124582254}" dt="2024-09-16T04:27:40.670" v="7" actId="14100"/>
          <ac:spMkLst>
            <pc:docMk/>
            <pc:sldMk cId="2525706919" sldId="356"/>
            <ac:spMk id="9" creationId="{F73F93A2-1E79-C982-8B2E-C68F04E39E7E}"/>
          </ac:spMkLst>
        </pc:spChg>
      </pc:sldChg>
      <pc:sldMasterChg chg="modSldLayout sldLayoutOrd">
        <pc:chgData name="Melandi Du Plooy" userId="fdb224ca-68eb-449d-b2c3-f8a8a0bb5034" providerId="ADAL" clId="{9A09FB53-7F0E-4AA8-AC73-60B124582254}" dt="2024-09-16T04:27:13.297" v="6" actId="14100"/>
        <pc:sldMasterMkLst>
          <pc:docMk/>
          <pc:sldMasterMk cId="4058564757" sldId="2147483648"/>
        </pc:sldMasterMkLst>
        <pc:sldLayoutChg chg="addSp delSp modSp mod ord">
          <pc:chgData name="Melandi Du Plooy" userId="fdb224ca-68eb-449d-b2c3-f8a8a0bb5034" providerId="ADAL" clId="{9A09FB53-7F0E-4AA8-AC73-60B124582254}" dt="2024-09-16T04:27:13.297" v="6" actId="14100"/>
          <pc:sldLayoutMkLst>
            <pc:docMk/>
            <pc:sldMasterMk cId="4058564757" sldId="2147483648"/>
            <pc:sldLayoutMk cId="126946945" sldId="2147483655"/>
          </pc:sldLayoutMkLst>
          <pc:spChg chg="add mod">
            <ac:chgData name="Melandi Du Plooy" userId="fdb224ca-68eb-449d-b2c3-f8a8a0bb5034" providerId="ADAL" clId="{9A09FB53-7F0E-4AA8-AC73-60B124582254}" dt="2024-09-16T04:27:08.887" v="5"/>
            <ac:spMkLst>
              <pc:docMk/>
              <pc:sldMasterMk cId="4058564757" sldId="2147483648"/>
              <pc:sldLayoutMk cId="126946945" sldId="2147483655"/>
              <ac:spMk id="2" creationId="{2918FFCD-2FD4-37B5-082C-C8DE7D12440D}"/>
            </ac:spMkLst>
          </pc:spChg>
          <pc:spChg chg="add mod">
            <ac:chgData name="Melandi Du Plooy" userId="fdb224ca-68eb-449d-b2c3-f8a8a0bb5034" providerId="ADAL" clId="{9A09FB53-7F0E-4AA8-AC73-60B124582254}" dt="2024-09-16T04:27:08.887" v="5"/>
            <ac:spMkLst>
              <pc:docMk/>
              <pc:sldMasterMk cId="4058564757" sldId="2147483648"/>
              <pc:sldLayoutMk cId="126946945" sldId="2147483655"/>
              <ac:spMk id="3" creationId="{AC533C8F-2F5F-57CB-7AAA-29B7B3406077}"/>
            </ac:spMkLst>
          </pc:spChg>
          <pc:spChg chg="add mod">
            <ac:chgData name="Melandi Du Plooy" userId="fdb224ca-68eb-449d-b2c3-f8a8a0bb5034" providerId="ADAL" clId="{9A09FB53-7F0E-4AA8-AC73-60B124582254}" dt="2024-09-16T04:27:08.887" v="5"/>
            <ac:spMkLst>
              <pc:docMk/>
              <pc:sldMasterMk cId="4058564757" sldId="2147483648"/>
              <pc:sldLayoutMk cId="126946945" sldId="2147483655"/>
              <ac:spMk id="4" creationId="{0B243396-51F6-EB25-8CAF-C339A24B0B05}"/>
            </ac:spMkLst>
          </pc:spChg>
          <pc:spChg chg="del">
            <ac:chgData name="Melandi Du Plooy" userId="fdb224ca-68eb-449d-b2c3-f8a8a0bb5034" providerId="ADAL" clId="{9A09FB53-7F0E-4AA8-AC73-60B124582254}" dt="2024-09-16T04:27:08.038" v="4" actId="478"/>
            <ac:spMkLst>
              <pc:docMk/>
              <pc:sldMasterMk cId="4058564757" sldId="2147483648"/>
              <pc:sldLayoutMk cId="126946945" sldId="2147483655"/>
              <ac:spMk id="6" creationId="{CA558B47-58A3-85D4-EC8C-9274466B5B00}"/>
            </ac:spMkLst>
          </pc:spChg>
          <pc:spChg chg="del">
            <ac:chgData name="Melandi Du Plooy" userId="fdb224ca-68eb-449d-b2c3-f8a8a0bb5034" providerId="ADAL" clId="{9A09FB53-7F0E-4AA8-AC73-60B124582254}" dt="2024-09-16T04:27:08.038" v="4" actId="478"/>
            <ac:spMkLst>
              <pc:docMk/>
              <pc:sldMasterMk cId="4058564757" sldId="2147483648"/>
              <pc:sldLayoutMk cId="126946945" sldId="2147483655"/>
              <ac:spMk id="7" creationId="{116848AE-D49E-2C12-1711-1F015F07F3F3}"/>
            </ac:spMkLst>
          </pc:spChg>
          <pc:spChg chg="del mod">
            <ac:chgData name="Melandi Du Plooy" userId="fdb224ca-68eb-449d-b2c3-f8a8a0bb5034" providerId="ADAL" clId="{9A09FB53-7F0E-4AA8-AC73-60B124582254}" dt="2024-09-16T04:27:08.038" v="4" actId="478"/>
            <ac:spMkLst>
              <pc:docMk/>
              <pc:sldMasterMk cId="4058564757" sldId="2147483648"/>
              <pc:sldLayoutMk cId="126946945" sldId="2147483655"/>
              <ac:spMk id="8" creationId="{6DD23A99-78A3-86B5-2846-AF0A839E7CF1}"/>
            </ac:spMkLst>
          </pc:spChg>
          <pc:spChg chg="mod">
            <ac:chgData name="Melandi Du Plooy" userId="fdb224ca-68eb-449d-b2c3-f8a8a0bb5034" providerId="ADAL" clId="{9A09FB53-7F0E-4AA8-AC73-60B124582254}" dt="2024-09-16T04:27:13.297" v="6" actId="14100"/>
            <ac:spMkLst>
              <pc:docMk/>
              <pc:sldMasterMk cId="4058564757" sldId="2147483648"/>
              <pc:sldLayoutMk cId="126946945" sldId="2147483655"/>
              <ac:spMk id="9" creationId="{FB9D4B5A-4758-1279-1EFF-611C5A4F566F}"/>
            </ac:spMkLst>
          </pc:spChg>
          <pc:grpChg chg="add mod">
            <ac:chgData name="Melandi Du Plooy" userId="fdb224ca-68eb-449d-b2c3-f8a8a0bb5034" providerId="ADAL" clId="{9A09FB53-7F0E-4AA8-AC73-60B124582254}" dt="2024-09-16T04:27:08.887" v="5"/>
            <ac:grpSpMkLst>
              <pc:docMk/>
              <pc:sldMasterMk cId="4058564757" sldId="2147483648"/>
              <pc:sldLayoutMk cId="126946945" sldId="2147483655"/>
              <ac:grpSpMk id="10" creationId="{603BBC9D-9D98-E46E-D964-06DBFDB94428}"/>
            </ac:grpSpMkLst>
          </pc:grpChg>
          <pc:grpChg chg="mod">
            <ac:chgData name="Melandi Du Plooy" userId="fdb224ca-68eb-449d-b2c3-f8a8a0bb5034" providerId="ADAL" clId="{9A09FB53-7F0E-4AA8-AC73-60B124582254}" dt="2024-09-16T04:27:08.887" v="5"/>
            <ac:grpSpMkLst>
              <pc:docMk/>
              <pc:sldMasterMk cId="4058564757" sldId="2147483648"/>
              <pc:sldLayoutMk cId="126946945" sldId="2147483655"/>
              <ac:grpSpMk id="11" creationId="{DC3A2804-D04F-8690-1069-8841A828C197}"/>
            </ac:grpSpMkLst>
          </pc:grpChg>
          <pc:grpChg chg="mod">
            <ac:chgData name="Melandi Du Plooy" userId="fdb224ca-68eb-449d-b2c3-f8a8a0bb5034" providerId="ADAL" clId="{9A09FB53-7F0E-4AA8-AC73-60B124582254}" dt="2024-09-16T04:27:08.887" v="5"/>
            <ac:grpSpMkLst>
              <pc:docMk/>
              <pc:sldMasterMk cId="4058564757" sldId="2147483648"/>
              <pc:sldLayoutMk cId="126946945" sldId="2147483655"/>
              <ac:grpSpMk id="12" creationId="{56334A8F-1B36-BF83-9038-262309E9D10B}"/>
            </ac:grpSpMkLst>
          </pc:grpChg>
          <pc:cxnChg chg="mod">
            <ac:chgData name="Melandi Du Plooy" userId="fdb224ca-68eb-449d-b2c3-f8a8a0bb5034" providerId="ADAL" clId="{9A09FB53-7F0E-4AA8-AC73-60B124582254}" dt="2024-09-16T04:27:08.887" v="5"/>
            <ac:cxnSpMkLst>
              <pc:docMk/>
              <pc:sldMasterMk cId="4058564757" sldId="2147483648"/>
              <pc:sldLayoutMk cId="126946945" sldId="2147483655"/>
              <ac:cxnSpMk id="13" creationId="{852CB04E-CFB2-3F72-7D36-E2C653D82090}"/>
            </ac:cxnSpMkLst>
          </pc:cxnChg>
          <pc:cxnChg chg="mod">
            <ac:chgData name="Melandi Du Plooy" userId="fdb224ca-68eb-449d-b2c3-f8a8a0bb5034" providerId="ADAL" clId="{9A09FB53-7F0E-4AA8-AC73-60B124582254}" dt="2024-09-16T04:27:08.887" v="5"/>
            <ac:cxnSpMkLst>
              <pc:docMk/>
              <pc:sldMasterMk cId="4058564757" sldId="2147483648"/>
              <pc:sldLayoutMk cId="126946945" sldId="2147483655"/>
              <ac:cxnSpMk id="14" creationId="{89BFACBF-A196-156F-809F-353C33655678}"/>
            </ac:cxnSpMkLst>
          </pc:cxnChg>
          <pc:cxnChg chg="mod">
            <ac:chgData name="Melandi Du Plooy" userId="fdb224ca-68eb-449d-b2c3-f8a8a0bb5034" providerId="ADAL" clId="{9A09FB53-7F0E-4AA8-AC73-60B124582254}" dt="2024-09-16T04:27:08.887" v="5"/>
            <ac:cxnSpMkLst>
              <pc:docMk/>
              <pc:sldMasterMk cId="4058564757" sldId="2147483648"/>
              <pc:sldLayoutMk cId="126946945" sldId="2147483655"/>
              <ac:cxnSpMk id="15" creationId="{7270CA87-2988-A728-5549-A74F2E104861}"/>
            </ac:cxnSpMkLst>
          </pc:cxnChg>
          <pc:cxnChg chg="mod">
            <ac:chgData name="Melandi Du Plooy" userId="fdb224ca-68eb-449d-b2c3-f8a8a0bb5034" providerId="ADAL" clId="{9A09FB53-7F0E-4AA8-AC73-60B124582254}" dt="2024-09-16T04:27:08.887" v="5"/>
            <ac:cxnSpMkLst>
              <pc:docMk/>
              <pc:sldMasterMk cId="4058564757" sldId="2147483648"/>
              <pc:sldLayoutMk cId="126946945" sldId="2147483655"/>
              <ac:cxnSpMk id="16" creationId="{E7CD93AA-712B-616C-345C-B0EC60B634E3}"/>
            </ac:cxnSpMkLst>
          </pc:cxnChg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9F8DB8-22C5-D340-B989-4BD6B6DAE4FD}" type="datetimeFigureOut">
              <a:rPr lang="en-US" smtClean="0"/>
              <a:t>9/16/2024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73100" y="1143000"/>
            <a:ext cx="5511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7C5B51-CA9D-FA47-BD4D-5580761C66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68488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 t="-10000" b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B0AB30B2-12EA-2503-96BD-BBCEE0DD94FC}"/>
              </a:ext>
            </a:extLst>
          </p:cNvPr>
          <p:cNvSpPr txBox="1">
            <a:spLocks/>
          </p:cNvSpPr>
          <p:nvPr userDrawn="1"/>
        </p:nvSpPr>
        <p:spPr>
          <a:xfrm>
            <a:off x="276074" y="946148"/>
            <a:ext cx="6134298" cy="1096710"/>
          </a:xfrm>
          <a:prstGeom prst="rect">
            <a:avLst/>
          </a:prstGeom>
          <a:noFill/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chemeClr val="tx1">
                    <a:lumMod val="65000"/>
                    <a:lumOff val="35000"/>
                  </a:schemeClr>
                </a:solidFill>
                <a:latin typeface="Montserrat" pitchFamily="2" charset="77"/>
                <a:ea typeface="Tahoma" panose="020B0604030504040204" pitchFamily="34" charset="0"/>
                <a:cs typeface="Gotham Medium" pitchFamily="2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b="0" i="0" kern="1200">
                <a:solidFill>
                  <a:schemeClr val="tx1">
                    <a:lumMod val="65000"/>
                    <a:lumOff val="35000"/>
                  </a:schemeClr>
                </a:solidFill>
                <a:latin typeface="Montserrat" pitchFamily="2" charset="77"/>
                <a:ea typeface="Tahoma" panose="020B0604030504040204" pitchFamily="34" charset="0"/>
                <a:cs typeface="Gotham Book" pitchFamily="2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tx1">
                    <a:lumMod val="65000"/>
                    <a:lumOff val="35000"/>
                  </a:schemeClr>
                </a:solidFill>
                <a:latin typeface="Montserrat" pitchFamily="2" charset="77"/>
                <a:ea typeface="Tahoma" panose="020B0604030504040204" pitchFamily="34" charset="0"/>
                <a:cs typeface="Gotham Book" pitchFamily="2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b="0" i="0" kern="1200">
                <a:solidFill>
                  <a:schemeClr val="tx1">
                    <a:lumMod val="65000"/>
                    <a:lumOff val="35000"/>
                  </a:schemeClr>
                </a:solidFill>
                <a:latin typeface="Montserrat" pitchFamily="2" charset="77"/>
                <a:ea typeface="Tahoma" panose="020B0604030504040204" pitchFamily="34" charset="0"/>
                <a:cs typeface="Gotham Book" pitchFamily="2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b="0" i="0" kern="1200">
                <a:solidFill>
                  <a:schemeClr val="tx1">
                    <a:lumMod val="65000"/>
                    <a:lumOff val="35000"/>
                  </a:schemeClr>
                </a:solidFill>
                <a:latin typeface="Montserrat" pitchFamily="2" charset="77"/>
                <a:ea typeface="Tahoma" panose="020B0604030504040204" pitchFamily="34" charset="0"/>
                <a:cs typeface="Gotham Book" pitchFamily="2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Tahoma" panose="020B0604030504040204" pitchFamily="34" charset="0"/>
                <a:cs typeface="Gotham Medium" pitchFamily="2" charset="0"/>
              </a:rPr>
              <a:t>1. </a:t>
            </a:r>
            <a:r>
              <a:rPr lang="en-GB" sz="1800" b="1" dirty="0">
                <a:solidFill>
                  <a:schemeClr val="bg1"/>
                </a:solidFill>
                <a:latin typeface="+mj-lt"/>
              </a:rPr>
              <a:t>Add your company logo where indicated.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Tahoma" panose="020B0604030504040204" pitchFamily="34" charset="0"/>
              <a:cs typeface="Gotham Medium" pitchFamily="2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Tahoma" panose="020B0604030504040204" pitchFamily="34" charset="0"/>
                <a:cs typeface="Gotham Medium" pitchFamily="2" charset="0"/>
                <a:sym typeface="Wingdings" pitchFamily="2" charset="2"/>
              </a:rPr>
              <a:t>2. </a:t>
            </a:r>
            <a:r>
              <a:rPr lang="en-GB" sz="1800" b="1" dirty="0">
                <a:solidFill>
                  <a:schemeClr val="bg1"/>
                </a:solidFill>
                <a:latin typeface="+mj-lt"/>
                <a:sym typeface="Wingdings" pitchFamily="2" charset="2"/>
              </a:rPr>
              <a:t>Save tile as jpg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sz="1800" b="1" dirty="0">
                <a:solidFill>
                  <a:schemeClr val="bg1"/>
                </a:solidFill>
                <a:latin typeface="+mj-lt"/>
                <a:sym typeface="Wingdings" pitchFamily="2" charset="2"/>
              </a:rPr>
              <a:t>3</a:t>
            </a: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Tahoma" panose="020B0604030504040204" pitchFamily="34" charset="0"/>
                <a:cs typeface="Gotham Medium" pitchFamily="2" charset="0"/>
                <a:sym typeface="Wingdings" pitchFamily="2" charset="2"/>
              </a:rPr>
              <a:t>. Post on LinkedIn profile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A522D217-3A9D-5D4A-C24F-3E4656EA0C43}"/>
              </a:ext>
            </a:extLst>
          </p:cNvPr>
          <p:cNvSpPr txBox="1">
            <a:spLocks/>
          </p:cNvSpPr>
          <p:nvPr userDrawn="1"/>
        </p:nvSpPr>
        <p:spPr>
          <a:xfrm>
            <a:off x="274886" y="259805"/>
            <a:ext cx="5650981" cy="452432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600" b="1" i="0" kern="1200">
                <a:solidFill>
                  <a:srgbClr val="274A77"/>
                </a:solidFill>
                <a:latin typeface="Montserrat" pitchFamily="2" charset="77"/>
                <a:ea typeface="Tahoma" panose="020B0604030504040204" pitchFamily="34" charset="0"/>
                <a:cs typeface="Gotham Bold" pitchFamily="2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6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Tahoma" panose="020B0604030504040204" pitchFamily="34" charset="0"/>
              </a:rPr>
              <a:t>How to use the </a:t>
            </a:r>
            <a:r>
              <a:rPr lang="en-GB" dirty="0">
                <a:solidFill>
                  <a:schemeClr val="bg1"/>
                </a:solidFill>
                <a:latin typeface="+mj-lt"/>
              </a:rPr>
              <a:t>LinkedIn tile</a:t>
            </a:r>
            <a:endParaRPr kumimoji="0" lang="en-GB" sz="26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232567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215" userDrawn="1">
          <p15:clr>
            <a:srgbClr val="FBAE40"/>
          </p15:clr>
        </p15:guide>
        <p15:guide id="2" pos="2171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897F1-517A-7D42-9DBF-4CEC3DB5E873}" type="datetimeFigureOut">
              <a:rPr lang="en-US" smtClean="0"/>
              <a:t>9/16/2024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1D1EA-94B8-784A-89F5-EF3F5774F5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92285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412392" y="142934"/>
            <a:ext cx="3230605" cy="30462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18179" y="142934"/>
            <a:ext cx="9579304" cy="30462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897F1-517A-7D42-9DBF-4CEC3DB5E873}" type="datetimeFigureOut">
              <a:rPr lang="en-US" smtClean="0"/>
              <a:t>9/16/2024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1D1EA-94B8-784A-89F5-EF3F5774F5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18230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8" name="Picture 57" descr="A black and white logo&#10;&#10;Description automatically generated">
            <a:extLst>
              <a:ext uri="{FF2B5EF4-FFF2-40B4-BE49-F238E27FC236}">
                <a16:creationId xmlns:a16="http://schemas.microsoft.com/office/drawing/2014/main" id="{3257F638-8EDF-A158-3884-AF259A2337F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83602" y="3224331"/>
            <a:ext cx="677226" cy="507919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6ADF7D2C-73DB-66C6-115E-1AF6337BDCB7}"/>
              </a:ext>
            </a:extLst>
          </p:cNvPr>
          <p:cNvSpPr/>
          <p:nvPr userDrawn="1"/>
        </p:nvSpPr>
        <p:spPr>
          <a:xfrm>
            <a:off x="3446463" y="0"/>
            <a:ext cx="3448050" cy="3859213"/>
          </a:xfrm>
          <a:prstGeom prst="rect">
            <a:avLst/>
          </a:prstGeom>
          <a:solidFill>
            <a:srgbClr val="00A081"/>
          </a:solidFill>
          <a:ln w="3175">
            <a:solidFill>
              <a:srgbClr val="00A08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B9D4B5A-4758-1279-1EFF-611C5A4F566F}"/>
              </a:ext>
            </a:extLst>
          </p:cNvPr>
          <p:cNvSpPr txBox="1"/>
          <p:nvPr userDrawn="1"/>
        </p:nvSpPr>
        <p:spPr>
          <a:xfrm>
            <a:off x="3860802" y="3089658"/>
            <a:ext cx="3047996" cy="4154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914400"/>
            <a:r>
              <a:rPr lang="en-US" sz="1050" b="1" dirty="0">
                <a:solidFill>
                  <a:srgbClr val="FFFFFF"/>
                </a:solidFill>
                <a:latin typeface="+mj-lt"/>
              </a:rPr>
              <a:t>Get started quickly and efficiently.</a:t>
            </a:r>
          </a:p>
          <a:p>
            <a:pPr defTabSz="914400"/>
            <a:r>
              <a:rPr lang="en-US" sz="1050" b="1" dirty="0">
                <a:solidFill>
                  <a:srgbClr val="FFFFFF"/>
                </a:solidFill>
                <a:latin typeface="+mj-lt"/>
              </a:rPr>
              <a:t>Ask us about the AWS Web Hosting Starter Kit.</a:t>
            </a:r>
          </a:p>
        </p:txBody>
      </p:sp>
      <p:sp>
        <p:nvSpPr>
          <p:cNvPr id="2" name="Title 2">
            <a:extLst>
              <a:ext uri="{FF2B5EF4-FFF2-40B4-BE49-F238E27FC236}">
                <a16:creationId xmlns:a16="http://schemas.microsoft.com/office/drawing/2014/main" id="{2918FFCD-2FD4-37B5-082C-C8DE7D12440D}"/>
              </a:ext>
            </a:extLst>
          </p:cNvPr>
          <p:cNvSpPr txBox="1">
            <a:spLocks/>
          </p:cNvSpPr>
          <p:nvPr userDrawn="1"/>
        </p:nvSpPr>
        <p:spPr>
          <a:xfrm>
            <a:off x="3757769" y="913260"/>
            <a:ext cx="3127108" cy="535531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600" b="1" i="0" kern="1200">
                <a:solidFill>
                  <a:schemeClr val="bg1"/>
                </a:solidFill>
                <a:latin typeface="Montserrat" pitchFamily="2" charset="77"/>
                <a:ea typeface="Tahoma" panose="020B0604030504040204" pitchFamily="34" charset="0"/>
                <a:cs typeface="Gotham Bold" pitchFamily="2" charset="0"/>
              </a:defRPr>
            </a:lvl1pPr>
          </a:lstStyle>
          <a:p>
            <a:pPr marL="0" marR="0" lvl="0" indent="0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NZ" sz="1600" dirty="0">
                <a:solidFill>
                  <a:srgbClr val="FFFFFF"/>
                </a:solidFill>
                <a:latin typeface="+mj-lt"/>
              </a:rPr>
              <a:t>Moving to the cloud has never been this easy.</a:t>
            </a:r>
            <a:endParaRPr kumimoji="0" lang="en-NZ" sz="16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lt"/>
              <a:ea typeface="Tahoma" panose="020B060403050404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C533C8F-2F5F-57CB-7AAA-29B7B3406077}"/>
              </a:ext>
            </a:extLst>
          </p:cNvPr>
          <p:cNvSpPr txBox="1"/>
          <p:nvPr userDrawn="1"/>
        </p:nvSpPr>
        <p:spPr>
          <a:xfrm>
            <a:off x="3787927" y="1971606"/>
            <a:ext cx="3098076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1450" indent="-171450" defTabSz="914400">
              <a:buFont typeface="Wingdings" panose="05000000000000000000" pitchFamily="2" charset="2"/>
              <a:buChar char="ü"/>
            </a:pPr>
            <a:r>
              <a:rPr lang="en-US" sz="1050" dirty="0">
                <a:solidFill>
                  <a:srgbClr val="FFFFFF"/>
                </a:solidFill>
                <a:latin typeface="+mj-lt"/>
              </a:rPr>
              <a:t>Increase cost of savings (TCO)</a:t>
            </a:r>
          </a:p>
          <a:p>
            <a:pPr marL="171450" indent="-171450" defTabSz="914400">
              <a:buFont typeface="Wingdings" panose="05000000000000000000" pitchFamily="2" charset="2"/>
              <a:buChar char="ü"/>
            </a:pPr>
            <a:r>
              <a:rPr lang="en-US" sz="1050" dirty="0">
                <a:solidFill>
                  <a:srgbClr val="FFFFFF"/>
                </a:solidFill>
                <a:latin typeface="+mj-lt"/>
              </a:rPr>
              <a:t>Enhance staff productivity</a:t>
            </a:r>
          </a:p>
          <a:p>
            <a:pPr marL="171450" indent="-171450" defTabSz="914400">
              <a:buFont typeface="Wingdings" panose="05000000000000000000" pitchFamily="2" charset="2"/>
              <a:buChar char="ü"/>
            </a:pPr>
            <a:r>
              <a:rPr lang="en-US" sz="1050" dirty="0">
                <a:solidFill>
                  <a:srgbClr val="FFFFFF"/>
                </a:solidFill>
                <a:latin typeface="+mj-lt"/>
              </a:rPr>
              <a:t>Build operational resilience</a:t>
            </a:r>
          </a:p>
          <a:p>
            <a:pPr marL="171450" indent="-171450" defTabSz="914400">
              <a:buFont typeface="Wingdings" panose="05000000000000000000" pitchFamily="2" charset="2"/>
              <a:buChar char="ü"/>
            </a:pPr>
            <a:r>
              <a:rPr lang="en-US" sz="1050" dirty="0">
                <a:solidFill>
                  <a:srgbClr val="FFFFFF"/>
                </a:solidFill>
                <a:latin typeface="+mj-lt"/>
              </a:rPr>
              <a:t>Increase business agility</a:t>
            </a:r>
          </a:p>
        </p:txBody>
      </p:sp>
      <p:sp>
        <p:nvSpPr>
          <p:cNvPr id="4" name="Title 2">
            <a:extLst>
              <a:ext uri="{FF2B5EF4-FFF2-40B4-BE49-F238E27FC236}">
                <a16:creationId xmlns:a16="http://schemas.microsoft.com/office/drawing/2014/main" id="{0B243396-51F6-EB25-8CAF-C339A24B0B05}"/>
              </a:ext>
            </a:extLst>
          </p:cNvPr>
          <p:cNvSpPr txBox="1">
            <a:spLocks/>
          </p:cNvSpPr>
          <p:nvPr userDrawn="1"/>
        </p:nvSpPr>
        <p:spPr>
          <a:xfrm>
            <a:off x="3772848" y="1660220"/>
            <a:ext cx="3112030" cy="286232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600" b="1" i="0" kern="1200">
                <a:solidFill>
                  <a:schemeClr val="bg1"/>
                </a:solidFill>
                <a:latin typeface="Montserrat" pitchFamily="2" charset="77"/>
                <a:ea typeface="Tahoma" panose="020B0604030504040204" pitchFamily="34" charset="0"/>
                <a:cs typeface="Gotham Bold" pitchFamily="2" charset="0"/>
              </a:defRPr>
            </a:lvl1pPr>
          </a:lstStyle>
          <a:p>
            <a:pPr marL="0" marR="0" lvl="0" indent="0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NZ" sz="1400" dirty="0">
                <a:solidFill>
                  <a:srgbClr val="FFFFFF"/>
                </a:solidFill>
                <a:latin typeface="+mj-lt"/>
              </a:rPr>
              <a:t>Benefits of moving to the cloud:</a:t>
            </a:r>
            <a:endParaRPr kumimoji="0" lang="en-NZ" sz="14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lt"/>
              <a:ea typeface="Tahoma" panose="020B0604030504040204" pitchFamily="34" charset="0"/>
            </a:endParaRP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603BBC9D-9D98-E46E-D964-06DBFDB94428}"/>
              </a:ext>
            </a:extLst>
          </p:cNvPr>
          <p:cNvGrpSpPr/>
          <p:nvPr userDrawn="1"/>
        </p:nvGrpSpPr>
        <p:grpSpPr>
          <a:xfrm flipH="1">
            <a:off x="3442993" y="151995"/>
            <a:ext cx="3330411" cy="3707218"/>
            <a:chOff x="6993015" y="151995"/>
            <a:chExt cx="3332483" cy="3707218"/>
          </a:xfrm>
        </p:grpSpPr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DC3A2804-D04F-8690-1069-8841A828C197}"/>
                </a:ext>
              </a:extLst>
            </p:cNvPr>
            <p:cNvGrpSpPr/>
            <p:nvPr userDrawn="1"/>
          </p:nvGrpSpPr>
          <p:grpSpPr>
            <a:xfrm>
              <a:off x="6993015" y="151995"/>
              <a:ext cx="3251190" cy="1674508"/>
              <a:chOff x="119372" y="155882"/>
              <a:chExt cx="3251190" cy="1674508"/>
            </a:xfrm>
          </p:grpSpPr>
          <p:cxnSp>
            <p:nvCxnSpPr>
              <p:cNvPr id="15" name="Straight Connector 14">
                <a:extLst>
                  <a:ext uri="{FF2B5EF4-FFF2-40B4-BE49-F238E27FC236}">
                    <a16:creationId xmlns:a16="http://schemas.microsoft.com/office/drawing/2014/main" id="{7270CA87-2988-A728-5549-A74F2E104861}"/>
                  </a:ext>
                </a:extLst>
              </p:cNvPr>
              <p:cNvCxnSpPr/>
              <p:nvPr userDrawn="1"/>
            </p:nvCxnSpPr>
            <p:spPr>
              <a:xfrm flipV="1">
                <a:off x="3365566" y="155882"/>
                <a:ext cx="0" cy="1674508"/>
              </a:xfrm>
              <a:prstGeom prst="line">
                <a:avLst/>
              </a:prstGeom>
              <a:ln w="15875">
                <a:solidFill>
                  <a:schemeClr val="bg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>
                <a:extLst>
                  <a:ext uri="{FF2B5EF4-FFF2-40B4-BE49-F238E27FC236}">
                    <a16:creationId xmlns:a16="http://schemas.microsoft.com/office/drawing/2014/main" id="{E7CD93AA-712B-616C-345C-B0EC60B634E3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 flipH="1">
                <a:off x="119372" y="160878"/>
                <a:ext cx="3251190" cy="0"/>
              </a:xfrm>
              <a:prstGeom prst="line">
                <a:avLst/>
              </a:prstGeom>
              <a:ln w="15875">
                <a:solidFill>
                  <a:schemeClr val="bg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56334A8F-1B36-BF83-9038-262309E9D10B}"/>
                </a:ext>
              </a:extLst>
            </p:cNvPr>
            <p:cNvGrpSpPr/>
            <p:nvPr userDrawn="1"/>
          </p:nvGrpSpPr>
          <p:grpSpPr>
            <a:xfrm>
              <a:off x="9044108" y="3083315"/>
              <a:ext cx="1281390" cy="775898"/>
              <a:chOff x="2170465" y="3087202"/>
              <a:chExt cx="1281390" cy="775898"/>
            </a:xfrm>
          </p:grpSpPr>
          <p:cxnSp>
            <p:nvCxnSpPr>
              <p:cNvPr id="13" name="Straight Connector 12">
                <a:extLst>
                  <a:ext uri="{FF2B5EF4-FFF2-40B4-BE49-F238E27FC236}">
                    <a16:creationId xmlns:a16="http://schemas.microsoft.com/office/drawing/2014/main" id="{852CB04E-CFB2-3F72-7D36-E2C653D82090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2170465" y="3664080"/>
                <a:ext cx="1281390" cy="0"/>
              </a:xfrm>
              <a:prstGeom prst="line">
                <a:avLst/>
              </a:prstGeom>
              <a:ln w="15875">
                <a:solidFill>
                  <a:schemeClr val="bg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>
                <a:extLst>
                  <a:ext uri="{FF2B5EF4-FFF2-40B4-BE49-F238E27FC236}">
                    <a16:creationId xmlns:a16="http://schemas.microsoft.com/office/drawing/2014/main" id="{89BFACBF-A196-156F-809F-353C33655678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3365566" y="3087202"/>
                <a:ext cx="0" cy="775898"/>
              </a:xfrm>
              <a:prstGeom prst="line">
                <a:avLst/>
              </a:prstGeom>
              <a:ln w="15875">
                <a:solidFill>
                  <a:schemeClr val="bg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12694694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215" userDrawn="1">
          <p15:clr>
            <a:srgbClr val="FBAE40"/>
          </p15:clr>
        </p15:guide>
        <p15:guide id="2" pos="2171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897F1-517A-7D42-9DBF-4CEC3DB5E873}" type="datetimeFigureOut">
              <a:rPr lang="en-US" smtClean="0"/>
              <a:t>9/16/2024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1D1EA-94B8-784A-89F5-EF3F5774F5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58975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620" y="2479903"/>
            <a:ext cx="5860336" cy="766484"/>
          </a:xfrm>
        </p:spPr>
        <p:txBody>
          <a:bodyPr anchor="t"/>
          <a:lstStyle>
            <a:lvl1pPr algn="l">
              <a:defRPr sz="19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4620" y="1635700"/>
            <a:ext cx="5860336" cy="844202"/>
          </a:xfrm>
        </p:spPr>
        <p:txBody>
          <a:bodyPr anchor="b"/>
          <a:lstStyle>
            <a:lvl1pPr marL="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1pPr>
            <a:lvl2pPr marL="212685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2pPr>
            <a:lvl3pPr marL="425371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3pPr>
            <a:lvl4pPr marL="638054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4pPr>
            <a:lvl5pPr marL="850740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5pPr>
            <a:lvl6pPr marL="1063424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6pPr>
            <a:lvl7pPr marL="1276110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7pPr>
            <a:lvl8pPr marL="1488795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8pPr>
            <a:lvl9pPr marL="1701480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897F1-517A-7D42-9DBF-4CEC3DB5E873}" type="datetimeFigureOut">
              <a:rPr lang="en-US" smtClean="0"/>
              <a:t>9/16/2024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1D1EA-94B8-784A-89F5-EF3F5774F5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45053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18182" y="833485"/>
            <a:ext cx="6404954" cy="2355727"/>
          </a:xfrm>
        </p:spPr>
        <p:txBody>
          <a:bodyPr/>
          <a:lstStyle>
            <a:lvl1pPr>
              <a:defRPr sz="1300"/>
            </a:lvl1pPr>
            <a:lvl2pPr>
              <a:defRPr sz="11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  <a:lvl6pPr>
              <a:defRPr sz="800"/>
            </a:lvl6pPr>
            <a:lvl7pPr>
              <a:defRPr sz="800"/>
            </a:lvl7pPr>
            <a:lvl8pPr>
              <a:defRPr sz="800"/>
            </a:lvl8pPr>
            <a:lvl9pPr>
              <a:defRPr sz="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238044" y="833485"/>
            <a:ext cx="6404954" cy="2355727"/>
          </a:xfrm>
        </p:spPr>
        <p:txBody>
          <a:bodyPr/>
          <a:lstStyle>
            <a:lvl1pPr>
              <a:defRPr sz="1300"/>
            </a:lvl1pPr>
            <a:lvl2pPr>
              <a:defRPr sz="11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  <a:lvl6pPr>
              <a:defRPr sz="800"/>
            </a:lvl6pPr>
            <a:lvl7pPr>
              <a:defRPr sz="800"/>
            </a:lvl7pPr>
            <a:lvl8pPr>
              <a:defRPr sz="800"/>
            </a:lvl8pPr>
            <a:lvl9pPr>
              <a:defRPr sz="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897F1-517A-7D42-9DBF-4CEC3DB5E873}" type="datetimeFigureOut">
              <a:rPr lang="en-US" smtClean="0"/>
              <a:t>9/16/2024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1D1EA-94B8-784A-89F5-EF3F5774F5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3754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4727" y="154548"/>
            <a:ext cx="6205062" cy="643202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4728" y="863858"/>
            <a:ext cx="3046273" cy="360014"/>
          </a:xfrm>
        </p:spPr>
        <p:txBody>
          <a:bodyPr anchor="b"/>
          <a:lstStyle>
            <a:lvl1pPr marL="0" indent="0">
              <a:buNone/>
              <a:defRPr sz="1100" b="1"/>
            </a:lvl1pPr>
            <a:lvl2pPr marL="212685" indent="0">
              <a:buNone/>
              <a:defRPr sz="900" b="1"/>
            </a:lvl2pPr>
            <a:lvl3pPr marL="425371" indent="0">
              <a:buNone/>
              <a:defRPr sz="800" b="1"/>
            </a:lvl3pPr>
            <a:lvl4pPr marL="638054" indent="0">
              <a:buNone/>
              <a:defRPr sz="700" b="1"/>
            </a:lvl4pPr>
            <a:lvl5pPr marL="850740" indent="0">
              <a:buNone/>
              <a:defRPr sz="700" b="1"/>
            </a:lvl5pPr>
            <a:lvl6pPr marL="1063424" indent="0">
              <a:buNone/>
              <a:defRPr sz="700" b="1"/>
            </a:lvl6pPr>
            <a:lvl7pPr marL="1276110" indent="0">
              <a:buNone/>
              <a:defRPr sz="700" b="1"/>
            </a:lvl7pPr>
            <a:lvl8pPr marL="1488795" indent="0">
              <a:buNone/>
              <a:defRPr sz="700" b="1"/>
            </a:lvl8pPr>
            <a:lvl9pPr marL="1701480" indent="0">
              <a:buNone/>
              <a:defRPr sz="7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4728" y="1223873"/>
            <a:ext cx="3046273" cy="2223514"/>
          </a:xfrm>
        </p:spPr>
        <p:txBody>
          <a:bodyPr/>
          <a:lstStyle>
            <a:lvl1pPr>
              <a:defRPr sz="1100"/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  <a:lvl6pPr>
              <a:defRPr sz="700"/>
            </a:lvl6pPr>
            <a:lvl7pPr>
              <a:defRPr sz="700"/>
            </a:lvl7pPr>
            <a:lvl8pPr>
              <a:defRPr sz="700"/>
            </a:lvl8pPr>
            <a:lvl9pPr>
              <a:defRPr sz="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502319" y="863858"/>
            <a:ext cx="3047471" cy="360014"/>
          </a:xfrm>
        </p:spPr>
        <p:txBody>
          <a:bodyPr anchor="b"/>
          <a:lstStyle>
            <a:lvl1pPr marL="0" indent="0">
              <a:buNone/>
              <a:defRPr sz="1100" b="1"/>
            </a:lvl1pPr>
            <a:lvl2pPr marL="212685" indent="0">
              <a:buNone/>
              <a:defRPr sz="900" b="1"/>
            </a:lvl2pPr>
            <a:lvl3pPr marL="425371" indent="0">
              <a:buNone/>
              <a:defRPr sz="800" b="1"/>
            </a:lvl3pPr>
            <a:lvl4pPr marL="638054" indent="0">
              <a:buNone/>
              <a:defRPr sz="700" b="1"/>
            </a:lvl4pPr>
            <a:lvl5pPr marL="850740" indent="0">
              <a:buNone/>
              <a:defRPr sz="700" b="1"/>
            </a:lvl5pPr>
            <a:lvl6pPr marL="1063424" indent="0">
              <a:buNone/>
              <a:defRPr sz="700" b="1"/>
            </a:lvl6pPr>
            <a:lvl7pPr marL="1276110" indent="0">
              <a:buNone/>
              <a:defRPr sz="700" b="1"/>
            </a:lvl7pPr>
            <a:lvl8pPr marL="1488795" indent="0">
              <a:buNone/>
              <a:defRPr sz="700" b="1"/>
            </a:lvl8pPr>
            <a:lvl9pPr marL="1701480" indent="0">
              <a:buNone/>
              <a:defRPr sz="7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502319" y="1223873"/>
            <a:ext cx="3047471" cy="2223514"/>
          </a:xfrm>
        </p:spPr>
        <p:txBody>
          <a:bodyPr/>
          <a:lstStyle>
            <a:lvl1pPr>
              <a:defRPr sz="1100"/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  <a:lvl6pPr>
              <a:defRPr sz="700"/>
            </a:lvl6pPr>
            <a:lvl7pPr>
              <a:defRPr sz="700"/>
            </a:lvl7pPr>
            <a:lvl8pPr>
              <a:defRPr sz="700"/>
            </a:lvl8pPr>
            <a:lvl9pPr>
              <a:defRPr sz="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897F1-517A-7D42-9DBF-4CEC3DB5E873}" type="datetimeFigureOut">
              <a:rPr lang="en-US" smtClean="0"/>
              <a:t>9/16/2024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1D1EA-94B8-784A-89F5-EF3F5774F5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9697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897F1-517A-7D42-9DBF-4CEC3DB5E873}" type="datetimeFigureOut">
              <a:rPr lang="en-US" smtClean="0"/>
              <a:t>9/16/2024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1D1EA-94B8-784A-89F5-EF3F5774F5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41441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4727" y="153656"/>
            <a:ext cx="2268247" cy="653922"/>
          </a:xfrm>
        </p:spPr>
        <p:txBody>
          <a:bodyPr anchor="b"/>
          <a:lstStyle>
            <a:lvl1pPr algn="l">
              <a:defRPr sz="9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95565" y="153655"/>
            <a:ext cx="3854224" cy="3293732"/>
          </a:xfrm>
        </p:spPr>
        <p:txBody>
          <a:bodyPr/>
          <a:lstStyle>
            <a:lvl1pPr>
              <a:defRPr sz="1500"/>
            </a:lvl1pPr>
            <a:lvl2pPr>
              <a:defRPr sz="1300"/>
            </a:lvl2pPr>
            <a:lvl3pPr>
              <a:defRPr sz="11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4727" y="807577"/>
            <a:ext cx="2268247" cy="2639810"/>
          </a:xfrm>
        </p:spPr>
        <p:txBody>
          <a:bodyPr/>
          <a:lstStyle>
            <a:lvl1pPr marL="0" indent="0">
              <a:buNone/>
              <a:defRPr sz="700"/>
            </a:lvl1pPr>
            <a:lvl2pPr marL="212685" indent="0">
              <a:buNone/>
              <a:defRPr sz="600"/>
            </a:lvl2pPr>
            <a:lvl3pPr marL="425371" indent="0">
              <a:buNone/>
              <a:defRPr sz="500"/>
            </a:lvl3pPr>
            <a:lvl4pPr marL="638054" indent="0">
              <a:buNone/>
              <a:defRPr sz="500"/>
            </a:lvl4pPr>
            <a:lvl5pPr marL="850740" indent="0">
              <a:buNone/>
              <a:defRPr sz="500"/>
            </a:lvl5pPr>
            <a:lvl6pPr marL="1063424" indent="0">
              <a:buNone/>
              <a:defRPr sz="500"/>
            </a:lvl6pPr>
            <a:lvl7pPr marL="1276110" indent="0">
              <a:buNone/>
              <a:defRPr sz="500"/>
            </a:lvl7pPr>
            <a:lvl8pPr marL="1488795" indent="0">
              <a:buNone/>
              <a:defRPr sz="500"/>
            </a:lvl8pPr>
            <a:lvl9pPr marL="1701480" indent="0">
              <a:buNone/>
              <a:defRPr sz="5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897F1-517A-7D42-9DBF-4CEC3DB5E873}" type="datetimeFigureOut">
              <a:rPr lang="en-US" smtClean="0"/>
              <a:t>9/16/2024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1D1EA-94B8-784A-89F5-EF3F5774F5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77037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51374" y="2701451"/>
            <a:ext cx="4136708" cy="318922"/>
          </a:xfrm>
        </p:spPr>
        <p:txBody>
          <a:bodyPr anchor="b"/>
          <a:lstStyle>
            <a:lvl1pPr algn="l">
              <a:defRPr sz="9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51374" y="344829"/>
            <a:ext cx="4136708" cy="2315528"/>
          </a:xfrm>
        </p:spPr>
        <p:txBody>
          <a:bodyPr/>
          <a:lstStyle>
            <a:lvl1pPr marL="0" indent="0">
              <a:buNone/>
              <a:defRPr sz="1500"/>
            </a:lvl1pPr>
            <a:lvl2pPr marL="212685" indent="0">
              <a:buNone/>
              <a:defRPr sz="1300"/>
            </a:lvl2pPr>
            <a:lvl3pPr marL="425371" indent="0">
              <a:buNone/>
              <a:defRPr sz="1100"/>
            </a:lvl3pPr>
            <a:lvl4pPr marL="638054" indent="0">
              <a:buNone/>
              <a:defRPr sz="900"/>
            </a:lvl4pPr>
            <a:lvl5pPr marL="850740" indent="0">
              <a:buNone/>
              <a:defRPr sz="900"/>
            </a:lvl5pPr>
            <a:lvl6pPr marL="1063424" indent="0">
              <a:buNone/>
              <a:defRPr sz="900"/>
            </a:lvl6pPr>
            <a:lvl7pPr marL="1276110" indent="0">
              <a:buNone/>
              <a:defRPr sz="900"/>
            </a:lvl7pPr>
            <a:lvl8pPr marL="1488795" indent="0">
              <a:buNone/>
              <a:defRPr sz="900"/>
            </a:lvl8pPr>
            <a:lvl9pPr marL="1701480" indent="0">
              <a:buNone/>
              <a:defRPr sz="9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51374" y="3020372"/>
            <a:ext cx="4136708" cy="452922"/>
          </a:xfrm>
        </p:spPr>
        <p:txBody>
          <a:bodyPr/>
          <a:lstStyle>
            <a:lvl1pPr marL="0" indent="0">
              <a:buNone/>
              <a:defRPr sz="700"/>
            </a:lvl1pPr>
            <a:lvl2pPr marL="212685" indent="0">
              <a:buNone/>
              <a:defRPr sz="600"/>
            </a:lvl2pPr>
            <a:lvl3pPr marL="425371" indent="0">
              <a:buNone/>
              <a:defRPr sz="500"/>
            </a:lvl3pPr>
            <a:lvl4pPr marL="638054" indent="0">
              <a:buNone/>
              <a:defRPr sz="500"/>
            </a:lvl4pPr>
            <a:lvl5pPr marL="850740" indent="0">
              <a:buNone/>
              <a:defRPr sz="500"/>
            </a:lvl5pPr>
            <a:lvl6pPr marL="1063424" indent="0">
              <a:buNone/>
              <a:defRPr sz="500"/>
            </a:lvl6pPr>
            <a:lvl7pPr marL="1276110" indent="0">
              <a:buNone/>
              <a:defRPr sz="500"/>
            </a:lvl7pPr>
            <a:lvl8pPr marL="1488795" indent="0">
              <a:buNone/>
              <a:defRPr sz="500"/>
            </a:lvl8pPr>
            <a:lvl9pPr marL="1701480" indent="0">
              <a:buNone/>
              <a:defRPr sz="5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897F1-517A-7D42-9DBF-4CEC3DB5E873}" type="datetimeFigureOut">
              <a:rPr lang="en-US" smtClean="0"/>
              <a:t>9/16/2024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1D1EA-94B8-784A-89F5-EF3F5774F5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70264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4727" y="154548"/>
            <a:ext cx="6205062" cy="643202"/>
          </a:xfrm>
          <a:prstGeom prst="rect">
            <a:avLst/>
          </a:prstGeom>
        </p:spPr>
        <p:txBody>
          <a:bodyPr vert="horz" lIns="42537" tIns="21268" rIns="42537" bIns="21268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4727" y="900483"/>
            <a:ext cx="6205062" cy="2546903"/>
          </a:xfrm>
          <a:prstGeom prst="rect">
            <a:avLst/>
          </a:prstGeom>
        </p:spPr>
        <p:txBody>
          <a:bodyPr vert="horz" lIns="42537" tIns="21268" rIns="42537" bIns="21268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4726" y="3576920"/>
            <a:ext cx="1608720" cy="205467"/>
          </a:xfrm>
          <a:prstGeom prst="rect">
            <a:avLst/>
          </a:prstGeom>
        </p:spPr>
        <p:txBody>
          <a:bodyPr vert="horz" lIns="42537" tIns="21268" rIns="42537" bIns="21268" rtlCol="0" anchor="ctr"/>
          <a:lstStyle>
            <a:lvl1pPr algn="l">
              <a:defRPr sz="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C897F1-517A-7D42-9DBF-4CEC3DB5E873}" type="datetimeFigureOut">
              <a:rPr lang="en-US" smtClean="0"/>
              <a:t>9/16/2024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55628" y="3576920"/>
            <a:ext cx="2183262" cy="205467"/>
          </a:xfrm>
          <a:prstGeom prst="rect">
            <a:avLst/>
          </a:prstGeom>
        </p:spPr>
        <p:txBody>
          <a:bodyPr vert="horz" lIns="42537" tIns="21268" rIns="42537" bIns="21268" rtlCol="0" anchor="ctr"/>
          <a:lstStyle>
            <a:lvl1pPr algn="ctr">
              <a:defRPr sz="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41070" y="3576920"/>
            <a:ext cx="1608720" cy="205467"/>
          </a:xfrm>
          <a:prstGeom prst="rect">
            <a:avLst/>
          </a:prstGeom>
        </p:spPr>
        <p:txBody>
          <a:bodyPr vert="horz" lIns="42537" tIns="21268" rIns="42537" bIns="21268" rtlCol="0" anchor="ctr"/>
          <a:lstStyle>
            <a:lvl1pPr algn="r">
              <a:defRPr sz="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31D1EA-94B8-784A-89F5-EF3F5774F5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8564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5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12685" rtl="0" eaLnBrk="1" latinLnBrk="0" hangingPunct="1">
        <a:spcBef>
          <a:spcPct val="0"/>
        </a:spcBef>
        <a:buNone/>
        <a:defRPr sz="2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9514" indent="-159514" algn="l" defTabSz="212685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45613" indent="-132928" algn="l" defTabSz="212685" rtl="0" eaLnBrk="1" latinLnBrk="0" hangingPunct="1">
        <a:spcBef>
          <a:spcPct val="20000"/>
        </a:spcBef>
        <a:buFont typeface="Arial"/>
        <a:buChar char="–"/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531713" indent="-106342" algn="l" defTabSz="212685" rtl="0" eaLnBrk="1" latinLnBrk="0" hangingPunct="1">
        <a:spcBef>
          <a:spcPct val="20000"/>
        </a:spcBef>
        <a:buFont typeface="Arial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3pPr>
      <a:lvl4pPr marL="744397" indent="-106342" algn="l" defTabSz="212685" rtl="0" eaLnBrk="1" latinLnBrk="0" hangingPunct="1">
        <a:spcBef>
          <a:spcPct val="20000"/>
        </a:spcBef>
        <a:buFont typeface="Arial"/>
        <a:buChar char="–"/>
        <a:defRPr sz="900" kern="1200">
          <a:solidFill>
            <a:schemeClr val="tx1"/>
          </a:solidFill>
          <a:latin typeface="+mn-lt"/>
          <a:ea typeface="+mn-ea"/>
          <a:cs typeface="+mn-cs"/>
        </a:defRPr>
      </a:lvl4pPr>
      <a:lvl5pPr marL="957082" indent="-106342" algn="l" defTabSz="212685" rtl="0" eaLnBrk="1" latinLnBrk="0" hangingPunct="1">
        <a:spcBef>
          <a:spcPct val="20000"/>
        </a:spcBef>
        <a:buFont typeface="Arial"/>
        <a:buChar char="»"/>
        <a:defRPr sz="900" kern="1200">
          <a:solidFill>
            <a:schemeClr val="tx1"/>
          </a:solidFill>
          <a:latin typeface="+mn-lt"/>
          <a:ea typeface="+mn-ea"/>
          <a:cs typeface="+mn-cs"/>
        </a:defRPr>
      </a:lvl5pPr>
      <a:lvl6pPr marL="1169767" indent="-106342" algn="l" defTabSz="212685" rtl="0" eaLnBrk="1" latinLnBrk="0" hangingPunct="1">
        <a:spcBef>
          <a:spcPct val="20000"/>
        </a:spcBef>
        <a:buFont typeface="Arial"/>
        <a:buChar char="•"/>
        <a:defRPr sz="900" kern="1200">
          <a:solidFill>
            <a:schemeClr val="tx1"/>
          </a:solidFill>
          <a:latin typeface="+mn-lt"/>
          <a:ea typeface="+mn-ea"/>
          <a:cs typeface="+mn-cs"/>
        </a:defRPr>
      </a:lvl6pPr>
      <a:lvl7pPr marL="1382452" indent="-106342" algn="l" defTabSz="212685" rtl="0" eaLnBrk="1" latinLnBrk="0" hangingPunct="1">
        <a:spcBef>
          <a:spcPct val="20000"/>
        </a:spcBef>
        <a:buFont typeface="Arial"/>
        <a:buChar char="•"/>
        <a:defRPr sz="900" kern="1200">
          <a:solidFill>
            <a:schemeClr val="tx1"/>
          </a:solidFill>
          <a:latin typeface="+mn-lt"/>
          <a:ea typeface="+mn-ea"/>
          <a:cs typeface="+mn-cs"/>
        </a:defRPr>
      </a:lvl7pPr>
      <a:lvl8pPr marL="1595137" indent="-106342" algn="l" defTabSz="212685" rtl="0" eaLnBrk="1" latinLnBrk="0" hangingPunct="1">
        <a:spcBef>
          <a:spcPct val="20000"/>
        </a:spcBef>
        <a:buFont typeface="Arial"/>
        <a:buChar char="•"/>
        <a:defRPr sz="900" kern="1200">
          <a:solidFill>
            <a:schemeClr val="tx1"/>
          </a:solidFill>
          <a:latin typeface="+mn-lt"/>
          <a:ea typeface="+mn-ea"/>
          <a:cs typeface="+mn-cs"/>
        </a:defRPr>
      </a:lvl8pPr>
      <a:lvl9pPr marL="1807821" indent="-106342" algn="l" defTabSz="212685" rtl="0" eaLnBrk="1" latinLnBrk="0" hangingPunct="1">
        <a:spcBef>
          <a:spcPct val="20000"/>
        </a:spcBef>
        <a:buFont typeface="Arial"/>
        <a:buChar char="•"/>
        <a:defRPr sz="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2685" rtl="0" eaLnBrk="1" latinLnBrk="0" hangingPunct="1">
        <a:defRPr sz="800" kern="1200">
          <a:solidFill>
            <a:schemeClr val="tx1"/>
          </a:solidFill>
          <a:latin typeface="+mn-lt"/>
          <a:ea typeface="+mn-ea"/>
          <a:cs typeface="+mn-cs"/>
        </a:defRPr>
      </a:lvl1pPr>
      <a:lvl2pPr marL="212685" algn="l" defTabSz="212685" rtl="0" eaLnBrk="1" latinLnBrk="0" hangingPunct="1">
        <a:defRPr sz="800" kern="1200">
          <a:solidFill>
            <a:schemeClr val="tx1"/>
          </a:solidFill>
          <a:latin typeface="+mn-lt"/>
          <a:ea typeface="+mn-ea"/>
          <a:cs typeface="+mn-cs"/>
        </a:defRPr>
      </a:lvl2pPr>
      <a:lvl3pPr marL="425371" algn="l" defTabSz="212685" rtl="0" eaLnBrk="1" latinLnBrk="0" hangingPunct="1">
        <a:defRPr sz="800" kern="1200">
          <a:solidFill>
            <a:schemeClr val="tx1"/>
          </a:solidFill>
          <a:latin typeface="+mn-lt"/>
          <a:ea typeface="+mn-ea"/>
          <a:cs typeface="+mn-cs"/>
        </a:defRPr>
      </a:lvl3pPr>
      <a:lvl4pPr marL="638054" algn="l" defTabSz="212685" rtl="0" eaLnBrk="1" latinLnBrk="0" hangingPunct="1">
        <a:defRPr sz="800" kern="1200">
          <a:solidFill>
            <a:schemeClr val="tx1"/>
          </a:solidFill>
          <a:latin typeface="+mn-lt"/>
          <a:ea typeface="+mn-ea"/>
          <a:cs typeface="+mn-cs"/>
        </a:defRPr>
      </a:lvl4pPr>
      <a:lvl5pPr marL="850740" algn="l" defTabSz="212685" rtl="0" eaLnBrk="1" latinLnBrk="0" hangingPunct="1">
        <a:defRPr sz="800" kern="1200">
          <a:solidFill>
            <a:schemeClr val="tx1"/>
          </a:solidFill>
          <a:latin typeface="+mn-lt"/>
          <a:ea typeface="+mn-ea"/>
          <a:cs typeface="+mn-cs"/>
        </a:defRPr>
      </a:lvl5pPr>
      <a:lvl6pPr marL="1063424" algn="l" defTabSz="212685" rtl="0" eaLnBrk="1" latinLnBrk="0" hangingPunct="1">
        <a:defRPr sz="800" kern="1200">
          <a:solidFill>
            <a:schemeClr val="tx1"/>
          </a:solidFill>
          <a:latin typeface="+mn-lt"/>
          <a:ea typeface="+mn-ea"/>
          <a:cs typeface="+mn-cs"/>
        </a:defRPr>
      </a:lvl6pPr>
      <a:lvl7pPr marL="1276110" algn="l" defTabSz="212685" rtl="0" eaLnBrk="1" latinLnBrk="0" hangingPunct="1">
        <a:defRPr sz="800" kern="1200">
          <a:solidFill>
            <a:schemeClr val="tx1"/>
          </a:solidFill>
          <a:latin typeface="+mn-lt"/>
          <a:ea typeface="+mn-ea"/>
          <a:cs typeface="+mn-cs"/>
        </a:defRPr>
      </a:lvl7pPr>
      <a:lvl8pPr marL="1488795" algn="l" defTabSz="212685" rtl="0" eaLnBrk="1" latinLnBrk="0" hangingPunct="1">
        <a:defRPr sz="800" kern="1200">
          <a:solidFill>
            <a:schemeClr val="tx1"/>
          </a:solidFill>
          <a:latin typeface="+mn-lt"/>
          <a:ea typeface="+mn-ea"/>
          <a:cs typeface="+mn-cs"/>
        </a:defRPr>
      </a:lvl8pPr>
      <a:lvl9pPr marL="1701480" algn="l" defTabSz="212685" rtl="0" eaLnBrk="1" latinLnBrk="0" hangingPunct="1">
        <a:defRPr sz="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0" b="-2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083680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25000" r="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F73F93A2-1E79-C982-8B2E-C68F04E39E7E}"/>
              </a:ext>
            </a:extLst>
          </p:cNvPr>
          <p:cNvSpPr txBox="1">
            <a:spLocks/>
          </p:cNvSpPr>
          <p:nvPr/>
        </p:nvSpPr>
        <p:spPr>
          <a:xfrm>
            <a:off x="3790335" y="215898"/>
            <a:ext cx="2833369" cy="40940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NZ" sz="2000" b="1" i="1" dirty="0">
                <a:solidFill>
                  <a:srgbClr val="C00000"/>
                </a:solidFill>
                <a:cs typeface="Calibri" panose="020F0502020204030204" pitchFamily="34" charset="0"/>
              </a:rPr>
              <a:t>Add Partner logo</a:t>
            </a:r>
          </a:p>
        </p:txBody>
      </p:sp>
    </p:spTree>
    <p:extLst>
      <p:ext uri="{BB962C8B-B14F-4D97-AF65-F5344CB8AC3E}">
        <p14:creationId xmlns:p14="http://schemas.microsoft.com/office/powerpoint/2010/main" val="25257069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Westcon 1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1B3C67"/>
      </a:accent1>
      <a:accent2>
        <a:srgbClr val="009B8A"/>
      </a:accent2>
      <a:accent3>
        <a:srgbClr val="F39200"/>
      </a:accent3>
      <a:accent4>
        <a:srgbClr val="761F5D"/>
      </a:accent4>
      <a:accent5>
        <a:srgbClr val="BC2C4F"/>
      </a:accent5>
      <a:accent6>
        <a:srgbClr val="92BDD2"/>
      </a:accent6>
      <a:hlink>
        <a:srgbClr val="009B8A"/>
      </a:hlink>
      <a:folHlink>
        <a:srgbClr val="761F5D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CF5850D3CC9B84FB3C36804C19B33C9" ma:contentTypeVersion="19" ma:contentTypeDescription="Create a new document." ma:contentTypeScope="" ma:versionID="467af0c1e2bbc13f65fd63f772eb75d4">
  <xsd:schema xmlns:xsd="http://www.w3.org/2001/XMLSchema" xmlns:xs="http://www.w3.org/2001/XMLSchema" xmlns:p="http://schemas.microsoft.com/office/2006/metadata/properties" xmlns:ns2="40644668-1159-4990-9e90-9dc9c751786b" xmlns:ns3="41e13a5d-ae95-48ca-ac46-28b1d72fdabf" xmlns:ns4="7ac38524-738d-483a-b671-b21dd1ddf111" targetNamespace="http://schemas.microsoft.com/office/2006/metadata/properties" ma:root="true" ma:fieldsID="0985b87391384c0ef42333773736fbd4" ns2:_="" ns3:_="" ns4:_="">
    <xsd:import namespace="40644668-1159-4990-9e90-9dc9c751786b"/>
    <xsd:import namespace="41e13a5d-ae95-48ca-ac46-28b1d72fdabf"/>
    <xsd:import namespace="7ac38524-738d-483a-b671-b21dd1ddf111"/>
    <xsd:element name="properties">
      <xsd:complexType>
        <xsd:sequence>
          <xsd:element name="documentManagement">
            <xsd:complexType>
              <xsd:all>
                <xsd:element ref="ns2:Business_x0020_Ready" minOccurs="0"/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LengthInSecond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2:MediaServiceLocation" minOccurs="0"/>
                <xsd:element ref="ns2:lcf76f155ced4ddcb4097134ff3c332f" minOccurs="0"/>
                <xsd:element ref="ns4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0644668-1159-4990-9e90-9dc9c751786b" elementFormDefault="qualified">
    <xsd:import namespace="http://schemas.microsoft.com/office/2006/documentManagement/types"/>
    <xsd:import namespace="http://schemas.microsoft.com/office/infopath/2007/PartnerControls"/>
    <xsd:element name="Business_x0020_Ready" ma:index="8" nillable="true" ma:displayName="Business Ready" ma:default="0" ma:indexed="true" ma:internalName="Business_x0020_Ready">
      <xsd:simpleType>
        <xsd:restriction base="dms:Boolean"/>
      </xsd:simpleType>
    </xsd:element>
    <xsd:element name="MediaServiceMetadata" ma:index="9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0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4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21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3" nillable="true" ma:taxonomy="true" ma:internalName="lcf76f155ced4ddcb4097134ff3c332f" ma:taxonomyFieldName="MediaServiceImageTags" ma:displayName="Image Tags" ma:readOnly="false" ma:fieldId="{5cf76f15-5ced-4ddc-b409-7134ff3c332f}" ma:taxonomyMulti="true" ma:sspId="d7c4118b-21a0-4258-a036-37b81fa53b0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5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6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1e13a5d-ae95-48ca-ac46-28b1d72fdabf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ac38524-738d-483a-b671-b21dd1ddf111" elementFormDefault="qualified">
    <xsd:import namespace="http://schemas.microsoft.com/office/2006/documentManagement/types"/>
    <xsd:import namespace="http://schemas.microsoft.com/office/infopath/2007/PartnerControls"/>
    <xsd:element name="TaxCatchAll" ma:index="24" nillable="true" ma:displayName="Taxonomy Catch All Column" ma:hidden="true" ma:list="{6f4cd05c-90d2-40b2-9a40-bd7c5e7c2336}" ma:internalName="TaxCatchAll" ma:showField="CatchAllData" ma:web="41e13a5d-ae95-48ca-ac46-28b1d72fdab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Business_x0020_Ready xmlns="40644668-1159-4990-9e90-9dc9c751786b">false</Business_x0020_Ready>
    <lcf76f155ced4ddcb4097134ff3c332f xmlns="40644668-1159-4990-9e90-9dc9c751786b">
      <Terms xmlns="http://schemas.microsoft.com/office/infopath/2007/PartnerControls"/>
    </lcf76f155ced4ddcb4097134ff3c332f>
    <TaxCatchAll xmlns="7ac38524-738d-483a-b671-b21dd1ddf111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A5AC6AD-39BE-43C6-BF8F-1BF91E144C8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0644668-1159-4990-9e90-9dc9c751786b"/>
    <ds:schemaRef ds:uri="41e13a5d-ae95-48ca-ac46-28b1d72fdabf"/>
    <ds:schemaRef ds:uri="7ac38524-738d-483a-b671-b21dd1ddf11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F0C9F62-E36D-4585-9B39-3C04A0395F15}">
  <ds:schemaRefs>
    <ds:schemaRef ds:uri="http://purl.org/dc/terms/"/>
    <ds:schemaRef ds:uri="40644668-1159-4990-9e90-9dc9c751786b"/>
    <ds:schemaRef ds:uri="http://purl.org/dc/elements/1.1/"/>
    <ds:schemaRef ds:uri="http://schemas.microsoft.com/office/infopath/2007/PartnerControls"/>
    <ds:schemaRef ds:uri="41e13a5d-ae95-48ca-ac46-28b1d72fdabf"/>
    <ds:schemaRef ds:uri="http://www.w3.org/XML/1998/namespace"/>
    <ds:schemaRef ds:uri="http://schemas.openxmlformats.org/package/2006/metadata/core-properties"/>
    <ds:schemaRef ds:uri="http://schemas.microsoft.com/office/2006/documentManagement/types"/>
    <ds:schemaRef ds:uri="7ac38524-738d-483a-b671-b21dd1ddf111"/>
    <ds:schemaRef ds:uri="http://schemas.microsoft.com/office/2006/metadata/properties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A6D96977-E661-4F1E-8EF7-10615773B1E6}">
  <ds:schemaRefs>
    <ds:schemaRef ds:uri="http://schemas.microsoft.com/sharepoint/v3/contenttype/forms"/>
  </ds:schemaRefs>
</ds:datastoreItem>
</file>

<file path=docMetadata/LabelInfo.xml><?xml version="1.0" encoding="utf-8"?>
<clbl:labelList xmlns:clbl="http://schemas.microsoft.com/office/2020/mipLabelMetadata">
  <clbl:label id="{ec8933c6-cfb2-4dd9-bfc9-621cde1dea8f}" enabled="0" method="" siteId="{ec8933c6-cfb2-4dd9-bfc9-621cde1dea8f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4970</TotalTime>
  <Words>3</Words>
  <Application>Microsoft Office PowerPoint</Application>
  <PresentationFormat>Custom</PresentationFormat>
  <Paragraphs>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Wingdings</vt:lpstr>
      <vt:lpstr>Office Theme</vt:lpstr>
      <vt:lpstr>PowerPoint Presentation</vt:lpstr>
      <vt:lpstr>PowerPoint Presentation</vt:lpstr>
    </vt:vector>
  </TitlesOfParts>
  <Company>Westcon Comstor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AWS Starter Kit LinkedIn tile</dc:title>
  <dc:creator>Melandi Du Plooy</dc:creator>
  <cp:lastModifiedBy>Melandi Du Plooy</cp:lastModifiedBy>
  <cp:revision>98</cp:revision>
  <dcterms:created xsi:type="dcterms:W3CDTF">2020-04-16T02:10:14Z</dcterms:created>
  <dcterms:modified xsi:type="dcterms:W3CDTF">2024-09-16T04:38:41Z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0x0101002CF5850D3CC9B84FB3C36804C19B33C9</vt:lpwstr>
  </property>
  <property fmtid="{D5CDD505-2E9C-101B-9397-08002B2CF9AE}" pid="3" name="MediaServiceImageTags">
    <vt:lpwstr/>
  </property>
</Properties>
</file>