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357" r:id="rId5"/>
    <p:sldId id="356" r:id="rId6"/>
  </p:sldIdLst>
  <p:sldSz cx="6894513" cy="3859213"/>
  <p:notesSz cx="6858000" cy="2047875"/>
  <p:defaultTextStyle>
    <a:defPPr>
      <a:defRPr lang="en-US"/>
    </a:defPPr>
    <a:lvl1pPr marL="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268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25371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3805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5074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63424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27611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488795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01480" algn="l" defTabSz="2126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3" userDrawn="1">
          <p15:clr>
            <a:srgbClr val="A4A3A4"/>
          </p15:clr>
        </p15:guide>
        <p15:guide id="2" pos="21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A081"/>
    <a:srgbClr val="EF9E20"/>
    <a:srgbClr val="6D5CA3"/>
    <a:srgbClr val="9D2A7C"/>
    <a:srgbClr val="EF9D0A"/>
    <a:srgbClr val="172B49"/>
    <a:srgbClr val="3296BD"/>
    <a:srgbClr val="00A082"/>
    <a:srgbClr val="3396BC"/>
    <a:srgbClr val="962A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1992" y="852"/>
      </p:cViewPr>
      <p:guideLst>
        <p:guide orient="horz" pos="1193"/>
        <p:guide pos="21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di Du Plooy" userId="fdb224ca-68eb-449d-b2c3-f8a8a0bb5034" providerId="ADAL" clId="{9A09FB53-7F0E-4AA8-AC73-60B124582254}"/>
    <pc:docChg chg="custSel modSld modMainMaster">
      <pc:chgData name="Melandi Du Plooy" userId="fdb224ca-68eb-449d-b2c3-f8a8a0bb5034" providerId="ADAL" clId="{9A09FB53-7F0E-4AA8-AC73-60B124582254}" dt="2024-09-16T04:27:40.670" v="7" actId="14100"/>
      <pc:docMkLst>
        <pc:docMk/>
      </pc:docMkLst>
      <pc:sldChg chg="modSp mod">
        <pc:chgData name="Melandi Du Plooy" userId="fdb224ca-68eb-449d-b2c3-f8a8a0bb5034" providerId="ADAL" clId="{9A09FB53-7F0E-4AA8-AC73-60B124582254}" dt="2024-09-16T04:27:40.670" v="7" actId="14100"/>
        <pc:sldMkLst>
          <pc:docMk/>
          <pc:sldMk cId="2525706919" sldId="356"/>
        </pc:sldMkLst>
        <pc:spChg chg="mod">
          <ac:chgData name="Melandi Du Plooy" userId="fdb224ca-68eb-449d-b2c3-f8a8a0bb5034" providerId="ADAL" clId="{9A09FB53-7F0E-4AA8-AC73-60B124582254}" dt="2024-09-16T04:27:40.670" v="7" actId="14100"/>
          <ac:spMkLst>
            <pc:docMk/>
            <pc:sldMk cId="2525706919" sldId="356"/>
            <ac:spMk id="9" creationId="{F73F93A2-1E79-C982-8B2E-C68F04E39E7E}"/>
          </ac:spMkLst>
        </pc:spChg>
      </pc:sldChg>
      <pc:sldMasterChg chg="modSldLayout sldLayoutOrd">
        <pc:chgData name="Melandi Du Plooy" userId="fdb224ca-68eb-449d-b2c3-f8a8a0bb5034" providerId="ADAL" clId="{9A09FB53-7F0E-4AA8-AC73-60B124582254}" dt="2024-09-16T04:27:13.297" v="6" actId="14100"/>
        <pc:sldMasterMkLst>
          <pc:docMk/>
          <pc:sldMasterMk cId="4058564757" sldId="2147483648"/>
        </pc:sldMasterMkLst>
        <pc:sldLayoutChg chg="addSp delSp modSp mod ord">
          <pc:chgData name="Melandi Du Plooy" userId="fdb224ca-68eb-449d-b2c3-f8a8a0bb5034" providerId="ADAL" clId="{9A09FB53-7F0E-4AA8-AC73-60B124582254}" dt="2024-09-16T04:27:13.297" v="6" actId="14100"/>
          <pc:sldLayoutMkLst>
            <pc:docMk/>
            <pc:sldMasterMk cId="4058564757" sldId="2147483648"/>
            <pc:sldLayoutMk cId="126946945" sldId="2147483655"/>
          </pc:sldLayoutMkLst>
          <pc:spChg chg="add mod">
            <ac:chgData name="Melandi Du Plooy" userId="fdb224ca-68eb-449d-b2c3-f8a8a0bb5034" providerId="ADAL" clId="{9A09FB53-7F0E-4AA8-AC73-60B124582254}" dt="2024-09-16T04:27:08.887" v="5"/>
            <ac:spMkLst>
              <pc:docMk/>
              <pc:sldMasterMk cId="4058564757" sldId="2147483648"/>
              <pc:sldLayoutMk cId="126946945" sldId="2147483655"/>
              <ac:spMk id="2" creationId="{2918FFCD-2FD4-37B5-082C-C8DE7D12440D}"/>
            </ac:spMkLst>
          </pc:spChg>
          <pc:spChg chg="add mod">
            <ac:chgData name="Melandi Du Plooy" userId="fdb224ca-68eb-449d-b2c3-f8a8a0bb5034" providerId="ADAL" clId="{9A09FB53-7F0E-4AA8-AC73-60B124582254}" dt="2024-09-16T04:27:08.887" v="5"/>
            <ac:spMkLst>
              <pc:docMk/>
              <pc:sldMasterMk cId="4058564757" sldId="2147483648"/>
              <pc:sldLayoutMk cId="126946945" sldId="2147483655"/>
              <ac:spMk id="3" creationId="{AC533C8F-2F5F-57CB-7AAA-29B7B3406077}"/>
            </ac:spMkLst>
          </pc:spChg>
          <pc:spChg chg="add mod">
            <ac:chgData name="Melandi Du Plooy" userId="fdb224ca-68eb-449d-b2c3-f8a8a0bb5034" providerId="ADAL" clId="{9A09FB53-7F0E-4AA8-AC73-60B124582254}" dt="2024-09-16T04:27:08.887" v="5"/>
            <ac:spMkLst>
              <pc:docMk/>
              <pc:sldMasterMk cId="4058564757" sldId="2147483648"/>
              <pc:sldLayoutMk cId="126946945" sldId="2147483655"/>
              <ac:spMk id="4" creationId="{0B243396-51F6-EB25-8CAF-C339A24B0B05}"/>
            </ac:spMkLst>
          </pc:spChg>
          <pc:spChg chg="del">
            <ac:chgData name="Melandi Du Plooy" userId="fdb224ca-68eb-449d-b2c3-f8a8a0bb5034" providerId="ADAL" clId="{9A09FB53-7F0E-4AA8-AC73-60B124582254}" dt="2024-09-16T04:27:08.038" v="4" actId="478"/>
            <ac:spMkLst>
              <pc:docMk/>
              <pc:sldMasterMk cId="4058564757" sldId="2147483648"/>
              <pc:sldLayoutMk cId="126946945" sldId="2147483655"/>
              <ac:spMk id="6" creationId="{CA558B47-58A3-85D4-EC8C-9274466B5B00}"/>
            </ac:spMkLst>
          </pc:spChg>
          <pc:spChg chg="del">
            <ac:chgData name="Melandi Du Plooy" userId="fdb224ca-68eb-449d-b2c3-f8a8a0bb5034" providerId="ADAL" clId="{9A09FB53-7F0E-4AA8-AC73-60B124582254}" dt="2024-09-16T04:27:08.038" v="4" actId="478"/>
            <ac:spMkLst>
              <pc:docMk/>
              <pc:sldMasterMk cId="4058564757" sldId="2147483648"/>
              <pc:sldLayoutMk cId="126946945" sldId="2147483655"/>
              <ac:spMk id="7" creationId="{116848AE-D49E-2C12-1711-1F015F07F3F3}"/>
            </ac:spMkLst>
          </pc:spChg>
          <pc:spChg chg="del mod">
            <ac:chgData name="Melandi Du Plooy" userId="fdb224ca-68eb-449d-b2c3-f8a8a0bb5034" providerId="ADAL" clId="{9A09FB53-7F0E-4AA8-AC73-60B124582254}" dt="2024-09-16T04:27:08.038" v="4" actId="478"/>
            <ac:spMkLst>
              <pc:docMk/>
              <pc:sldMasterMk cId="4058564757" sldId="2147483648"/>
              <pc:sldLayoutMk cId="126946945" sldId="2147483655"/>
              <ac:spMk id="8" creationId="{6DD23A99-78A3-86B5-2846-AF0A839E7CF1}"/>
            </ac:spMkLst>
          </pc:spChg>
          <pc:spChg chg="mod">
            <ac:chgData name="Melandi Du Plooy" userId="fdb224ca-68eb-449d-b2c3-f8a8a0bb5034" providerId="ADAL" clId="{9A09FB53-7F0E-4AA8-AC73-60B124582254}" dt="2024-09-16T04:27:13.297" v="6" actId="14100"/>
            <ac:spMkLst>
              <pc:docMk/>
              <pc:sldMasterMk cId="4058564757" sldId="2147483648"/>
              <pc:sldLayoutMk cId="126946945" sldId="2147483655"/>
              <ac:spMk id="9" creationId="{FB9D4B5A-4758-1279-1EFF-611C5A4F566F}"/>
            </ac:spMkLst>
          </pc:spChg>
          <pc:grpChg chg="add mod">
            <ac:chgData name="Melandi Du Plooy" userId="fdb224ca-68eb-449d-b2c3-f8a8a0bb5034" providerId="ADAL" clId="{9A09FB53-7F0E-4AA8-AC73-60B124582254}" dt="2024-09-16T04:27:08.887" v="5"/>
            <ac:grpSpMkLst>
              <pc:docMk/>
              <pc:sldMasterMk cId="4058564757" sldId="2147483648"/>
              <pc:sldLayoutMk cId="126946945" sldId="2147483655"/>
              <ac:grpSpMk id="10" creationId="{603BBC9D-9D98-E46E-D964-06DBFDB94428}"/>
            </ac:grpSpMkLst>
          </pc:grpChg>
          <pc:grpChg chg="mod">
            <ac:chgData name="Melandi Du Plooy" userId="fdb224ca-68eb-449d-b2c3-f8a8a0bb5034" providerId="ADAL" clId="{9A09FB53-7F0E-4AA8-AC73-60B124582254}" dt="2024-09-16T04:27:08.887" v="5"/>
            <ac:grpSpMkLst>
              <pc:docMk/>
              <pc:sldMasterMk cId="4058564757" sldId="2147483648"/>
              <pc:sldLayoutMk cId="126946945" sldId="2147483655"/>
              <ac:grpSpMk id="11" creationId="{DC3A2804-D04F-8690-1069-8841A828C197}"/>
            </ac:grpSpMkLst>
          </pc:grpChg>
          <pc:grpChg chg="mod">
            <ac:chgData name="Melandi Du Plooy" userId="fdb224ca-68eb-449d-b2c3-f8a8a0bb5034" providerId="ADAL" clId="{9A09FB53-7F0E-4AA8-AC73-60B124582254}" dt="2024-09-16T04:27:08.887" v="5"/>
            <ac:grpSpMkLst>
              <pc:docMk/>
              <pc:sldMasterMk cId="4058564757" sldId="2147483648"/>
              <pc:sldLayoutMk cId="126946945" sldId="2147483655"/>
              <ac:grpSpMk id="12" creationId="{56334A8F-1B36-BF83-9038-262309E9D10B}"/>
            </ac:grpSpMkLst>
          </pc:grpChg>
          <pc:cxnChg chg="mod">
            <ac:chgData name="Melandi Du Plooy" userId="fdb224ca-68eb-449d-b2c3-f8a8a0bb5034" providerId="ADAL" clId="{9A09FB53-7F0E-4AA8-AC73-60B124582254}" dt="2024-09-16T04:27:08.887" v="5"/>
            <ac:cxnSpMkLst>
              <pc:docMk/>
              <pc:sldMasterMk cId="4058564757" sldId="2147483648"/>
              <pc:sldLayoutMk cId="126946945" sldId="2147483655"/>
              <ac:cxnSpMk id="13" creationId="{852CB04E-CFB2-3F72-7D36-E2C653D82090}"/>
            </ac:cxnSpMkLst>
          </pc:cxnChg>
          <pc:cxnChg chg="mod">
            <ac:chgData name="Melandi Du Plooy" userId="fdb224ca-68eb-449d-b2c3-f8a8a0bb5034" providerId="ADAL" clId="{9A09FB53-7F0E-4AA8-AC73-60B124582254}" dt="2024-09-16T04:27:08.887" v="5"/>
            <ac:cxnSpMkLst>
              <pc:docMk/>
              <pc:sldMasterMk cId="4058564757" sldId="2147483648"/>
              <pc:sldLayoutMk cId="126946945" sldId="2147483655"/>
              <ac:cxnSpMk id="14" creationId="{89BFACBF-A196-156F-809F-353C33655678}"/>
            </ac:cxnSpMkLst>
          </pc:cxnChg>
          <pc:cxnChg chg="mod">
            <ac:chgData name="Melandi Du Plooy" userId="fdb224ca-68eb-449d-b2c3-f8a8a0bb5034" providerId="ADAL" clId="{9A09FB53-7F0E-4AA8-AC73-60B124582254}" dt="2024-09-16T04:27:08.887" v="5"/>
            <ac:cxnSpMkLst>
              <pc:docMk/>
              <pc:sldMasterMk cId="4058564757" sldId="2147483648"/>
              <pc:sldLayoutMk cId="126946945" sldId="2147483655"/>
              <ac:cxnSpMk id="15" creationId="{7270CA87-2988-A728-5549-A74F2E104861}"/>
            </ac:cxnSpMkLst>
          </pc:cxnChg>
          <pc:cxnChg chg="mod">
            <ac:chgData name="Melandi Du Plooy" userId="fdb224ca-68eb-449d-b2c3-f8a8a0bb5034" providerId="ADAL" clId="{9A09FB53-7F0E-4AA8-AC73-60B124582254}" dt="2024-09-16T04:27:08.887" v="5"/>
            <ac:cxnSpMkLst>
              <pc:docMk/>
              <pc:sldMasterMk cId="4058564757" sldId="2147483648"/>
              <pc:sldLayoutMk cId="126946945" sldId="2147483655"/>
              <ac:cxnSpMk id="16" creationId="{E7CD93AA-712B-616C-345C-B0EC60B634E3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F8DB8-22C5-D340-B989-4BD6B6DAE4FD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3100" y="1143000"/>
            <a:ext cx="5511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C5B51-CA9D-FA47-BD4D-5580761C6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AB30B2-12EA-2503-96BD-BBCEE0DD94FC}"/>
              </a:ext>
            </a:extLst>
          </p:cNvPr>
          <p:cNvSpPr txBox="1">
            <a:spLocks/>
          </p:cNvSpPr>
          <p:nvPr userDrawn="1"/>
        </p:nvSpPr>
        <p:spPr>
          <a:xfrm>
            <a:off x="276074" y="946148"/>
            <a:ext cx="6134298" cy="109671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77"/>
                <a:ea typeface="Tahoma" panose="020B0604030504040204" pitchFamily="34" charset="0"/>
                <a:cs typeface="Gotham Book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</a:rPr>
              <a:t>1. </a:t>
            </a:r>
            <a:r>
              <a:rPr lang="en-GB" sz="1800" b="1" dirty="0">
                <a:solidFill>
                  <a:schemeClr val="bg1"/>
                </a:solidFill>
                <a:latin typeface="+mj-lt"/>
              </a:rPr>
              <a:t>Add your company logo where indicated.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  <a:cs typeface="Gotham Medium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2. </a:t>
            </a: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Save tile as jpg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dirty="0">
                <a:solidFill>
                  <a:schemeClr val="bg1"/>
                </a:solidFill>
                <a:latin typeface="+mj-lt"/>
                <a:sym typeface="Wingdings" pitchFamily="2" charset="2"/>
              </a:rPr>
              <a:t>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Gotham Medium" pitchFamily="2" charset="0"/>
                <a:sym typeface="Wingdings" pitchFamily="2" charset="2"/>
              </a:rPr>
              <a:t>. Post on LinkedIn profile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2D217-3A9D-5D4A-C24F-3E4656EA0C43}"/>
              </a:ext>
            </a:extLst>
          </p:cNvPr>
          <p:cNvSpPr txBox="1">
            <a:spLocks/>
          </p:cNvSpPr>
          <p:nvPr userDrawn="1"/>
        </p:nvSpPr>
        <p:spPr>
          <a:xfrm>
            <a:off x="274886" y="259805"/>
            <a:ext cx="5650981" cy="4524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rgbClr val="274A77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</a:rPr>
              <a:t>How to use the </a:t>
            </a:r>
            <a:r>
              <a:rPr lang="en-GB" dirty="0">
                <a:solidFill>
                  <a:schemeClr val="bg1"/>
                </a:solidFill>
                <a:latin typeface="+mj-lt"/>
              </a:rPr>
              <a:t>LinkedIn tile</a:t>
            </a:r>
            <a:endParaRPr kumimoji="0" lang="en-GB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25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22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12392" y="142934"/>
            <a:ext cx="3230605" cy="30462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8179" y="142934"/>
            <a:ext cx="9579304" cy="30462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2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 descr="A black and white logo&#10;&#10;Description automatically generated">
            <a:extLst>
              <a:ext uri="{FF2B5EF4-FFF2-40B4-BE49-F238E27FC236}">
                <a16:creationId xmlns:a16="http://schemas.microsoft.com/office/drawing/2014/main" id="{3257F638-8EDF-A158-3884-AF259A2337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3602" y="3224331"/>
            <a:ext cx="677226" cy="50791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DF7D2C-73DB-66C6-115E-1AF6337BDCB7}"/>
              </a:ext>
            </a:extLst>
          </p:cNvPr>
          <p:cNvSpPr/>
          <p:nvPr userDrawn="1"/>
        </p:nvSpPr>
        <p:spPr>
          <a:xfrm>
            <a:off x="3446463" y="0"/>
            <a:ext cx="3448050" cy="3859213"/>
          </a:xfrm>
          <a:prstGeom prst="rect">
            <a:avLst/>
          </a:prstGeom>
          <a:solidFill>
            <a:srgbClr val="00A081"/>
          </a:solidFill>
          <a:ln w="3175">
            <a:solidFill>
              <a:srgbClr val="00A0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9D4B5A-4758-1279-1EFF-611C5A4F566F}"/>
              </a:ext>
            </a:extLst>
          </p:cNvPr>
          <p:cNvSpPr txBox="1"/>
          <p:nvPr userDrawn="1"/>
        </p:nvSpPr>
        <p:spPr>
          <a:xfrm>
            <a:off x="3860802" y="3089658"/>
            <a:ext cx="304799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Get started quickly and efficiently.</a:t>
            </a:r>
          </a:p>
          <a:p>
            <a:pPr defTabSz="914400"/>
            <a:r>
              <a:rPr lang="en-US" sz="1050" b="1" dirty="0">
                <a:solidFill>
                  <a:srgbClr val="FFFFFF"/>
                </a:solidFill>
                <a:latin typeface="+mj-lt"/>
              </a:rPr>
              <a:t>Ask us about the AWS Web Hosting Starter Kit.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2918FFCD-2FD4-37B5-082C-C8DE7D12440D}"/>
              </a:ext>
            </a:extLst>
          </p:cNvPr>
          <p:cNvSpPr txBox="1">
            <a:spLocks/>
          </p:cNvSpPr>
          <p:nvPr userDrawn="1"/>
        </p:nvSpPr>
        <p:spPr>
          <a:xfrm>
            <a:off x="3757769" y="913260"/>
            <a:ext cx="3127108" cy="535531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600" dirty="0">
                <a:solidFill>
                  <a:srgbClr val="FFFFFF"/>
                </a:solidFill>
                <a:latin typeface="+mj-lt"/>
              </a:rPr>
              <a:t>Moving to the cloud has never been this easy.</a:t>
            </a:r>
            <a:endParaRPr kumimoji="0" lang="en-NZ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533C8F-2F5F-57CB-7AAA-29B7B3406077}"/>
              </a:ext>
            </a:extLst>
          </p:cNvPr>
          <p:cNvSpPr txBox="1"/>
          <p:nvPr userDrawn="1"/>
        </p:nvSpPr>
        <p:spPr>
          <a:xfrm>
            <a:off x="3787927" y="1971606"/>
            <a:ext cx="309807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cost of savings (TCO)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Enhance staff productivity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Build operational resilience</a:t>
            </a:r>
          </a:p>
          <a:p>
            <a:pPr marL="171450" indent="-171450" defTabSz="914400">
              <a:buFont typeface="Wingdings" panose="05000000000000000000" pitchFamily="2" charset="2"/>
              <a:buChar char="ü"/>
            </a:pPr>
            <a:r>
              <a:rPr lang="en-US" sz="1050" dirty="0">
                <a:solidFill>
                  <a:srgbClr val="FFFFFF"/>
                </a:solidFill>
                <a:latin typeface="+mj-lt"/>
              </a:rPr>
              <a:t>Increase business agility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0B243396-51F6-EB25-8CAF-C339A24B0B05}"/>
              </a:ext>
            </a:extLst>
          </p:cNvPr>
          <p:cNvSpPr txBox="1">
            <a:spLocks/>
          </p:cNvSpPr>
          <p:nvPr userDrawn="1"/>
        </p:nvSpPr>
        <p:spPr>
          <a:xfrm>
            <a:off x="3772848" y="1660220"/>
            <a:ext cx="3112030" cy="286232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600" b="1" i="0" kern="1200">
                <a:solidFill>
                  <a:schemeClr val="bg1"/>
                </a:solidFill>
                <a:latin typeface="Montserrat" pitchFamily="2" charset="77"/>
                <a:ea typeface="Tahoma" panose="020B0604030504040204" pitchFamily="34" charset="0"/>
                <a:cs typeface="Gotham Bold" pitchFamily="2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400" dirty="0">
                <a:solidFill>
                  <a:srgbClr val="FFFFFF"/>
                </a:solidFill>
                <a:latin typeface="+mj-lt"/>
              </a:rPr>
              <a:t>Benefits of moving to the cloud:</a:t>
            </a:r>
            <a:endParaRPr kumimoji="0" lang="en-NZ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Tahoma" panose="020B060403050404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03BBC9D-9D98-E46E-D964-06DBFDB94428}"/>
              </a:ext>
            </a:extLst>
          </p:cNvPr>
          <p:cNvGrpSpPr/>
          <p:nvPr userDrawn="1"/>
        </p:nvGrpSpPr>
        <p:grpSpPr>
          <a:xfrm flipH="1">
            <a:off x="3442993" y="151995"/>
            <a:ext cx="3330411" cy="3707218"/>
            <a:chOff x="6993015" y="151995"/>
            <a:chExt cx="3332483" cy="370721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C3A2804-D04F-8690-1069-8841A828C197}"/>
                </a:ext>
              </a:extLst>
            </p:cNvPr>
            <p:cNvGrpSpPr/>
            <p:nvPr userDrawn="1"/>
          </p:nvGrpSpPr>
          <p:grpSpPr>
            <a:xfrm>
              <a:off x="6993015" y="151995"/>
              <a:ext cx="3251190" cy="1674508"/>
              <a:chOff x="119372" y="155882"/>
              <a:chExt cx="3251190" cy="1674508"/>
            </a:xfrm>
          </p:grpSpPr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7270CA87-2988-A728-5549-A74F2E104861}"/>
                  </a:ext>
                </a:extLst>
              </p:cNvPr>
              <p:cNvCxnSpPr/>
              <p:nvPr userDrawn="1"/>
            </p:nvCxnSpPr>
            <p:spPr>
              <a:xfrm flipV="1">
                <a:off x="3365566" y="155882"/>
                <a:ext cx="0" cy="1674508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E7CD93AA-712B-616C-345C-B0EC60B634E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H="1">
                <a:off x="119372" y="160878"/>
                <a:ext cx="3251190" cy="0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6334A8F-1B36-BF83-9038-262309E9D10B}"/>
                </a:ext>
              </a:extLst>
            </p:cNvPr>
            <p:cNvGrpSpPr/>
            <p:nvPr userDrawn="1"/>
          </p:nvGrpSpPr>
          <p:grpSpPr>
            <a:xfrm>
              <a:off x="9044108" y="3083315"/>
              <a:ext cx="1281390" cy="775898"/>
              <a:chOff x="2170465" y="3087202"/>
              <a:chExt cx="1281390" cy="775898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52CB04E-CFB2-3F72-7D36-E2C653D8209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170465" y="3664080"/>
                <a:ext cx="1281390" cy="0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89BFACBF-A196-156F-809F-353C3365567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3365566" y="3087202"/>
                <a:ext cx="0" cy="775898"/>
              </a:xfrm>
              <a:prstGeom prst="line">
                <a:avLst/>
              </a:prstGeom>
              <a:ln w="15875"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6946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5" userDrawn="1">
          <p15:clr>
            <a:srgbClr val="FBAE40"/>
          </p15:clr>
        </p15:guide>
        <p15:guide id="2" pos="217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9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20" y="2479903"/>
            <a:ext cx="5860336" cy="766484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620" y="1635700"/>
            <a:ext cx="5860336" cy="844202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26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25371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3805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5074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6342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2761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48879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0148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0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8182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8044" y="833485"/>
            <a:ext cx="6404954" cy="2355727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7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8" y="863858"/>
            <a:ext cx="3046273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728" y="1223873"/>
            <a:ext cx="3046273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02319" y="863858"/>
            <a:ext cx="3047471" cy="360014"/>
          </a:xfrm>
        </p:spPr>
        <p:txBody>
          <a:bodyPr anchor="b"/>
          <a:lstStyle>
            <a:lvl1pPr marL="0" indent="0">
              <a:buNone/>
              <a:defRPr sz="1100" b="1"/>
            </a:lvl1pPr>
            <a:lvl2pPr marL="212685" indent="0">
              <a:buNone/>
              <a:defRPr sz="900" b="1"/>
            </a:lvl2pPr>
            <a:lvl3pPr marL="425371" indent="0">
              <a:buNone/>
              <a:defRPr sz="800" b="1"/>
            </a:lvl3pPr>
            <a:lvl4pPr marL="638054" indent="0">
              <a:buNone/>
              <a:defRPr sz="700" b="1"/>
            </a:lvl4pPr>
            <a:lvl5pPr marL="850740" indent="0">
              <a:buNone/>
              <a:defRPr sz="700" b="1"/>
            </a:lvl5pPr>
            <a:lvl6pPr marL="1063424" indent="0">
              <a:buNone/>
              <a:defRPr sz="700" b="1"/>
            </a:lvl6pPr>
            <a:lvl7pPr marL="1276110" indent="0">
              <a:buNone/>
              <a:defRPr sz="700" b="1"/>
            </a:lvl7pPr>
            <a:lvl8pPr marL="1488795" indent="0">
              <a:buNone/>
              <a:defRPr sz="700" b="1"/>
            </a:lvl8pPr>
            <a:lvl9pPr marL="1701480" indent="0">
              <a:buNone/>
              <a:defRPr sz="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02319" y="1223873"/>
            <a:ext cx="3047471" cy="2223514"/>
          </a:xfrm>
        </p:spPr>
        <p:txBody>
          <a:bodyPr/>
          <a:lstStyle>
            <a:lvl1pPr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4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727" y="153656"/>
            <a:ext cx="2268247" cy="653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565" y="153655"/>
            <a:ext cx="3854224" cy="3293732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727" y="807577"/>
            <a:ext cx="2268247" cy="2639810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0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374" y="2701451"/>
            <a:ext cx="4136708" cy="318922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51374" y="344829"/>
            <a:ext cx="4136708" cy="2315528"/>
          </a:xfrm>
        </p:spPr>
        <p:txBody>
          <a:bodyPr/>
          <a:lstStyle>
            <a:lvl1pPr marL="0" indent="0">
              <a:buNone/>
              <a:defRPr sz="1500"/>
            </a:lvl1pPr>
            <a:lvl2pPr marL="212685" indent="0">
              <a:buNone/>
              <a:defRPr sz="1300"/>
            </a:lvl2pPr>
            <a:lvl3pPr marL="425371" indent="0">
              <a:buNone/>
              <a:defRPr sz="1100"/>
            </a:lvl3pPr>
            <a:lvl4pPr marL="638054" indent="0">
              <a:buNone/>
              <a:defRPr sz="900"/>
            </a:lvl4pPr>
            <a:lvl5pPr marL="850740" indent="0">
              <a:buNone/>
              <a:defRPr sz="900"/>
            </a:lvl5pPr>
            <a:lvl6pPr marL="1063424" indent="0">
              <a:buNone/>
              <a:defRPr sz="900"/>
            </a:lvl6pPr>
            <a:lvl7pPr marL="1276110" indent="0">
              <a:buNone/>
              <a:defRPr sz="900"/>
            </a:lvl7pPr>
            <a:lvl8pPr marL="1488795" indent="0">
              <a:buNone/>
              <a:defRPr sz="900"/>
            </a:lvl8pPr>
            <a:lvl9pPr marL="1701480" indent="0">
              <a:buNone/>
              <a:defRPr sz="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51374" y="3020372"/>
            <a:ext cx="4136708" cy="452922"/>
          </a:xfrm>
        </p:spPr>
        <p:txBody>
          <a:bodyPr/>
          <a:lstStyle>
            <a:lvl1pPr marL="0" indent="0">
              <a:buNone/>
              <a:defRPr sz="700"/>
            </a:lvl1pPr>
            <a:lvl2pPr marL="212685" indent="0">
              <a:buNone/>
              <a:defRPr sz="600"/>
            </a:lvl2pPr>
            <a:lvl3pPr marL="425371" indent="0">
              <a:buNone/>
              <a:defRPr sz="500"/>
            </a:lvl3pPr>
            <a:lvl4pPr marL="638054" indent="0">
              <a:buNone/>
              <a:defRPr sz="500"/>
            </a:lvl4pPr>
            <a:lvl5pPr marL="850740" indent="0">
              <a:buNone/>
              <a:defRPr sz="500"/>
            </a:lvl5pPr>
            <a:lvl6pPr marL="1063424" indent="0">
              <a:buNone/>
              <a:defRPr sz="500"/>
            </a:lvl6pPr>
            <a:lvl7pPr marL="1276110" indent="0">
              <a:buNone/>
              <a:defRPr sz="500"/>
            </a:lvl7pPr>
            <a:lvl8pPr marL="1488795" indent="0">
              <a:buNone/>
              <a:defRPr sz="500"/>
            </a:lvl8pPr>
            <a:lvl9pPr marL="170148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727" y="154548"/>
            <a:ext cx="6205062" cy="643202"/>
          </a:xfrm>
          <a:prstGeom prst="rect">
            <a:avLst/>
          </a:prstGeom>
        </p:spPr>
        <p:txBody>
          <a:bodyPr vert="horz" lIns="42537" tIns="21268" rIns="42537" bIns="2126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4727" y="900483"/>
            <a:ext cx="6205062" cy="2546903"/>
          </a:xfrm>
          <a:prstGeom prst="rect">
            <a:avLst/>
          </a:prstGeom>
        </p:spPr>
        <p:txBody>
          <a:bodyPr vert="horz" lIns="42537" tIns="21268" rIns="42537" bIns="21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4726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897F1-517A-7D42-9DBF-4CEC3DB5E873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55628" y="3576920"/>
            <a:ext cx="2183262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1070" y="3576920"/>
            <a:ext cx="1608720" cy="205467"/>
          </a:xfrm>
          <a:prstGeom prst="rect">
            <a:avLst/>
          </a:prstGeom>
        </p:spPr>
        <p:txBody>
          <a:bodyPr vert="horz" lIns="42537" tIns="21268" rIns="42537" bIns="21268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D1EA-94B8-784A-89F5-EF3F5774F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6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2685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514" indent="-159514" algn="l" defTabSz="212685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5613" indent="-132928" algn="l" defTabSz="212685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31713" indent="-106342" algn="l" defTabSz="212685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744397" indent="-106342" algn="l" defTabSz="212685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57082" indent="-106342" algn="l" defTabSz="212685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6976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82452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95137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07821" indent="-106342" algn="l" defTabSz="212685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268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25371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3805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5074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63424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7611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88795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01480" algn="l" defTabSz="212685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68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73F93A2-1E79-C982-8B2E-C68F04E39E7E}"/>
              </a:ext>
            </a:extLst>
          </p:cNvPr>
          <p:cNvSpPr txBox="1">
            <a:spLocks/>
          </p:cNvSpPr>
          <p:nvPr/>
        </p:nvSpPr>
        <p:spPr>
          <a:xfrm>
            <a:off x="3790335" y="215898"/>
            <a:ext cx="2833369" cy="4094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NZ" sz="2000" b="1" i="1" dirty="0">
                <a:solidFill>
                  <a:srgbClr val="C00000"/>
                </a:solidFill>
                <a:cs typeface="Calibri" panose="020F0502020204030204" pitchFamily="34" charset="0"/>
              </a:rPr>
              <a:t>Add Partner logo</a:t>
            </a:r>
          </a:p>
        </p:txBody>
      </p:sp>
    </p:spTree>
    <p:extLst>
      <p:ext uri="{BB962C8B-B14F-4D97-AF65-F5344CB8AC3E}">
        <p14:creationId xmlns:p14="http://schemas.microsoft.com/office/powerpoint/2010/main" val="252570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stc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B3C67"/>
      </a:accent1>
      <a:accent2>
        <a:srgbClr val="009B8A"/>
      </a:accent2>
      <a:accent3>
        <a:srgbClr val="F39200"/>
      </a:accent3>
      <a:accent4>
        <a:srgbClr val="761F5D"/>
      </a:accent4>
      <a:accent5>
        <a:srgbClr val="BC2C4F"/>
      </a:accent5>
      <a:accent6>
        <a:srgbClr val="92BDD2"/>
      </a:accent6>
      <a:hlink>
        <a:srgbClr val="009B8A"/>
      </a:hlink>
      <a:folHlink>
        <a:srgbClr val="761F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F5850D3CC9B84FB3C36804C19B33C9" ma:contentTypeVersion="19" ma:contentTypeDescription="Create a new document." ma:contentTypeScope="" ma:versionID="467af0c1e2bbc13f65fd63f772eb75d4">
  <xsd:schema xmlns:xsd="http://www.w3.org/2001/XMLSchema" xmlns:xs="http://www.w3.org/2001/XMLSchema" xmlns:p="http://schemas.microsoft.com/office/2006/metadata/properties" xmlns:ns2="40644668-1159-4990-9e90-9dc9c751786b" xmlns:ns3="41e13a5d-ae95-48ca-ac46-28b1d72fdabf" xmlns:ns4="7ac38524-738d-483a-b671-b21dd1ddf111" targetNamespace="http://schemas.microsoft.com/office/2006/metadata/properties" ma:root="true" ma:fieldsID="0985b87391384c0ef42333773736fbd4" ns2:_="" ns3:_="" ns4:_="">
    <xsd:import namespace="40644668-1159-4990-9e90-9dc9c751786b"/>
    <xsd:import namespace="41e13a5d-ae95-48ca-ac46-28b1d72fdabf"/>
    <xsd:import namespace="7ac38524-738d-483a-b671-b21dd1ddf111"/>
    <xsd:element name="properties">
      <xsd:complexType>
        <xsd:sequence>
          <xsd:element name="documentManagement">
            <xsd:complexType>
              <xsd:all>
                <xsd:element ref="ns2:Business_x0020_Ready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44668-1159-4990-9e90-9dc9c751786b" elementFormDefault="qualified">
    <xsd:import namespace="http://schemas.microsoft.com/office/2006/documentManagement/types"/>
    <xsd:import namespace="http://schemas.microsoft.com/office/infopath/2007/PartnerControls"/>
    <xsd:element name="Business_x0020_Ready" ma:index="8" nillable="true" ma:displayName="Business Ready" ma:default="0" ma:indexed="true" ma:internalName="Business_x0020_Ready">
      <xsd:simpleType>
        <xsd:restriction base="dms:Boolean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7c4118b-21a0-4258-a036-37b81fa53b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e13a5d-ae95-48ca-ac46-28b1d72fdab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38524-738d-483a-b671-b21dd1ddf111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6f4cd05c-90d2-40b2-9a40-bd7c5e7c2336}" ma:internalName="TaxCatchAll" ma:showField="CatchAllData" ma:web="41e13a5d-ae95-48ca-ac46-28b1d72fda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usiness_x0020_Ready xmlns="40644668-1159-4990-9e90-9dc9c751786b">false</Business_x0020_Ready>
    <lcf76f155ced4ddcb4097134ff3c332f xmlns="40644668-1159-4990-9e90-9dc9c751786b">
      <Terms xmlns="http://schemas.microsoft.com/office/infopath/2007/PartnerControls"/>
    </lcf76f155ced4ddcb4097134ff3c332f>
    <TaxCatchAll xmlns="7ac38524-738d-483a-b671-b21dd1ddf11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5AC6AD-39BE-43C6-BF8F-1BF91E144C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644668-1159-4990-9e90-9dc9c751786b"/>
    <ds:schemaRef ds:uri="41e13a5d-ae95-48ca-ac46-28b1d72fdabf"/>
    <ds:schemaRef ds:uri="7ac38524-738d-483a-b671-b21dd1ddf1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0C9F62-E36D-4585-9B39-3C04A0395F15}">
  <ds:schemaRefs>
    <ds:schemaRef ds:uri="http://purl.org/dc/terms/"/>
    <ds:schemaRef ds:uri="40644668-1159-4990-9e90-9dc9c751786b"/>
    <ds:schemaRef ds:uri="http://purl.org/dc/elements/1.1/"/>
    <ds:schemaRef ds:uri="http://schemas.microsoft.com/office/infopath/2007/PartnerControls"/>
    <ds:schemaRef ds:uri="41e13a5d-ae95-48ca-ac46-28b1d72fdabf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7ac38524-738d-483a-b671-b21dd1ddf111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6D96977-E661-4F1E-8EF7-10615773B1E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c8933c6-cfb2-4dd9-bfc9-621cde1dea8f}" enabled="0" method="" siteId="{ec8933c6-cfb2-4dd9-bfc9-621cde1dea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4970</TotalTime>
  <Words>3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Company>Westcon Comstor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AWS Starter Kit LinkedIn tile</dc:title>
  <dc:creator>Melandi Du Plooy</dc:creator>
  <cp:lastModifiedBy>Melandi Du Plooy</cp:lastModifiedBy>
  <cp:revision>98</cp:revision>
  <dcterms:created xsi:type="dcterms:W3CDTF">2020-04-16T02:10:14Z</dcterms:created>
  <dcterms:modified xsi:type="dcterms:W3CDTF">2024-09-16T04:38:41Z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0x0101002CF5850D3CC9B84FB3C36804C19B33C9</vt:lpwstr>
  </property>
  <property fmtid="{D5CDD505-2E9C-101B-9397-08002B2CF9AE}" pid="3" name="MediaServiceImageTags">
    <vt:lpwstr/>
  </property>
</Properties>
</file>