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357" r:id="rId5"/>
    <p:sldId id="356" r:id="rId6"/>
  </p:sldIdLst>
  <p:sldSz cx="6894513" cy="3859213"/>
  <p:notesSz cx="6858000" cy="2047875"/>
  <p:defaultTextStyle>
    <a:defPPr>
      <a:defRPr lang="en-US"/>
    </a:defPPr>
    <a:lvl1pPr marL="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268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25371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3805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5074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6342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7611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8879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0148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3" userDrawn="1">
          <p15:clr>
            <a:srgbClr val="A4A3A4"/>
          </p15:clr>
        </p15:guide>
        <p15:guide id="2" pos="2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F9E20"/>
    <a:srgbClr val="6D5CA3"/>
    <a:srgbClr val="9D2A7C"/>
    <a:srgbClr val="EF9D0A"/>
    <a:srgbClr val="172B49"/>
    <a:srgbClr val="3296BD"/>
    <a:srgbClr val="00A082"/>
    <a:srgbClr val="3396BC"/>
    <a:srgbClr val="962A79"/>
    <a:srgbClr val="D36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1992" y="852"/>
      </p:cViewPr>
      <p:guideLst>
        <p:guide orient="horz" pos="1193"/>
        <p:guide pos="21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di Du Plooy" userId="fdb224ca-68eb-449d-b2c3-f8a8a0bb5034" providerId="ADAL" clId="{09118482-42F0-49B7-AB7B-FAD353986B86}"/>
    <pc:docChg chg="undo custSel modSld modMainMaster">
      <pc:chgData name="Melandi Du Plooy" userId="fdb224ca-68eb-449d-b2c3-f8a8a0bb5034" providerId="ADAL" clId="{09118482-42F0-49B7-AB7B-FAD353986B86}" dt="2024-09-16T04:26:22.367" v="274" actId="14100"/>
      <pc:docMkLst>
        <pc:docMk/>
      </pc:docMkLst>
      <pc:sldChg chg="modSp mod setBg">
        <pc:chgData name="Melandi Du Plooy" userId="fdb224ca-68eb-449d-b2c3-f8a8a0bb5034" providerId="ADAL" clId="{09118482-42F0-49B7-AB7B-FAD353986B86}" dt="2024-09-16T04:26:22.367" v="274" actId="14100"/>
        <pc:sldMkLst>
          <pc:docMk/>
          <pc:sldMk cId="2525706919" sldId="356"/>
        </pc:sldMkLst>
        <pc:spChg chg="mod">
          <ac:chgData name="Melandi Du Plooy" userId="fdb224ca-68eb-449d-b2c3-f8a8a0bb5034" providerId="ADAL" clId="{09118482-42F0-49B7-AB7B-FAD353986B86}" dt="2024-09-16T04:26:22.367" v="274" actId="14100"/>
          <ac:spMkLst>
            <pc:docMk/>
            <pc:sldMk cId="2525706919" sldId="356"/>
            <ac:spMk id="9" creationId="{F73F93A2-1E79-C982-8B2E-C68F04E39E7E}"/>
          </ac:spMkLst>
        </pc:spChg>
      </pc:sldChg>
      <pc:sldMasterChg chg="modSldLayout sldLayoutOrd">
        <pc:chgData name="Melandi Du Plooy" userId="fdb224ca-68eb-449d-b2c3-f8a8a0bb5034" providerId="ADAL" clId="{09118482-42F0-49B7-AB7B-FAD353986B86}" dt="2024-09-16T04:26:10.014" v="273" actId="14100"/>
        <pc:sldMasterMkLst>
          <pc:docMk/>
          <pc:sldMasterMk cId="4058564757" sldId="2147483648"/>
        </pc:sldMasterMkLst>
        <pc:sldLayoutChg chg="addSp delSp modSp mod ord">
          <pc:chgData name="Melandi Du Plooy" userId="fdb224ca-68eb-449d-b2c3-f8a8a0bb5034" providerId="ADAL" clId="{09118482-42F0-49B7-AB7B-FAD353986B86}" dt="2024-09-16T04:26:10.014" v="273" actId="14100"/>
          <pc:sldLayoutMkLst>
            <pc:docMk/>
            <pc:sldMasterMk cId="4058564757" sldId="2147483648"/>
            <pc:sldLayoutMk cId="126946945" sldId="2147483655"/>
          </pc:sldLayoutMkLst>
          <pc:spChg chg="add mod">
            <ac:chgData name="Melandi Du Plooy" userId="fdb224ca-68eb-449d-b2c3-f8a8a0bb5034" providerId="ADAL" clId="{09118482-42F0-49B7-AB7B-FAD353986B86}" dt="2024-09-16T04:26:02.459" v="272"/>
            <ac:spMkLst>
              <pc:docMk/>
              <pc:sldMasterMk cId="4058564757" sldId="2147483648"/>
              <pc:sldLayoutMk cId="126946945" sldId="2147483655"/>
              <ac:spMk id="2" creationId="{1DD3A960-6FE6-FE4A-F538-54A0F8497CE0}"/>
            </ac:spMkLst>
          </pc:spChg>
          <pc:spChg chg="add mod">
            <ac:chgData name="Melandi Du Plooy" userId="fdb224ca-68eb-449d-b2c3-f8a8a0bb5034" providerId="ADAL" clId="{09118482-42F0-49B7-AB7B-FAD353986B86}" dt="2024-09-16T04:26:02.459" v="272"/>
            <ac:spMkLst>
              <pc:docMk/>
              <pc:sldMasterMk cId="4058564757" sldId="2147483648"/>
              <pc:sldLayoutMk cId="126946945" sldId="2147483655"/>
              <ac:spMk id="3" creationId="{7F27E27E-85AB-044F-0A27-DDFDB13D3FCB}"/>
            </ac:spMkLst>
          </pc:spChg>
          <pc:spChg chg="add mod">
            <ac:chgData name="Melandi Du Plooy" userId="fdb224ca-68eb-449d-b2c3-f8a8a0bb5034" providerId="ADAL" clId="{09118482-42F0-49B7-AB7B-FAD353986B86}" dt="2024-09-16T04:26:02.459" v="272"/>
            <ac:spMkLst>
              <pc:docMk/>
              <pc:sldMasterMk cId="4058564757" sldId="2147483648"/>
              <pc:sldLayoutMk cId="126946945" sldId="2147483655"/>
              <ac:spMk id="4" creationId="{7EE3191C-29A5-678A-D9C7-49DE35B48E0A}"/>
            </ac:spMkLst>
          </pc:spChg>
          <pc:spChg chg="mod">
            <ac:chgData name="Melandi Du Plooy" userId="fdb224ca-68eb-449d-b2c3-f8a8a0bb5034" providerId="ADAL" clId="{09118482-42F0-49B7-AB7B-FAD353986B86}" dt="2024-09-13T00:46:01.788" v="122" actId="1076"/>
            <ac:spMkLst>
              <pc:docMk/>
              <pc:sldMasterMk cId="4058564757" sldId="2147483648"/>
              <pc:sldLayoutMk cId="126946945" sldId="2147483655"/>
              <ac:spMk id="5" creationId="{6ADF7D2C-73DB-66C6-115E-1AF6337BDCB7}"/>
            </ac:spMkLst>
          </pc:spChg>
          <pc:spChg chg="del mod">
            <ac:chgData name="Melandi Du Plooy" userId="fdb224ca-68eb-449d-b2c3-f8a8a0bb5034" providerId="ADAL" clId="{09118482-42F0-49B7-AB7B-FAD353986B86}" dt="2024-09-16T04:26:01.685" v="271" actId="478"/>
            <ac:spMkLst>
              <pc:docMk/>
              <pc:sldMasterMk cId="4058564757" sldId="2147483648"/>
              <pc:sldLayoutMk cId="126946945" sldId="2147483655"/>
              <ac:spMk id="6" creationId="{CA558B47-58A3-85D4-EC8C-9274466B5B00}"/>
            </ac:spMkLst>
          </pc:spChg>
          <pc:spChg chg="del mod">
            <ac:chgData name="Melandi Du Plooy" userId="fdb224ca-68eb-449d-b2c3-f8a8a0bb5034" providerId="ADAL" clId="{09118482-42F0-49B7-AB7B-FAD353986B86}" dt="2024-09-16T04:26:01.685" v="271" actId="478"/>
            <ac:spMkLst>
              <pc:docMk/>
              <pc:sldMasterMk cId="4058564757" sldId="2147483648"/>
              <pc:sldLayoutMk cId="126946945" sldId="2147483655"/>
              <ac:spMk id="7" creationId="{116848AE-D49E-2C12-1711-1F015F07F3F3}"/>
            </ac:spMkLst>
          </pc:spChg>
          <pc:spChg chg="del mod">
            <ac:chgData name="Melandi Du Plooy" userId="fdb224ca-68eb-449d-b2c3-f8a8a0bb5034" providerId="ADAL" clId="{09118482-42F0-49B7-AB7B-FAD353986B86}" dt="2024-09-16T04:26:01.685" v="271" actId="478"/>
            <ac:spMkLst>
              <pc:docMk/>
              <pc:sldMasterMk cId="4058564757" sldId="2147483648"/>
              <pc:sldLayoutMk cId="126946945" sldId="2147483655"/>
              <ac:spMk id="8" creationId="{6DD23A99-78A3-86B5-2846-AF0A839E7CF1}"/>
            </ac:spMkLst>
          </pc:spChg>
          <pc:spChg chg="mod">
            <ac:chgData name="Melandi Du Plooy" userId="fdb224ca-68eb-449d-b2c3-f8a8a0bb5034" providerId="ADAL" clId="{09118482-42F0-49B7-AB7B-FAD353986B86}" dt="2024-09-16T04:26:10.014" v="273" actId="14100"/>
            <ac:spMkLst>
              <pc:docMk/>
              <pc:sldMasterMk cId="4058564757" sldId="2147483648"/>
              <pc:sldLayoutMk cId="126946945" sldId="2147483655"/>
              <ac:spMk id="9" creationId="{FB9D4B5A-4758-1279-1EFF-611C5A4F566F}"/>
            </ac:spMkLst>
          </pc:spChg>
          <pc:grpChg chg="add mod">
            <ac:chgData name="Melandi Du Plooy" userId="fdb224ca-68eb-449d-b2c3-f8a8a0bb5034" providerId="ADAL" clId="{09118482-42F0-49B7-AB7B-FAD353986B86}" dt="2024-09-16T04:26:02.459" v="272"/>
            <ac:grpSpMkLst>
              <pc:docMk/>
              <pc:sldMasterMk cId="4058564757" sldId="2147483648"/>
              <pc:sldLayoutMk cId="126946945" sldId="2147483655"/>
              <ac:grpSpMk id="10" creationId="{18BDE431-96D5-3255-F353-25517C7EE510}"/>
            </ac:grpSpMkLst>
          </pc:grpChg>
          <pc:grpChg chg="mod">
            <ac:chgData name="Melandi Du Plooy" userId="fdb224ca-68eb-449d-b2c3-f8a8a0bb5034" providerId="ADAL" clId="{09118482-42F0-49B7-AB7B-FAD353986B86}" dt="2024-09-16T04:26:02.459" v="272"/>
            <ac:grpSpMkLst>
              <pc:docMk/>
              <pc:sldMasterMk cId="4058564757" sldId="2147483648"/>
              <pc:sldLayoutMk cId="126946945" sldId="2147483655"/>
              <ac:grpSpMk id="11" creationId="{AF52799F-C3B5-71A2-C269-82B0A1B20DF8}"/>
            </ac:grpSpMkLst>
          </pc:grpChg>
          <pc:grpChg chg="mod">
            <ac:chgData name="Melandi Du Plooy" userId="fdb224ca-68eb-449d-b2c3-f8a8a0bb5034" providerId="ADAL" clId="{09118482-42F0-49B7-AB7B-FAD353986B86}" dt="2024-09-16T04:26:02.459" v="272"/>
            <ac:grpSpMkLst>
              <pc:docMk/>
              <pc:sldMasterMk cId="4058564757" sldId="2147483648"/>
              <pc:sldLayoutMk cId="126946945" sldId="2147483655"/>
              <ac:grpSpMk id="12" creationId="{6193B507-9DCE-0698-9019-AA4466D3A677}"/>
            </ac:grpSpMkLst>
          </pc:grpChg>
          <pc:picChg chg="mod">
            <ac:chgData name="Melandi Du Plooy" userId="fdb224ca-68eb-449d-b2c3-f8a8a0bb5034" providerId="ADAL" clId="{09118482-42F0-49B7-AB7B-FAD353986B86}" dt="2024-09-13T00:45:42.784" v="121" actId="1038"/>
            <ac:picMkLst>
              <pc:docMk/>
              <pc:sldMasterMk cId="4058564757" sldId="2147483648"/>
              <pc:sldLayoutMk cId="126946945" sldId="2147483655"/>
              <ac:picMk id="58" creationId="{3257F638-8EDF-A158-3884-AF259A2337F6}"/>
            </ac:picMkLst>
          </pc:picChg>
          <pc:cxnChg chg="mod">
            <ac:chgData name="Melandi Du Plooy" userId="fdb224ca-68eb-449d-b2c3-f8a8a0bb5034" providerId="ADAL" clId="{09118482-42F0-49B7-AB7B-FAD353986B86}" dt="2024-09-16T04:26:02.459" v="272"/>
            <ac:cxnSpMkLst>
              <pc:docMk/>
              <pc:sldMasterMk cId="4058564757" sldId="2147483648"/>
              <pc:sldLayoutMk cId="126946945" sldId="2147483655"/>
              <ac:cxnSpMk id="13" creationId="{82C3CB9A-A9DA-2103-3759-DC2DD79E095C}"/>
            </ac:cxnSpMkLst>
          </pc:cxnChg>
          <pc:cxnChg chg="mod">
            <ac:chgData name="Melandi Du Plooy" userId="fdb224ca-68eb-449d-b2c3-f8a8a0bb5034" providerId="ADAL" clId="{09118482-42F0-49B7-AB7B-FAD353986B86}" dt="2024-09-16T04:26:02.459" v="272"/>
            <ac:cxnSpMkLst>
              <pc:docMk/>
              <pc:sldMasterMk cId="4058564757" sldId="2147483648"/>
              <pc:sldLayoutMk cId="126946945" sldId="2147483655"/>
              <ac:cxnSpMk id="14" creationId="{6507AA44-EF95-D86B-ACCA-6F2DBEC3A2F9}"/>
            </ac:cxnSpMkLst>
          </pc:cxnChg>
          <pc:cxnChg chg="mod">
            <ac:chgData name="Melandi Du Plooy" userId="fdb224ca-68eb-449d-b2c3-f8a8a0bb5034" providerId="ADAL" clId="{09118482-42F0-49B7-AB7B-FAD353986B86}" dt="2024-09-16T04:26:02.459" v="272"/>
            <ac:cxnSpMkLst>
              <pc:docMk/>
              <pc:sldMasterMk cId="4058564757" sldId="2147483648"/>
              <pc:sldLayoutMk cId="126946945" sldId="2147483655"/>
              <ac:cxnSpMk id="15" creationId="{AAA5E9C6-934C-FF80-71F2-247CBBB78445}"/>
            </ac:cxnSpMkLst>
          </pc:cxnChg>
          <pc:cxnChg chg="mod">
            <ac:chgData name="Melandi Du Plooy" userId="fdb224ca-68eb-449d-b2c3-f8a8a0bb5034" providerId="ADAL" clId="{09118482-42F0-49B7-AB7B-FAD353986B86}" dt="2024-09-16T04:26:02.459" v="272"/>
            <ac:cxnSpMkLst>
              <pc:docMk/>
              <pc:sldMasterMk cId="4058564757" sldId="2147483648"/>
              <pc:sldLayoutMk cId="126946945" sldId="2147483655"/>
              <ac:cxnSpMk id="16" creationId="{893F2C98-5819-AEB4-6219-02D12FB39D36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8DB8-22C5-D340-B989-4BD6B6DAE4FD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43000"/>
            <a:ext cx="5511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5B51-CA9D-FA47-BD4D-5580761C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AB30B2-12EA-2503-96BD-BBCEE0DD94FC}"/>
              </a:ext>
            </a:extLst>
          </p:cNvPr>
          <p:cNvSpPr txBox="1">
            <a:spLocks/>
          </p:cNvSpPr>
          <p:nvPr userDrawn="1"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</a:rPr>
              <a:t>1. </a:t>
            </a:r>
            <a:r>
              <a:rPr lang="en-GB" sz="1800" b="1" dirty="0">
                <a:solidFill>
                  <a:schemeClr val="bg1"/>
                </a:solidFill>
                <a:latin typeface="+mj-lt"/>
              </a:rPr>
              <a:t>Add your company logo where indicated.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  <a:cs typeface="Gotham Medium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</a:t>
            </a: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. Post on LinkedIn profile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2D217-3A9D-5D4A-C24F-3E4656EA0C43}"/>
              </a:ext>
            </a:extLst>
          </p:cNvPr>
          <p:cNvSpPr txBox="1">
            <a:spLocks/>
          </p:cNvSpPr>
          <p:nvPr userDrawn="1"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</a:rPr>
              <a:t>How to use the 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LinkedIn tile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5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602" y="3224331"/>
            <a:ext cx="677226" cy="507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DF7D2C-73DB-66C6-115E-1AF6337BDCB7}"/>
              </a:ext>
            </a:extLst>
          </p:cNvPr>
          <p:cNvSpPr/>
          <p:nvPr userDrawn="1"/>
        </p:nvSpPr>
        <p:spPr>
          <a:xfrm>
            <a:off x="3446463" y="0"/>
            <a:ext cx="3448050" cy="3859213"/>
          </a:xfrm>
          <a:prstGeom prst="rect">
            <a:avLst/>
          </a:prstGeom>
          <a:solidFill>
            <a:srgbClr val="EF9E20"/>
          </a:solidFill>
          <a:ln w="3175">
            <a:solidFill>
              <a:srgbClr val="EF9E2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D4B5A-4758-1279-1EFF-611C5A4F566F}"/>
              </a:ext>
            </a:extLst>
          </p:cNvPr>
          <p:cNvSpPr txBox="1"/>
          <p:nvPr userDrawn="1"/>
        </p:nvSpPr>
        <p:spPr>
          <a:xfrm>
            <a:off x="3796768" y="3089658"/>
            <a:ext cx="311203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Get started quickly and efficiently.</a:t>
            </a:r>
          </a:p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Ask us about the AWS WAF Starter Kit.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1DD3A960-6FE6-FE4A-F538-54A0F8497CE0}"/>
              </a:ext>
            </a:extLst>
          </p:cNvPr>
          <p:cNvSpPr txBox="1">
            <a:spLocks/>
          </p:cNvSpPr>
          <p:nvPr userDrawn="1"/>
        </p:nvSpPr>
        <p:spPr>
          <a:xfrm>
            <a:off x="3757769" y="913260"/>
            <a:ext cx="3127108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600" dirty="0">
                <a:solidFill>
                  <a:srgbClr val="FFFFFF"/>
                </a:solidFill>
                <a:latin typeface="+mj-lt"/>
              </a:rPr>
              <a:t>Moving to the cloud has never been this easy.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7E27E-85AB-044F-0A27-DDFDB13D3FCB}"/>
              </a:ext>
            </a:extLst>
          </p:cNvPr>
          <p:cNvSpPr txBox="1"/>
          <p:nvPr userDrawn="1"/>
        </p:nvSpPr>
        <p:spPr>
          <a:xfrm>
            <a:off x="3787927" y="1971606"/>
            <a:ext cx="30980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cost of savings (TCO)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Enhance staff productivity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Build operational resilience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business agility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7EE3191C-29A5-678A-D9C7-49DE35B48E0A}"/>
              </a:ext>
            </a:extLst>
          </p:cNvPr>
          <p:cNvSpPr txBox="1">
            <a:spLocks/>
          </p:cNvSpPr>
          <p:nvPr userDrawn="1"/>
        </p:nvSpPr>
        <p:spPr>
          <a:xfrm>
            <a:off x="3772848" y="1660220"/>
            <a:ext cx="3112030" cy="2862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dirty="0">
                <a:solidFill>
                  <a:srgbClr val="FFFFFF"/>
                </a:solidFill>
                <a:latin typeface="+mj-lt"/>
              </a:rPr>
              <a:t>Benefits of moving to the cloud:</a:t>
            </a:r>
            <a:endParaRPr kumimoji="0" lang="en-NZ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8BDE431-96D5-3255-F353-25517C7EE510}"/>
              </a:ext>
            </a:extLst>
          </p:cNvPr>
          <p:cNvGrpSpPr/>
          <p:nvPr userDrawn="1"/>
        </p:nvGrpSpPr>
        <p:grpSpPr>
          <a:xfrm flipH="1">
            <a:off x="3442993" y="151995"/>
            <a:ext cx="3330411" cy="3707218"/>
            <a:chOff x="6993015" y="151995"/>
            <a:chExt cx="3332483" cy="370721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F52799F-C3B5-71A2-C269-82B0A1B20DF8}"/>
                </a:ext>
              </a:extLst>
            </p:cNvPr>
            <p:cNvGrpSpPr/>
            <p:nvPr userDrawn="1"/>
          </p:nvGrpSpPr>
          <p:grpSpPr>
            <a:xfrm>
              <a:off x="6993015" y="151995"/>
              <a:ext cx="3251190" cy="1674508"/>
              <a:chOff x="119372" y="155882"/>
              <a:chExt cx="3251190" cy="1674508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AAA5E9C6-934C-FF80-71F2-247CBBB78445}"/>
                  </a:ext>
                </a:extLst>
              </p:cNvPr>
              <p:cNvCxnSpPr/>
              <p:nvPr userDrawn="1"/>
            </p:nvCxnSpPr>
            <p:spPr>
              <a:xfrm flipV="1">
                <a:off x="3365566" y="155882"/>
                <a:ext cx="0" cy="1674508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893F2C98-5819-AEB4-6219-02D12FB39D3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H="1">
                <a:off x="119372" y="160878"/>
                <a:ext cx="3251190" cy="0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193B507-9DCE-0698-9019-AA4466D3A677}"/>
                </a:ext>
              </a:extLst>
            </p:cNvPr>
            <p:cNvGrpSpPr/>
            <p:nvPr userDrawn="1"/>
          </p:nvGrpSpPr>
          <p:grpSpPr>
            <a:xfrm>
              <a:off x="9044108" y="3083315"/>
              <a:ext cx="1281390" cy="775898"/>
              <a:chOff x="2170465" y="3087202"/>
              <a:chExt cx="1281390" cy="775898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2C3CB9A-A9DA-2103-3759-DC2DD79E095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170465" y="3664080"/>
                <a:ext cx="1281390" cy="0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6507AA44-EF95-D86B-ACCA-6F2DBEC3A2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365566" y="3087202"/>
                <a:ext cx="0" cy="775898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6946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0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6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73F93A2-1E79-C982-8B2E-C68F04E39E7E}"/>
              </a:ext>
            </a:extLst>
          </p:cNvPr>
          <p:cNvSpPr txBox="1">
            <a:spLocks/>
          </p:cNvSpPr>
          <p:nvPr/>
        </p:nvSpPr>
        <p:spPr>
          <a:xfrm>
            <a:off x="3812458" y="215898"/>
            <a:ext cx="2811246" cy="4094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000" b="1" i="1" dirty="0">
                <a:solidFill>
                  <a:srgbClr val="C00000"/>
                </a:solidFill>
                <a:cs typeface="Calibri" panose="020F0502020204030204" pitchFamily="34" charset="0"/>
              </a:rPr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52570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20_Ready xmlns="40644668-1159-4990-9e90-9dc9c751786b">false</Business_x0020_Ready>
    <lcf76f155ced4ddcb4097134ff3c332f xmlns="40644668-1159-4990-9e90-9dc9c751786b">
      <Terms xmlns="http://schemas.microsoft.com/office/infopath/2007/PartnerControls"/>
    </lcf76f155ced4ddcb4097134ff3c332f>
    <TaxCatchAll xmlns="7ac38524-738d-483a-b671-b21dd1ddf11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5850D3CC9B84FB3C36804C19B33C9" ma:contentTypeVersion="19" ma:contentTypeDescription="Create a new document." ma:contentTypeScope="" ma:versionID="467af0c1e2bbc13f65fd63f772eb75d4">
  <xsd:schema xmlns:xsd="http://www.w3.org/2001/XMLSchema" xmlns:xs="http://www.w3.org/2001/XMLSchema" xmlns:p="http://schemas.microsoft.com/office/2006/metadata/properties" xmlns:ns2="40644668-1159-4990-9e90-9dc9c751786b" xmlns:ns3="41e13a5d-ae95-48ca-ac46-28b1d72fdabf" xmlns:ns4="7ac38524-738d-483a-b671-b21dd1ddf111" targetNamespace="http://schemas.microsoft.com/office/2006/metadata/properties" ma:root="true" ma:fieldsID="0985b87391384c0ef42333773736fbd4" ns2:_="" ns3:_="" ns4:_="">
    <xsd:import namespace="40644668-1159-4990-9e90-9dc9c751786b"/>
    <xsd:import namespace="41e13a5d-ae95-48ca-ac46-28b1d72fdabf"/>
    <xsd:import namespace="7ac38524-738d-483a-b671-b21dd1ddf111"/>
    <xsd:element name="properties">
      <xsd:complexType>
        <xsd:sequence>
          <xsd:element name="documentManagement">
            <xsd:complexType>
              <xsd:all>
                <xsd:element ref="ns2:Business_x0020_Read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44668-1159-4990-9e90-9dc9c751786b" elementFormDefault="qualified">
    <xsd:import namespace="http://schemas.microsoft.com/office/2006/documentManagement/types"/>
    <xsd:import namespace="http://schemas.microsoft.com/office/infopath/2007/PartnerControls"/>
    <xsd:element name="Business_x0020_Ready" ma:index="8" nillable="true" ma:displayName="Business Ready" ma:default="0" ma:indexed="true" ma:internalName="Business_x0020_Ready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7c4118b-21a0-4258-a036-37b81fa53b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5d-ae95-48ca-ac46-28b1d72fd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f4cd05c-90d2-40b2-9a40-bd7c5e7c2336}" ma:internalName="TaxCatchAll" ma:showField="CatchAllData" ma:web="41e13a5d-ae95-48ca-ac46-28b1d72fd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D96977-E661-4F1E-8EF7-10615773B1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0C9F62-E36D-4585-9B39-3C04A0395F15}">
  <ds:schemaRefs>
    <ds:schemaRef ds:uri="http://purl.org/dc/terms/"/>
    <ds:schemaRef ds:uri="40644668-1159-4990-9e90-9dc9c751786b"/>
    <ds:schemaRef ds:uri="http://purl.org/dc/elements/1.1/"/>
    <ds:schemaRef ds:uri="http://schemas.microsoft.com/office/infopath/2007/PartnerControls"/>
    <ds:schemaRef ds:uri="41e13a5d-ae95-48ca-ac46-28b1d72fdabf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7ac38524-738d-483a-b671-b21dd1ddf11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A5AC6AD-39BE-43C6-BF8F-1BF91E144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44668-1159-4990-9e90-9dc9c751786b"/>
    <ds:schemaRef ds:uri="41e13a5d-ae95-48ca-ac46-28b1d72fdabf"/>
    <ds:schemaRef ds:uri="7ac38524-738d-483a-b671-b21dd1ddf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c8933c6-cfb2-4dd9-bfc9-621cde1dea8f}" enabled="0" method="" siteId="{ec8933c6-cfb2-4dd9-bfc9-621cde1dea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4955</TotalTime>
  <Words>3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Westcon Comstor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Starter Kit LinkedIn tile</dc:title>
  <dc:creator>Melandi Du Plooy</dc:creator>
  <cp:lastModifiedBy>Melandi Du Plooy</cp:lastModifiedBy>
  <cp:revision>97</cp:revision>
  <dcterms:created xsi:type="dcterms:W3CDTF">2020-04-16T02:10:14Z</dcterms:created>
  <dcterms:modified xsi:type="dcterms:W3CDTF">2024-09-16T04:26:24Z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0x0101002CF5850D3CC9B84FB3C36804C19B33C9</vt:lpwstr>
  </property>
  <property fmtid="{D5CDD505-2E9C-101B-9397-08002B2CF9AE}" pid="3" name="MediaServiceImageTags">
    <vt:lpwstr/>
  </property>
</Properties>
</file>