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62A79"/>
    <a:srgbClr val="EF9D0A"/>
    <a:srgbClr val="172B49"/>
    <a:srgbClr val="3296BD"/>
    <a:srgbClr val="00A082"/>
    <a:srgbClr val="3396BC"/>
    <a:srgbClr val="D36E15"/>
    <a:srgbClr val="EB9809"/>
    <a:srgbClr val="97C232"/>
    <a:srgbClr val="9E2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40" d="100"/>
          <a:sy n="140" d="100"/>
        </p:scale>
        <p:origin x="1764" y="720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A7EB2ADC-2A35-45D4-9102-6228EB18C273}"/>
    <pc:docChg chg="modSld modMainMaster">
      <pc:chgData name="Melandi Du Plooy" userId="fdb224ca-68eb-449d-b2c3-f8a8a0bb5034" providerId="ADAL" clId="{A7EB2ADC-2A35-45D4-9102-6228EB18C273}" dt="2024-09-16T04:14:32.369" v="92" actId="20578"/>
      <pc:docMkLst>
        <pc:docMk/>
      </pc:docMkLst>
      <pc:sldChg chg="setBg">
        <pc:chgData name="Melandi Du Plooy" userId="fdb224ca-68eb-449d-b2c3-f8a8a0bb5034" providerId="ADAL" clId="{A7EB2ADC-2A35-45D4-9102-6228EB18C273}" dt="2024-09-16T02:59:55.584" v="35"/>
        <pc:sldMkLst>
          <pc:docMk/>
          <pc:sldMk cId="2525706919" sldId="356"/>
        </pc:sldMkLst>
      </pc:sldChg>
      <pc:sldMasterChg chg="modSldLayout sldLayoutOrd">
        <pc:chgData name="Melandi Du Plooy" userId="fdb224ca-68eb-449d-b2c3-f8a8a0bb5034" providerId="ADAL" clId="{A7EB2ADC-2A35-45D4-9102-6228EB18C273}" dt="2024-09-16T04:14:32.369" v="92" actId="20578"/>
        <pc:sldMasterMkLst>
          <pc:docMk/>
          <pc:sldMasterMk cId="4058564757" sldId="2147483648"/>
        </pc:sldMasterMkLst>
        <pc:sldLayoutChg chg="addSp modSp mod ord">
          <pc:chgData name="Melandi Du Plooy" userId="fdb224ca-68eb-449d-b2c3-f8a8a0bb5034" providerId="ADAL" clId="{A7EB2ADC-2A35-45D4-9102-6228EB18C273}" dt="2024-09-16T04:14:32.369" v="92" actId="20578"/>
          <pc:sldLayoutMkLst>
            <pc:docMk/>
            <pc:sldMasterMk cId="4058564757" sldId="2147483648"/>
            <pc:sldLayoutMk cId="126946945" sldId="2147483655"/>
          </pc:sldLayoutMkLst>
          <pc:spChg chg="mod">
            <ac:chgData name="Melandi Du Plooy" userId="fdb224ca-68eb-449d-b2c3-f8a8a0bb5034" providerId="ADAL" clId="{A7EB2ADC-2A35-45D4-9102-6228EB18C273}" dt="2024-09-16T03:15:25.606" v="89" actId="20577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mod">
            <ac:chgData name="Melandi Du Plooy" userId="fdb224ca-68eb-449d-b2c3-f8a8a0bb5034" providerId="ADAL" clId="{A7EB2ADC-2A35-45D4-9102-6228EB18C273}" dt="2024-09-16T03:11:01.877" v="37" actId="6549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grpChg chg="add mod">
            <ac:chgData name="Melandi Du Plooy" userId="fdb224ca-68eb-449d-b2c3-f8a8a0bb5034" providerId="ADAL" clId="{A7EB2ADC-2A35-45D4-9102-6228EB18C273}" dt="2024-09-16T04:14:28.840" v="90"/>
            <ac:grpSpMkLst>
              <pc:docMk/>
              <pc:sldMasterMk cId="4058564757" sldId="2147483648"/>
              <pc:sldLayoutMk cId="126946945" sldId="2147483655"/>
              <ac:grpSpMk id="2" creationId="{D98CBA81-B47B-BFFB-A2F2-7B83A70990EF}"/>
            </ac:grpSpMkLst>
          </pc:grpChg>
          <pc:grpChg chg="add mod">
            <ac:chgData name="Melandi Du Plooy" userId="fdb224ca-68eb-449d-b2c3-f8a8a0bb5034" providerId="ADAL" clId="{A7EB2ADC-2A35-45D4-9102-6228EB18C273}" dt="2024-09-16T04:14:28.840" v="90"/>
            <ac:grpSpMkLst>
              <pc:docMk/>
              <pc:sldMasterMk cId="4058564757" sldId="2147483648"/>
              <pc:sldLayoutMk cId="126946945" sldId="2147483655"/>
              <ac:grpSpMk id="10" creationId="{DED0164D-DDBD-0F74-D751-171A538733B1}"/>
            </ac:grpSpMkLst>
          </pc:grpChg>
          <pc:cxnChg chg="mod">
            <ac:chgData name="Melandi Du Plooy" userId="fdb224ca-68eb-449d-b2c3-f8a8a0bb5034" providerId="ADAL" clId="{A7EB2ADC-2A35-45D4-9102-6228EB18C273}" dt="2024-09-16T04:14:28.840" v="90"/>
            <ac:cxnSpMkLst>
              <pc:docMk/>
              <pc:sldMasterMk cId="4058564757" sldId="2147483648"/>
              <pc:sldLayoutMk cId="126946945" sldId="2147483655"/>
              <ac:cxnSpMk id="3" creationId="{A089FCB4-28EE-E00E-6A6D-1B350E8E16E2}"/>
            </ac:cxnSpMkLst>
          </pc:cxnChg>
          <pc:cxnChg chg="mod">
            <ac:chgData name="Melandi Du Plooy" userId="fdb224ca-68eb-449d-b2c3-f8a8a0bb5034" providerId="ADAL" clId="{A7EB2ADC-2A35-45D4-9102-6228EB18C273}" dt="2024-09-16T04:14:28.840" v="90"/>
            <ac:cxnSpMkLst>
              <pc:docMk/>
              <pc:sldMasterMk cId="4058564757" sldId="2147483648"/>
              <pc:sldLayoutMk cId="126946945" sldId="2147483655"/>
              <ac:cxnSpMk id="4" creationId="{E839E2C2-413C-B6C4-C15E-601A437459FF}"/>
            </ac:cxnSpMkLst>
          </pc:cxnChg>
          <pc:cxnChg chg="mod">
            <ac:chgData name="Melandi Du Plooy" userId="fdb224ca-68eb-449d-b2c3-f8a8a0bb5034" providerId="ADAL" clId="{A7EB2ADC-2A35-45D4-9102-6228EB18C273}" dt="2024-09-16T04:14:28.840" v="90"/>
            <ac:cxnSpMkLst>
              <pc:docMk/>
              <pc:sldMasterMk cId="4058564757" sldId="2147483648"/>
              <pc:sldLayoutMk cId="126946945" sldId="2147483655"/>
              <ac:cxnSpMk id="11" creationId="{143276EB-A2AC-258E-A886-0AC43E57BBF8}"/>
            </ac:cxnSpMkLst>
          </pc:cxnChg>
          <pc:cxnChg chg="mod">
            <ac:chgData name="Melandi Du Plooy" userId="fdb224ca-68eb-449d-b2c3-f8a8a0bb5034" providerId="ADAL" clId="{A7EB2ADC-2A35-45D4-9102-6228EB18C273}" dt="2024-09-16T04:14:28.840" v="90"/>
            <ac:cxnSpMkLst>
              <pc:docMk/>
              <pc:sldMasterMk cId="4058564757" sldId="2147483648"/>
              <pc:sldLayoutMk cId="126946945" sldId="2147483655"/>
              <ac:cxnSpMk id="12" creationId="{239406C5-A32F-9D29-8325-98E7F0BBD00D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4626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0" y="0"/>
            <a:ext cx="3448050" cy="3859213"/>
          </a:xfrm>
          <a:prstGeom prst="rect">
            <a:avLst/>
          </a:prstGeom>
          <a:solidFill>
            <a:srgbClr val="962A79"/>
          </a:solidFill>
          <a:ln w="3175">
            <a:solidFill>
              <a:srgbClr val="962A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A558B47-58A3-85D4-EC8C-9274466B5B00}"/>
              </a:ext>
            </a:extLst>
          </p:cNvPr>
          <p:cNvSpPr txBox="1">
            <a:spLocks/>
          </p:cNvSpPr>
          <p:nvPr userDrawn="1"/>
        </p:nvSpPr>
        <p:spPr>
          <a:xfrm>
            <a:off x="84217" y="913260"/>
            <a:ext cx="3363039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Kickstart your virtualisation migration to the cloud.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6848AE-D49E-2C12-1711-1F015F07F3F3}"/>
              </a:ext>
            </a:extLst>
          </p:cNvPr>
          <p:cNvSpPr txBox="1"/>
          <p:nvPr userDrawn="1"/>
        </p:nvSpPr>
        <p:spPr>
          <a:xfrm>
            <a:off x="114376" y="1971606"/>
            <a:ext cx="33479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DD23A99-78A3-86B5-2846-AF0A839E7CF1}"/>
              </a:ext>
            </a:extLst>
          </p:cNvPr>
          <p:cNvSpPr txBox="1">
            <a:spLocks/>
          </p:cNvSpPr>
          <p:nvPr userDrawn="1"/>
        </p:nvSpPr>
        <p:spPr>
          <a:xfrm>
            <a:off x="99296" y="1660220"/>
            <a:ext cx="3363039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99296" y="3089658"/>
            <a:ext cx="33630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Virtualisation Starter Kit.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98CBA81-B47B-BFFB-A2F2-7B83A70990EF}"/>
              </a:ext>
            </a:extLst>
          </p:cNvPr>
          <p:cNvGrpSpPr/>
          <p:nvPr userDrawn="1"/>
        </p:nvGrpSpPr>
        <p:grpSpPr>
          <a:xfrm>
            <a:off x="119372" y="155882"/>
            <a:ext cx="3251190" cy="1674508"/>
            <a:chOff x="119372" y="155882"/>
            <a:chExt cx="3251190" cy="167450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089FCB4-28EE-E00E-6A6D-1B350E8E16E2}"/>
                </a:ext>
              </a:extLst>
            </p:cNvPr>
            <p:cNvCxnSpPr/>
            <p:nvPr userDrawn="1"/>
          </p:nvCxnSpPr>
          <p:spPr>
            <a:xfrm flipV="1">
              <a:off x="3365566" y="155882"/>
              <a:ext cx="0" cy="167450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839E2C2-413C-B6C4-C15E-601A437459F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9372" y="160878"/>
              <a:ext cx="32511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D0164D-DDBD-0F74-D751-171A538733B1}"/>
              </a:ext>
            </a:extLst>
          </p:cNvPr>
          <p:cNvGrpSpPr/>
          <p:nvPr userDrawn="1"/>
        </p:nvGrpSpPr>
        <p:grpSpPr>
          <a:xfrm>
            <a:off x="2170465" y="3087202"/>
            <a:ext cx="1281390" cy="775898"/>
            <a:chOff x="2170465" y="3087202"/>
            <a:chExt cx="1281390" cy="775898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43276EB-A2AC-258E-A886-0AC43E57BBF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70465" y="3664080"/>
              <a:ext cx="12813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39406C5-A32F-9D29-8325-98E7F0BBD0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65566" y="3087202"/>
              <a:ext cx="0" cy="77589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84217" y="215898"/>
            <a:ext cx="3067015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EF9D0A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Props1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0C9F62-E36D-4585-9B39-3C04A0395F15}">
  <ds:schemaRefs>
    <ds:schemaRef ds:uri="http://schemas.microsoft.com/office/2006/documentManagement/types"/>
    <ds:schemaRef ds:uri="http://purl.org/dc/elements/1.1/"/>
    <ds:schemaRef ds:uri="40644668-1159-4990-9e90-9dc9c751786b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41e13a5d-ae95-48ca-ac46-28b1d72fdabf"/>
    <ds:schemaRef ds:uri="http://schemas.openxmlformats.org/package/2006/metadata/core-properties"/>
    <ds:schemaRef ds:uri="7ac38524-738d-483a-b671-b21dd1ddf111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4965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97</cp:revision>
  <dcterms:created xsi:type="dcterms:W3CDTF">2020-04-16T02:10:14Z</dcterms:created>
  <dcterms:modified xsi:type="dcterms:W3CDTF">2024-09-16T04:39:06Z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