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sldIdLst>
    <p:sldId id="357" r:id="rId5"/>
    <p:sldId id="356" r:id="rId6"/>
  </p:sldIdLst>
  <p:sldSz cx="6894513" cy="3859213"/>
  <p:notesSz cx="6858000" cy="2047875"/>
  <p:defaultTextStyle>
    <a:defPPr>
      <a:defRPr lang="en-US"/>
    </a:defPPr>
    <a:lvl1pPr marL="0" algn="l" defTabSz="21268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12685" algn="l" defTabSz="21268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425371" algn="l" defTabSz="21268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638054" algn="l" defTabSz="21268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850740" algn="l" defTabSz="21268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063424" algn="l" defTabSz="21268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276110" algn="l" defTabSz="21268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488795" algn="l" defTabSz="21268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701480" algn="l" defTabSz="21268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3" userDrawn="1">
          <p15:clr>
            <a:srgbClr val="A4A3A4"/>
          </p15:clr>
        </p15:guide>
        <p15:guide id="2" pos="21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962A79"/>
    <a:srgbClr val="EF9D0A"/>
    <a:srgbClr val="172B49"/>
    <a:srgbClr val="3296BD"/>
    <a:srgbClr val="00A082"/>
    <a:srgbClr val="3396BC"/>
    <a:srgbClr val="D36E15"/>
    <a:srgbClr val="EB9809"/>
    <a:srgbClr val="97C232"/>
    <a:srgbClr val="9E2B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30" d="100"/>
          <a:sy n="130" d="100"/>
        </p:scale>
        <p:origin x="1992" y="852"/>
      </p:cViewPr>
      <p:guideLst>
        <p:guide orient="horz" pos="1193"/>
        <p:guide pos="21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andi Du Plooy" userId="fdb224ca-68eb-449d-b2c3-f8a8a0bb5034" providerId="ADAL" clId="{95A2BBB7-52C3-4B4B-A341-BB727F5C04B8}"/>
    <pc:docChg chg="modSld modMainMaster">
      <pc:chgData name="Melandi Du Plooy" userId="fdb224ca-68eb-449d-b2c3-f8a8a0bb5034" providerId="ADAL" clId="{95A2BBB7-52C3-4B4B-A341-BB727F5C04B8}" dt="2024-09-16T04:28:41.628" v="69" actId="14100"/>
      <pc:docMkLst>
        <pc:docMk/>
      </pc:docMkLst>
      <pc:sldChg chg="setBg">
        <pc:chgData name="Melandi Du Plooy" userId="fdb224ca-68eb-449d-b2c3-f8a8a0bb5034" providerId="ADAL" clId="{95A2BBB7-52C3-4B4B-A341-BB727F5C04B8}" dt="2024-09-16T02:54:35.288" v="63"/>
        <pc:sldMkLst>
          <pc:docMk/>
          <pc:sldMk cId="2525706919" sldId="356"/>
        </pc:sldMkLst>
      </pc:sldChg>
      <pc:sldMasterChg chg="modSldLayout sldLayoutOrd">
        <pc:chgData name="Melandi Du Plooy" userId="fdb224ca-68eb-449d-b2c3-f8a8a0bb5034" providerId="ADAL" clId="{95A2BBB7-52C3-4B4B-A341-BB727F5C04B8}" dt="2024-09-16T04:28:41.628" v="69" actId="14100"/>
        <pc:sldMasterMkLst>
          <pc:docMk/>
          <pc:sldMasterMk cId="4058564757" sldId="2147483648"/>
        </pc:sldMasterMkLst>
        <pc:sldLayoutChg chg="addSp modSp mod ord">
          <pc:chgData name="Melandi Du Plooy" userId="fdb224ca-68eb-449d-b2c3-f8a8a0bb5034" providerId="ADAL" clId="{95A2BBB7-52C3-4B4B-A341-BB727F5C04B8}" dt="2024-09-16T04:28:41.628" v="69" actId="14100"/>
          <pc:sldLayoutMkLst>
            <pc:docMk/>
            <pc:sldMasterMk cId="4058564757" sldId="2147483648"/>
            <pc:sldLayoutMk cId="126946945" sldId="2147483655"/>
          </pc:sldLayoutMkLst>
          <pc:spChg chg="mod">
            <ac:chgData name="Melandi Du Plooy" userId="fdb224ca-68eb-449d-b2c3-f8a8a0bb5034" providerId="ADAL" clId="{95A2BBB7-52C3-4B4B-A341-BB727F5C04B8}" dt="2024-09-16T04:28:41.628" v="69" actId="14100"/>
            <ac:spMkLst>
              <pc:docMk/>
              <pc:sldMasterMk cId="4058564757" sldId="2147483648"/>
              <pc:sldLayoutMk cId="126946945" sldId="2147483655"/>
              <ac:spMk id="6" creationId="{CA558B47-58A3-85D4-EC8C-9274466B5B00}"/>
            </ac:spMkLst>
          </pc:spChg>
          <pc:spChg chg="mod">
            <ac:chgData name="Melandi Du Plooy" userId="fdb224ca-68eb-449d-b2c3-f8a8a0bb5034" providerId="ADAL" clId="{95A2BBB7-52C3-4B4B-A341-BB727F5C04B8}" dt="2024-09-16T03:19:49.732" v="65" actId="6549"/>
            <ac:spMkLst>
              <pc:docMk/>
              <pc:sldMasterMk cId="4058564757" sldId="2147483648"/>
              <pc:sldLayoutMk cId="126946945" sldId="2147483655"/>
              <ac:spMk id="8" creationId="{6DD23A99-78A3-86B5-2846-AF0A839E7CF1}"/>
            </ac:spMkLst>
          </pc:spChg>
          <pc:grpChg chg="add mod">
            <ac:chgData name="Melandi Du Plooy" userId="fdb224ca-68eb-449d-b2c3-f8a8a0bb5034" providerId="ADAL" clId="{95A2BBB7-52C3-4B4B-A341-BB727F5C04B8}" dt="2024-09-16T04:14:07.923" v="66"/>
            <ac:grpSpMkLst>
              <pc:docMk/>
              <pc:sldMasterMk cId="4058564757" sldId="2147483648"/>
              <pc:sldLayoutMk cId="126946945" sldId="2147483655"/>
              <ac:grpSpMk id="2" creationId="{B5FCA5AA-19F4-DED2-ADB7-78A875718FB7}"/>
            </ac:grpSpMkLst>
          </pc:grpChg>
          <pc:grpChg chg="add mod">
            <ac:chgData name="Melandi Du Plooy" userId="fdb224ca-68eb-449d-b2c3-f8a8a0bb5034" providerId="ADAL" clId="{95A2BBB7-52C3-4B4B-A341-BB727F5C04B8}" dt="2024-09-16T04:14:07.923" v="66"/>
            <ac:grpSpMkLst>
              <pc:docMk/>
              <pc:sldMasterMk cId="4058564757" sldId="2147483648"/>
              <pc:sldLayoutMk cId="126946945" sldId="2147483655"/>
              <ac:grpSpMk id="10" creationId="{84EC29DD-23C7-DB90-0D8F-3AB4982624AB}"/>
            </ac:grpSpMkLst>
          </pc:grpChg>
          <pc:cxnChg chg="mod">
            <ac:chgData name="Melandi Du Plooy" userId="fdb224ca-68eb-449d-b2c3-f8a8a0bb5034" providerId="ADAL" clId="{95A2BBB7-52C3-4B4B-A341-BB727F5C04B8}" dt="2024-09-16T04:14:07.923" v="66"/>
            <ac:cxnSpMkLst>
              <pc:docMk/>
              <pc:sldMasterMk cId="4058564757" sldId="2147483648"/>
              <pc:sldLayoutMk cId="126946945" sldId="2147483655"/>
              <ac:cxnSpMk id="3" creationId="{8FD4E4BA-C086-F7A8-98D6-5078A1132696}"/>
            </ac:cxnSpMkLst>
          </pc:cxnChg>
          <pc:cxnChg chg="mod">
            <ac:chgData name="Melandi Du Plooy" userId="fdb224ca-68eb-449d-b2c3-f8a8a0bb5034" providerId="ADAL" clId="{95A2BBB7-52C3-4B4B-A341-BB727F5C04B8}" dt="2024-09-16T04:14:07.923" v="66"/>
            <ac:cxnSpMkLst>
              <pc:docMk/>
              <pc:sldMasterMk cId="4058564757" sldId="2147483648"/>
              <pc:sldLayoutMk cId="126946945" sldId="2147483655"/>
              <ac:cxnSpMk id="4" creationId="{48380A91-52C4-74A9-EDA2-4D282FE2878D}"/>
            </ac:cxnSpMkLst>
          </pc:cxnChg>
          <pc:cxnChg chg="mod">
            <ac:chgData name="Melandi Du Plooy" userId="fdb224ca-68eb-449d-b2c3-f8a8a0bb5034" providerId="ADAL" clId="{95A2BBB7-52C3-4B4B-A341-BB727F5C04B8}" dt="2024-09-16T04:14:07.923" v="66"/>
            <ac:cxnSpMkLst>
              <pc:docMk/>
              <pc:sldMasterMk cId="4058564757" sldId="2147483648"/>
              <pc:sldLayoutMk cId="126946945" sldId="2147483655"/>
              <ac:cxnSpMk id="11" creationId="{D8A4B3E1-FEE3-B5E3-6F42-FB67E8783B35}"/>
            </ac:cxnSpMkLst>
          </pc:cxnChg>
          <pc:cxnChg chg="mod">
            <ac:chgData name="Melandi Du Plooy" userId="fdb224ca-68eb-449d-b2c3-f8a8a0bb5034" providerId="ADAL" clId="{95A2BBB7-52C3-4B4B-A341-BB727F5C04B8}" dt="2024-09-16T04:14:07.923" v="66"/>
            <ac:cxnSpMkLst>
              <pc:docMk/>
              <pc:sldMasterMk cId="4058564757" sldId="2147483648"/>
              <pc:sldLayoutMk cId="126946945" sldId="2147483655"/>
              <ac:cxnSpMk id="12" creationId="{C5150220-E680-8123-9DC5-A11828A769AB}"/>
            </ac:cxnSpMkLst>
          </pc:cxn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F8DB8-22C5-D340-B989-4BD6B6DAE4FD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3100" y="1143000"/>
            <a:ext cx="5511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C5B51-CA9D-FA47-BD4D-5580761C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48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0AB30B2-12EA-2503-96BD-BBCEE0DD94FC}"/>
              </a:ext>
            </a:extLst>
          </p:cNvPr>
          <p:cNvSpPr txBox="1">
            <a:spLocks/>
          </p:cNvSpPr>
          <p:nvPr userDrawn="1"/>
        </p:nvSpPr>
        <p:spPr>
          <a:xfrm>
            <a:off x="276074" y="946148"/>
            <a:ext cx="6134298" cy="109671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Montserrat" pitchFamily="2" charset="77"/>
                <a:ea typeface="Tahoma" panose="020B0604030504040204" pitchFamily="34" charset="0"/>
                <a:cs typeface="Gotham Medium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Montserrat" pitchFamily="2" charset="77"/>
                <a:ea typeface="Tahoma" panose="020B0604030504040204" pitchFamily="34" charset="0"/>
                <a:cs typeface="Gotham Book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Montserrat" pitchFamily="2" charset="77"/>
                <a:ea typeface="Tahoma" panose="020B0604030504040204" pitchFamily="34" charset="0"/>
                <a:cs typeface="Gotham Book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Montserrat" pitchFamily="2" charset="77"/>
                <a:ea typeface="Tahoma" panose="020B0604030504040204" pitchFamily="34" charset="0"/>
                <a:cs typeface="Gotham Book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Montserrat" pitchFamily="2" charset="77"/>
                <a:ea typeface="Tahoma" panose="020B0604030504040204" pitchFamily="34" charset="0"/>
                <a:cs typeface="Gotham Book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Gotham Medium" pitchFamily="2" charset="0"/>
              </a:rPr>
              <a:t>1. </a:t>
            </a:r>
            <a:r>
              <a:rPr lang="en-GB" sz="1800" b="1" dirty="0">
                <a:solidFill>
                  <a:schemeClr val="bg1"/>
                </a:solidFill>
                <a:latin typeface="+mj-lt"/>
              </a:rPr>
              <a:t>Add your company logo where indicated.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Tahoma" panose="020B0604030504040204" pitchFamily="34" charset="0"/>
              <a:cs typeface="Gotham Medium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Gotham Medium" pitchFamily="2" charset="0"/>
                <a:sym typeface="Wingdings" pitchFamily="2" charset="2"/>
              </a:rPr>
              <a:t>2. </a:t>
            </a:r>
            <a:r>
              <a:rPr lang="en-GB" sz="1800" b="1" dirty="0">
                <a:solidFill>
                  <a:schemeClr val="bg1"/>
                </a:solidFill>
                <a:latin typeface="+mj-lt"/>
                <a:sym typeface="Wingdings" pitchFamily="2" charset="2"/>
              </a:rPr>
              <a:t>Save tile as jpg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800" b="1" dirty="0">
                <a:solidFill>
                  <a:schemeClr val="bg1"/>
                </a:solidFill>
                <a:latin typeface="+mj-lt"/>
                <a:sym typeface="Wingdings" pitchFamily="2" charset="2"/>
              </a:rPr>
              <a:t>3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  <a:cs typeface="Gotham Medium" pitchFamily="2" charset="0"/>
                <a:sym typeface="Wingdings" pitchFamily="2" charset="2"/>
              </a:rPr>
              <a:t>. Post on LinkedIn profile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2D217-3A9D-5D4A-C24F-3E4656EA0C43}"/>
              </a:ext>
            </a:extLst>
          </p:cNvPr>
          <p:cNvSpPr txBox="1">
            <a:spLocks/>
          </p:cNvSpPr>
          <p:nvPr userDrawn="1"/>
        </p:nvSpPr>
        <p:spPr>
          <a:xfrm>
            <a:off x="274886" y="259805"/>
            <a:ext cx="5650981" cy="452432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600" b="1" i="0" kern="1200">
                <a:solidFill>
                  <a:srgbClr val="274A77"/>
                </a:solidFill>
                <a:latin typeface="Montserrat" pitchFamily="2" charset="77"/>
                <a:ea typeface="Tahoma" panose="020B0604030504040204" pitchFamily="34" charset="0"/>
                <a:cs typeface="Gotham Bold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Tahoma" panose="020B0604030504040204" pitchFamily="34" charset="0"/>
              </a:rPr>
              <a:t>How to use the </a:t>
            </a:r>
            <a:r>
              <a:rPr lang="en-GB" dirty="0">
                <a:solidFill>
                  <a:schemeClr val="bg1"/>
                </a:solidFill>
                <a:latin typeface="+mj-lt"/>
              </a:rPr>
              <a:t>LinkedIn tile</a:t>
            </a:r>
            <a:endParaRPr kumimoji="0" lang="en-GB" sz="2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3256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5" userDrawn="1">
          <p15:clr>
            <a:srgbClr val="FBAE40"/>
          </p15:clr>
        </p15:guide>
        <p15:guide id="2" pos="217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97F1-517A-7D42-9DBF-4CEC3DB5E873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D1EA-94B8-784A-89F5-EF3F5774F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2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12392" y="142934"/>
            <a:ext cx="3230605" cy="30462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8179" y="142934"/>
            <a:ext cx="9579304" cy="30462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97F1-517A-7D42-9DBF-4CEC3DB5E873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D1EA-94B8-784A-89F5-EF3F5774F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23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A black and white logo&#10;&#10;Description automatically generated">
            <a:extLst>
              <a:ext uri="{FF2B5EF4-FFF2-40B4-BE49-F238E27FC236}">
                <a16:creationId xmlns:a16="http://schemas.microsoft.com/office/drawing/2014/main" id="{3257F638-8EDF-A158-3884-AF259A2337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34626" y="3224331"/>
            <a:ext cx="677226" cy="50791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DF7D2C-73DB-66C6-115E-1AF6337BDCB7}"/>
              </a:ext>
            </a:extLst>
          </p:cNvPr>
          <p:cNvSpPr/>
          <p:nvPr userDrawn="1"/>
        </p:nvSpPr>
        <p:spPr>
          <a:xfrm>
            <a:off x="0" y="0"/>
            <a:ext cx="3448050" cy="3859213"/>
          </a:xfrm>
          <a:prstGeom prst="rect">
            <a:avLst/>
          </a:prstGeom>
          <a:solidFill>
            <a:srgbClr val="962A79"/>
          </a:solidFill>
          <a:ln w="3175">
            <a:solidFill>
              <a:srgbClr val="962A7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A558B47-58A3-85D4-EC8C-9274466B5B00}"/>
              </a:ext>
            </a:extLst>
          </p:cNvPr>
          <p:cNvSpPr txBox="1">
            <a:spLocks/>
          </p:cNvSpPr>
          <p:nvPr userDrawn="1"/>
        </p:nvSpPr>
        <p:spPr>
          <a:xfrm>
            <a:off x="84218" y="913260"/>
            <a:ext cx="3145680" cy="5355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600" b="1" i="0" kern="1200">
                <a:solidFill>
                  <a:schemeClr val="bg1"/>
                </a:solidFill>
                <a:latin typeface="Montserrat" pitchFamily="2" charset="77"/>
                <a:ea typeface="Tahoma" panose="020B0604030504040204" pitchFamily="34" charset="0"/>
                <a:cs typeface="Gotham Bold" pitchFamily="2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600" dirty="0">
                <a:solidFill>
                  <a:srgbClr val="FFFFFF"/>
                </a:solidFill>
                <a:latin typeface="+mj-lt"/>
              </a:rPr>
              <a:t>Moving to the cloud has never been this easy.</a:t>
            </a:r>
            <a:endParaRPr kumimoji="0" lang="en-NZ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6848AE-D49E-2C12-1711-1F015F07F3F3}"/>
              </a:ext>
            </a:extLst>
          </p:cNvPr>
          <p:cNvSpPr txBox="1"/>
          <p:nvPr userDrawn="1"/>
        </p:nvSpPr>
        <p:spPr>
          <a:xfrm>
            <a:off x="114376" y="1971606"/>
            <a:ext cx="33479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defTabSz="914400">
              <a:buFont typeface="Wingdings" panose="05000000000000000000" pitchFamily="2" charset="2"/>
              <a:buChar char="ü"/>
            </a:pPr>
            <a:r>
              <a:rPr lang="en-US" sz="1050" dirty="0">
                <a:solidFill>
                  <a:srgbClr val="FFFFFF"/>
                </a:solidFill>
                <a:latin typeface="+mj-lt"/>
              </a:rPr>
              <a:t>Increase cost of savings (TCO)</a:t>
            </a:r>
          </a:p>
          <a:p>
            <a:pPr marL="171450" indent="-171450" defTabSz="914400">
              <a:buFont typeface="Wingdings" panose="05000000000000000000" pitchFamily="2" charset="2"/>
              <a:buChar char="ü"/>
            </a:pPr>
            <a:r>
              <a:rPr lang="en-US" sz="1050" dirty="0">
                <a:solidFill>
                  <a:srgbClr val="FFFFFF"/>
                </a:solidFill>
                <a:latin typeface="+mj-lt"/>
              </a:rPr>
              <a:t>Enhance staff productivity</a:t>
            </a:r>
          </a:p>
          <a:p>
            <a:pPr marL="171450" indent="-171450" defTabSz="914400">
              <a:buFont typeface="Wingdings" panose="05000000000000000000" pitchFamily="2" charset="2"/>
              <a:buChar char="ü"/>
            </a:pPr>
            <a:r>
              <a:rPr lang="en-US" sz="1050" dirty="0">
                <a:solidFill>
                  <a:srgbClr val="FFFFFF"/>
                </a:solidFill>
                <a:latin typeface="+mj-lt"/>
              </a:rPr>
              <a:t>Build operational resilience</a:t>
            </a:r>
          </a:p>
          <a:p>
            <a:pPr marL="171450" indent="-171450" defTabSz="914400">
              <a:buFont typeface="Wingdings" panose="05000000000000000000" pitchFamily="2" charset="2"/>
              <a:buChar char="ü"/>
            </a:pPr>
            <a:r>
              <a:rPr lang="en-US" sz="1050" dirty="0">
                <a:solidFill>
                  <a:srgbClr val="FFFFFF"/>
                </a:solidFill>
                <a:latin typeface="+mj-lt"/>
              </a:rPr>
              <a:t>Increase business agility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6DD23A99-78A3-86B5-2846-AF0A839E7CF1}"/>
              </a:ext>
            </a:extLst>
          </p:cNvPr>
          <p:cNvSpPr txBox="1">
            <a:spLocks/>
          </p:cNvSpPr>
          <p:nvPr userDrawn="1"/>
        </p:nvSpPr>
        <p:spPr>
          <a:xfrm>
            <a:off x="99296" y="1660220"/>
            <a:ext cx="3363039" cy="286232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600" b="1" i="0" kern="1200">
                <a:solidFill>
                  <a:schemeClr val="bg1"/>
                </a:solidFill>
                <a:latin typeface="Montserrat" pitchFamily="2" charset="77"/>
                <a:ea typeface="Tahoma" panose="020B0604030504040204" pitchFamily="34" charset="0"/>
                <a:cs typeface="Gotham Bold" pitchFamily="2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400" dirty="0">
                <a:solidFill>
                  <a:srgbClr val="FFFFFF"/>
                </a:solidFill>
                <a:latin typeface="+mj-lt"/>
              </a:rPr>
              <a:t>Benefits of moving to the cloud:</a:t>
            </a:r>
            <a:endParaRPr kumimoji="0" lang="en-NZ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Tahom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9D4B5A-4758-1279-1EFF-611C5A4F566F}"/>
              </a:ext>
            </a:extLst>
          </p:cNvPr>
          <p:cNvSpPr txBox="1"/>
          <p:nvPr userDrawn="1"/>
        </p:nvSpPr>
        <p:spPr>
          <a:xfrm>
            <a:off x="99296" y="3089658"/>
            <a:ext cx="336303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/>
            <a:r>
              <a:rPr lang="en-US" sz="1050" b="1" dirty="0">
                <a:solidFill>
                  <a:srgbClr val="FFFFFF"/>
                </a:solidFill>
                <a:latin typeface="+mj-lt"/>
              </a:rPr>
              <a:t>Get started quickly and efficiently.</a:t>
            </a:r>
          </a:p>
          <a:p>
            <a:pPr defTabSz="914400"/>
            <a:r>
              <a:rPr lang="en-US" sz="1050" b="1" dirty="0">
                <a:solidFill>
                  <a:srgbClr val="FFFFFF"/>
                </a:solidFill>
                <a:latin typeface="+mj-lt"/>
              </a:rPr>
              <a:t>Ask us about the AWS Virtual Machine Starter Kit.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FCA5AA-19F4-DED2-ADB7-78A875718FB7}"/>
              </a:ext>
            </a:extLst>
          </p:cNvPr>
          <p:cNvGrpSpPr/>
          <p:nvPr userDrawn="1"/>
        </p:nvGrpSpPr>
        <p:grpSpPr>
          <a:xfrm>
            <a:off x="119372" y="155882"/>
            <a:ext cx="3251190" cy="1674508"/>
            <a:chOff x="119372" y="155882"/>
            <a:chExt cx="3251190" cy="1674508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8FD4E4BA-C086-F7A8-98D6-5078A1132696}"/>
                </a:ext>
              </a:extLst>
            </p:cNvPr>
            <p:cNvCxnSpPr/>
            <p:nvPr userDrawn="1"/>
          </p:nvCxnSpPr>
          <p:spPr>
            <a:xfrm flipV="1">
              <a:off x="3365566" y="155882"/>
              <a:ext cx="0" cy="1674508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8380A91-52C4-74A9-EDA2-4D282FE2878D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19372" y="160878"/>
              <a:ext cx="325119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4EC29DD-23C7-DB90-0D8F-3AB4982624AB}"/>
              </a:ext>
            </a:extLst>
          </p:cNvPr>
          <p:cNvGrpSpPr/>
          <p:nvPr userDrawn="1"/>
        </p:nvGrpSpPr>
        <p:grpSpPr>
          <a:xfrm>
            <a:off x="2170465" y="3087202"/>
            <a:ext cx="1281390" cy="775898"/>
            <a:chOff x="2170465" y="3087202"/>
            <a:chExt cx="1281390" cy="775898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8A4B3E1-FEE3-B5E3-6F42-FB67E8783B3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170465" y="3664080"/>
              <a:ext cx="128139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5150220-E680-8123-9DC5-A11828A769A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365566" y="3087202"/>
              <a:ext cx="0" cy="775898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9469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5" userDrawn="1">
          <p15:clr>
            <a:srgbClr val="FBAE40"/>
          </p15:clr>
        </p15:guide>
        <p15:guide id="2" pos="217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97F1-517A-7D42-9DBF-4CEC3DB5E873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D1EA-94B8-784A-89F5-EF3F5774F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97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620" y="2479903"/>
            <a:ext cx="5860336" cy="766484"/>
          </a:xfrm>
        </p:spPr>
        <p:txBody>
          <a:bodyPr anchor="t"/>
          <a:lstStyle>
            <a:lvl1pPr algn="l">
              <a:defRPr sz="19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620" y="1635700"/>
            <a:ext cx="5860336" cy="844202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1268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25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63805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85074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06342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27611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48879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70148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97F1-517A-7D42-9DBF-4CEC3DB5E873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D1EA-94B8-784A-89F5-EF3F5774F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505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8182" y="833485"/>
            <a:ext cx="6404954" cy="235572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8044" y="833485"/>
            <a:ext cx="6404954" cy="2355727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97F1-517A-7D42-9DBF-4CEC3DB5E873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D1EA-94B8-784A-89F5-EF3F5774F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75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727" y="154548"/>
            <a:ext cx="6205062" cy="64320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728" y="863858"/>
            <a:ext cx="3046273" cy="360014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12685" indent="0">
              <a:buNone/>
              <a:defRPr sz="900" b="1"/>
            </a:lvl2pPr>
            <a:lvl3pPr marL="425371" indent="0">
              <a:buNone/>
              <a:defRPr sz="800" b="1"/>
            </a:lvl3pPr>
            <a:lvl4pPr marL="638054" indent="0">
              <a:buNone/>
              <a:defRPr sz="700" b="1"/>
            </a:lvl4pPr>
            <a:lvl5pPr marL="850740" indent="0">
              <a:buNone/>
              <a:defRPr sz="700" b="1"/>
            </a:lvl5pPr>
            <a:lvl6pPr marL="1063424" indent="0">
              <a:buNone/>
              <a:defRPr sz="700" b="1"/>
            </a:lvl6pPr>
            <a:lvl7pPr marL="1276110" indent="0">
              <a:buNone/>
              <a:defRPr sz="700" b="1"/>
            </a:lvl7pPr>
            <a:lvl8pPr marL="1488795" indent="0">
              <a:buNone/>
              <a:defRPr sz="700" b="1"/>
            </a:lvl8pPr>
            <a:lvl9pPr marL="1701480" indent="0">
              <a:buNone/>
              <a:defRPr sz="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4728" y="1223873"/>
            <a:ext cx="3046273" cy="222351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02319" y="863858"/>
            <a:ext cx="3047471" cy="360014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12685" indent="0">
              <a:buNone/>
              <a:defRPr sz="900" b="1"/>
            </a:lvl2pPr>
            <a:lvl3pPr marL="425371" indent="0">
              <a:buNone/>
              <a:defRPr sz="800" b="1"/>
            </a:lvl3pPr>
            <a:lvl4pPr marL="638054" indent="0">
              <a:buNone/>
              <a:defRPr sz="700" b="1"/>
            </a:lvl4pPr>
            <a:lvl5pPr marL="850740" indent="0">
              <a:buNone/>
              <a:defRPr sz="700" b="1"/>
            </a:lvl5pPr>
            <a:lvl6pPr marL="1063424" indent="0">
              <a:buNone/>
              <a:defRPr sz="700" b="1"/>
            </a:lvl6pPr>
            <a:lvl7pPr marL="1276110" indent="0">
              <a:buNone/>
              <a:defRPr sz="700" b="1"/>
            </a:lvl7pPr>
            <a:lvl8pPr marL="1488795" indent="0">
              <a:buNone/>
              <a:defRPr sz="700" b="1"/>
            </a:lvl8pPr>
            <a:lvl9pPr marL="1701480" indent="0">
              <a:buNone/>
              <a:defRPr sz="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02319" y="1223873"/>
            <a:ext cx="3047471" cy="222351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97F1-517A-7D42-9DBF-4CEC3DB5E873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D1EA-94B8-784A-89F5-EF3F5774F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9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97F1-517A-7D42-9DBF-4CEC3DB5E873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D1EA-94B8-784A-89F5-EF3F5774F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14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727" y="153656"/>
            <a:ext cx="2268247" cy="653922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5565" y="153655"/>
            <a:ext cx="3854224" cy="3293732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4727" y="807577"/>
            <a:ext cx="2268247" cy="2639810"/>
          </a:xfrm>
        </p:spPr>
        <p:txBody>
          <a:bodyPr/>
          <a:lstStyle>
            <a:lvl1pPr marL="0" indent="0">
              <a:buNone/>
              <a:defRPr sz="700"/>
            </a:lvl1pPr>
            <a:lvl2pPr marL="212685" indent="0">
              <a:buNone/>
              <a:defRPr sz="600"/>
            </a:lvl2pPr>
            <a:lvl3pPr marL="425371" indent="0">
              <a:buNone/>
              <a:defRPr sz="500"/>
            </a:lvl3pPr>
            <a:lvl4pPr marL="638054" indent="0">
              <a:buNone/>
              <a:defRPr sz="500"/>
            </a:lvl4pPr>
            <a:lvl5pPr marL="850740" indent="0">
              <a:buNone/>
              <a:defRPr sz="500"/>
            </a:lvl5pPr>
            <a:lvl6pPr marL="1063424" indent="0">
              <a:buNone/>
              <a:defRPr sz="500"/>
            </a:lvl6pPr>
            <a:lvl7pPr marL="1276110" indent="0">
              <a:buNone/>
              <a:defRPr sz="500"/>
            </a:lvl7pPr>
            <a:lvl8pPr marL="1488795" indent="0">
              <a:buNone/>
              <a:defRPr sz="500"/>
            </a:lvl8pPr>
            <a:lvl9pPr marL="1701480" indent="0">
              <a:buNone/>
              <a:defRPr sz="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97F1-517A-7D42-9DBF-4CEC3DB5E873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D1EA-94B8-784A-89F5-EF3F5774F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03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374" y="2701451"/>
            <a:ext cx="4136708" cy="318922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51374" y="344829"/>
            <a:ext cx="4136708" cy="2315528"/>
          </a:xfrm>
        </p:spPr>
        <p:txBody>
          <a:bodyPr/>
          <a:lstStyle>
            <a:lvl1pPr marL="0" indent="0">
              <a:buNone/>
              <a:defRPr sz="1500"/>
            </a:lvl1pPr>
            <a:lvl2pPr marL="212685" indent="0">
              <a:buNone/>
              <a:defRPr sz="1300"/>
            </a:lvl2pPr>
            <a:lvl3pPr marL="425371" indent="0">
              <a:buNone/>
              <a:defRPr sz="1100"/>
            </a:lvl3pPr>
            <a:lvl4pPr marL="638054" indent="0">
              <a:buNone/>
              <a:defRPr sz="900"/>
            </a:lvl4pPr>
            <a:lvl5pPr marL="850740" indent="0">
              <a:buNone/>
              <a:defRPr sz="900"/>
            </a:lvl5pPr>
            <a:lvl6pPr marL="1063424" indent="0">
              <a:buNone/>
              <a:defRPr sz="900"/>
            </a:lvl6pPr>
            <a:lvl7pPr marL="1276110" indent="0">
              <a:buNone/>
              <a:defRPr sz="900"/>
            </a:lvl7pPr>
            <a:lvl8pPr marL="1488795" indent="0">
              <a:buNone/>
              <a:defRPr sz="900"/>
            </a:lvl8pPr>
            <a:lvl9pPr marL="1701480" indent="0">
              <a:buNone/>
              <a:defRPr sz="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51374" y="3020372"/>
            <a:ext cx="4136708" cy="452922"/>
          </a:xfrm>
        </p:spPr>
        <p:txBody>
          <a:bodyPr/>
          <a:lstStyle>
            <a:lvl1pPr marL="0" indent="0">
              <a:buNone/>
              <a:defRPr sz="700"/>
            </a:lvl1pPr>
            <a:lvl2pPr marL="212685" indent="0">
              <a:buNone/>
              <a:defRPr sz="600"/>
            </a:lvl2pPr>
            <a:lvl3pPr marL="425371" indent="0">
              <a:buNone/>
              <a:defRPr sz="500"/>
            </a:lvl3pPr>
            <a:lvl4pPr marL="638054" indent="0">
              <a:buNone/>
              <a:defRPr sz="500"/>
            </a:lvl4pPr>
            <a:lvl5pPr marL="850740" indent="0">
              <a:buNone/>
              <a:defRPr sz="500"/>
            </a:lvl5pPr>
            <a:lvl6pPr marL="1063424" indent="0">
              <a:buNone/>
              <a:defRPr sz="500"/>
            </a:lvl6pPr>
            <a:lvl7pPr marL="1276110" indent="0">
              <a:buNone/>
              <a:defRPr sz="500"/>
            </a:lvl7pPr>
            <a:lvl8pPr marL="1488795" indent="0">
              <a:buNone/>
              <a:defRPr sz="500"/>
            </a:lvl8pPr>
            <a:lvl9pPr marL="1701480" indent="0">
              <a:buNone/>
              <a:defRPr sz="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97F1-517A-7D42-9DBF-4CEC3DB5E873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D1EA-94B8-784A-89F5-EF3F5774F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02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727" y="154548"/>
            <a:ext cx="6205062" cy="643202"/>
          </a:xfrm>
          <a:prstGeom prst="rect">
            <a:avLst/>
          </a:prstGeom>
        </p:spPr>
        <p:txBody>
          <a:bodyPr vert="horz" lIns="42537" tIns="21268" rIns="42537" bIns="2126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727" y="900483"/>
            <a:ext cx="6205062" cy="2546903"/>
          </a:xfrm>
          <a:prstGeom prst="rect">
            <a:avLst/>
          </a:prstGeom>
        </p:spPr>
        <p:txBody>
          <a:bodyPr vert="horz" lIns="42537" tIns="21268" rIns="42537" bIns="2126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4726" y="3576920"/>
            <a:ext cx="1608720" cy="205467"/>
          </a:xfrm>
          <a:prstGeom prst="rect">
            <a:avLst/>
          </a:prstGeom>
        </p:spPr>
        <p:txBody>
          <a:bodyPr vert="horz" lIns="42537" tIns="21268" rIns="42537" bIns="21268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897F1-517A-7D42-9DBF-4CEC3DB5E873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5628" y="3576920"/>
            <a:ext cx="2183262" cy="205467"/>
          </a:xfrm>
          <a:prstGeom prst="rect">
            <a:avLst/>
          </a:prstGeom>
        </p:spPr>
        <p:txBody>
          <a:bodyPr vert="horz" lIns="42537" tIns="21268" rIns="42537" bIns="21268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41070" y="3576920"/>
            <a:ext cx="1608720" cy="205467"/>
          </a:xfrm>
          <a:prstGeom prst="rect">
            <a:avLst/>
          </a:prstGeom>
        </p:spPr>
        <p:txBody>
          <a:bodyPr vert="horz" lIns="42537" tIns="21268" rIns="42537" bIns="21268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1D1EA-94B8-784A-89F5-EF3F5774F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64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2685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9514" indent="-159514" algn="l" defTabSz="212685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5613" indent="-132928" algn="l" defTabSz="212685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31713" indent="-106342" algn="l" defTabSz="212685" rtl="0" eaLnBrk="1" latinLnBrk="0" hangingPunct="1">
        <a:spcBef>
          <a:spcPct val="20000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44397" indent="-106342" algn="l" defTabSz="212685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57082" indent="-106342" algn="l" defTabSz="212685" rtl="0" eaLnBrk="1" latinLnBrk="0" hangingPunct="1">
        <a:spcBef>
          <a:spcPct val="20000"/>
        </a:spcBef>
        <a:buFont typeface="Arial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69767" indent="-106342" algn="l" defTabSz="212685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82452" indent="-106342" algn="l" defTabSz="212685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95137" indent="-106342" algn="l" defTabSz="212685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07821" indent="-106342" algn="l" defTabSz="212685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2685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12685" algn="l" defTabSz="212685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25371" algn="l" defTabSz="212685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38054" algn="l" defTabSz="212685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50740" algn="l" defTabSz="212685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424" algn="l" defTabSz="212685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76110" algn="l" defTabSz="212685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88795" algn="l" defTabSz="212685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701480" algn="l" defTabSz="212685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8368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73F93A2-1E79-C982-8B2E-C68F04E39E7E}"/>
              </a:ext>
            </a:extLst>
          </p:cNvPr>
          <p:cNvSpPr txBox="1">
            <a:spLocks/>
          </p:cNvSpPr>
          <p:nvPr/>
        </p:nvSpPr>
        <p:spPr>
          <a:xfrm>
            <a:off x="84217" y="215898"/>
            <a:ext cx="3067015" cy="4094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sz="2000" b="1" i="1" dirty="0">
                <a:solidFill>
                  <a:srgbClr val="EF9D0A"/>
                </a:solidFill>
                <a:cs typeface="Calibri" panose="020F0502020204030204" pitchFamily="34" charset="0"/>
              </a:rPr>
              <a:t>Add Partner logo</a:t>
            </a:r>
          </a:p>
        </p:txBody>
      </p:sp>
    </p:spTree>
    <p:extLst>
      <p:ext uri="{BB962C8B-B14F-4D97-AF65-F5344CB8AC3E}">
        <p14:creationId xmlns:p14="http://schemas.microsoft.com/office/powerpoint/2010/main" val="2525706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estc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B3C67"/>
      </a:accent1>
      <a:accent2>
        <a:srgbClr val="009B8A"/>
      </a:accent2>
      <a:accent3>
        <a:srgbClr val="F39200"/>
      </a:accent3>
      <a:accent4>
        <a:srgbClr val="761F5D"/>
      </a:accent4>
      <a:accent5>
        <a:srgbClr val="BC2C4F"/>
      </a:accent5>
      <a:accent6>
        <a:srgbClr val="92BDD2"/>
      </a:accent6>
      <a:hlink>
        <a:srgbClr val="009B8A"/>
      </a:hlink>
      <a:folHlink>
        <a:srgbClr val="761F5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F5850D3CC9B84FB3C36804C19B33C9" ma:contentTypeVersion="19" ma:contentTypeDescription="Create a new document." ma:contentTypeScope="" ma:versionID="467af0c1e2bbc13f65fd63f772eb75d4">
  <xsd:schema xmlns:xsd="http://www.w3.org/2001/XMLSchema" xmlns:xs="http://www.w3.org/2001/XMLSchema" xmlns:p="http://schemas.microsoft.com/office/2006/metadata/properties" xmlns:ns2="40644668-1159-4990-9e90-9dc9c751786b" xmlns:ns3="41e13a5d-ae95-48ca-ac46-28b1d72fdabf" xmlns:ns4="7ac38524-738d-483a-b671-b21dd1ddf111" targetNamespace="http://schemas.microsoft.com/office/2006/metadata/properties" ma:root="true" ma:fieldsID="0985b87391384c0ef42333773736fbd4" ns2:_="" ns3:_="" ns4:_="">
    <xsd:import namespace="40644668-1159-4990-9e90-9dc9c751786b"/>
    <xsd:import namespace="41e13a5d-ae95-48ca-ac46-28b1d72fdabf"/>
    <xsd:import namespace="7ac38524-738d-483a-b671-b21dd1ddf111"/>
    <xsd:element name="properties">
      <xsd:complexType>
        <xsd:sequence>
          <xsd:element name="documentManagement">
            <xsd:complexType>
              <xsd:all>
                <xsd:element ref="ns2:Business_x0020_Ready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644668-1159-4990-9e90-9dc9c751786b" elementFormDefault="qualified">
    <xsd:import namespace="http://schemas.microsoft.com/office/2006/documentManagement/types"/>
    <xsd:import namespace="http://schemas.microsoft.com/office/infopath/2007/PartnerControls"/>
    <xsd:element name="Business_x0020_Ready" ma:index="8" nillable="true" ma:displayName="Business Ready" ma:default="0" ma:indexed="true" ma:internalName="Business_x0020_Ready">
      <xsd:simpleType>
        <xsd:restriction base="dms:Boolean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7c4118b-21a0-4258-a036-37b81fa53b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e13a5d-ae95-48ca-ac46-28b1d72fdab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c38524-738d-483a-b671-b21dd1ddf111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6f4cd05c-90d2-40b2-9a40-bd7c5e7c2336}" ma:internalName="TaxCatchAll" ma:showField="CatchAllData" ma:web="41e13a5d-ae95-48ca-ac46-28b1d72fda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usiness_x0020_Ready xmlns="40644668-1159-4990-9e90-9dc9c751786b">false</Business_x0020_Ready>
    <lcf76f155ced4ddcb4097134ff3c332f xmlns="40644668-1159-4990-9e90-9dc9c751786b">
      <Terms xmlns="http://schemas.microsoft.com/office/infopath/2007/PartnerControls"/>
    </lcf76f155ced4ddcb4097134ff3c332f>
    <TaxCatchAll xmlns="7ac38524-738d-483a-b671-b21dd1ddf111" xsi:nil="true"/>
  </documentManagement>
</p:properties>
</file>

<file path=customXml/itemProps1.xml><?xml version="1.0" encoding="utf-8"?>
<ds:datastoreItem xmlns:ds="http://schemas.openxmlformats.org/officeDocument/2006/customXml" ds:itemID="{3A5AC6AD-39BE-43C6-BF8F-1BF91E144C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644668-1159-4990-9e90-9dc9c751786b"/>
    <ds:schemaRef ds:uri="41e13a5d-ae95-48ca-ac46-28b1d72fdabf"/>
    <ds:schemaRef ds:uri="7ac38524-738d-483a-b671-b21dd1ddf1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6D96977-E661-4F1E-8EF7-10615773B1E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0C9F62-E36D-4585-9B39-3C04A0395F15}">
  <ds:schemaRefs>
    <ds:schemaRef ds:uri="http://schemas.microsoft.com/office/2006/documentManagement/types"/>
    <ds:schemaRef ds:uri="http://purl.org/dc/elements/1.1/"/>
    <ds:schemaRef ds:uri="40644668-1159-4990-9e90-9dc9c751786b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  <ds:schemaRef ds:uri="41e13a5d-ae95-48ca-ac46-28b1d72fdabf"/>
    <ds:schemaRef ds:uri="http://schemas.openxmlformats.org/package/2006/metadata/core-properties"/>
    <ds:schemaRef ds:uri="7ac38524-738d-483a-b671-b21dd1ddf111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ec8933c6-cfb2-4dd9-bfc9-621cde1dea8f}" enabled="0" method="" siteId="{ec8933c6-cfb2-4dd9-bfc9-621cde1dea8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4954</TotalTime>
  <Words>3</Words>
  <Application>Microsoft Office PowerPoint</Application>
  <PresentationFormat>Custom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Office Theme</vt:lpstr>
      <vt:lpstr>PowerPoint Presentation</vt:lpstr>
      <vt:lpstr>PowerPoint Presentation</vt:lpstr>
    </vt:vector>
  </TitlesOfParts>
  <Company>Westcon Comstor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AWS Starter Kit LinkedIn tile</dc:title>
  <dc:creator>Melandi Du Plooy</dc:creator>
  <cp:lastModifiedBy>Melandi Du Plooy</cp:lastModifiedBy>
  <cp:revision>96</cp:revision>
  <dcterms:created xsi:type="dcterms:W3CDTF">2020-04-16T02:10:14Z</dcterms:created>
  <dcterms:modified xsi:type="dcterms:W3CDTF">2024-09-16T04:39:10Z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0x0101002CF5850D3CC9B84FB3C36804C19B33C9</vt:lpwstr>
  </property>
  <property fmtid="{D5CDD505-2E9C-101B-9397-08002B2CF9AE}" pid="3" name="MediaServiceImageTags">
    <vt:lpwstr/>
  </property>
</Properties>
</file>