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6C23D"/>
    <a:srgbClr val="00A081"/>
    <a:srgbClr val="EF9E20"/>
    <a:srgbClr val="6D5CA3"/>
    <a:srgbClr val="9D2A7C"/>
    <a:srgbClr val="EF9D0A"/>
    <a:srgbClr val="172B49"/>
    <a:srgbClr val="3296BD"/>
    <a:srgbClr val="00A082"/>
    <a:srgbClr val="339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2196" y="966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537A77B0-BD00-4CB9-86CF-EF16BF813BD7}"/>
    <pc:docChg chg="custSel modSld modMainMaster">
      <pc:chgData name="Melandi Du Plooy" userId="fdb224ca-68eb-449d-b2c3-f8a8a0bb5034" providerId="ADAL" clId="{537A77B0-BD00-4CB9-86CF-EF16BF813BD7}" dt="2024-09-16T04:25:24.078" v="83" actId="14100"/>
      <pc:docMkLst>
        <pc:docMk/>
      </pc:docMkLst>
      <pc:sldChg chg="modSp mod setBg">
        <pc:chgData name="Melandi Du Plooy" userId="fdb224ca-68eb-449d-b2c3-f8a8a0bb5034" providerId="ADAL" clId="{537A77B0-BD00-4CB9-86CF-EF16BF813BD7}" dt="2024-09-16T04:25:24.078" v="83" actId="14100"/>
        <pc:sldMkLst>
          <pc:docMk/>
          <pc:sldMk cId="2525706919" sldId="356"/>
        </pc:sldMkLst>
        <pc:spChg chg="mod">
          <ac:chgData name="Melandi Du Plooy" userId="fdb224ca-68eb-449d-b2c3-f8a8a0bb5034" providerId="ADAL" clId="{537A77B0-BD00-4CB9-86CF-EF16BF813BD7}" dt="2024-09-16T04:25:24.078" v="83" actId="14100"/>
          <ac:spMkLst>
            <pc:docMk/>
            <pc:sldMk cId="2525706919" sldId="356"/>
            <ac:spMk id="9" creationId="{F73F93A2-1E79-C982-8B2E-C68F04E39E7E}"/>
          </ac:spMkLst>
        </pc:spChg>
      </pc:sldChg>
      <pc:sldMasterChg chg="modSldLayout sldLayoutOrd">
        <pc:chgData name="Melandi Du Plooy" userId="fdb224ca-68eb-449d-b2c3-f8a8a0bb5034" providerId="ADAL" clId="{537A77B0-BD00-4CB9-86CF-EF16BF813BD7}" dt="2024-09-16T04:25:15.778" v="82" actId="20578"/>
        <pc:sldMasterMkLst>
          <pc:docMk/>
          <pc:sldMasterMk cId="4058564757" sldId="2147483648"/>
        </pc:sldMasterMkLst>
        <pc:sldLayoutChg chg="addSp delSp modSp mod ord">
          <pc:chgData name="Melandi Du Plooy" userId="fdb224ca-68eb-449d-b2c3-f8a8a0bb5034" providerId="ADAL" clId="{537A77B0-BD00-4CB9-86CF-EF16BF813BD7}" dt="2024-09-16T04:25:15.778" v="82" actId="20578"/>
          <pc:sldLayoutMkLst>
            <pc:docMk/>
            <pc:sldMasterMk cId="4058564757" sldId="2147483648"/>
            <pc:sldLayoutMk cId="126946945" sldId="2147483655"/>
          </pc:sldLayoutMkLst>
          <pc:spChg chg="add mod">
            <ac:chgData name="Melandi Du Plooy" userId="fdb224ca-68eb-449d-b2c3-f8a8a0bb5034" providerId="ADAL" clId="{537A77B0-BD00-4CB9-86CF-EF16BF813BD7}" dt="2024-09-16T04:19:14.135" v="79"/>
            <ac:spMkLst>
              <pc:docMk/>
              <pc:sldMasterMk cId="4058564757" sldId="2147483648"/>
              <pc:sldLayoutMk cId="126946945" sldId="2147483655"/>
              <ac:spMk id="2" creationId="{C8E8FDC6-ACC7-6A33-5D8B-3C410AE0AA3F}"/>
            </ac:spMkLst>
          </pc:spChg>
          <pc:spChg chg="add mod">
            <ac:chgData name="Melandi Du Plooy" userId="fdb224ca-68eb-449d-b2c3-f8a8a0bb5034" providerId="ADAL" clId="{537A77B0-BD00-4CB9-86CF-EF16BF813BD7}" dt="2024-09-16T04:19:14.135" v="79"/>
            <ac:spMkLst>
              <pc:docMk/>
              <pc:sldMasterMk cId="4058564757" sldId="2147483648"/>
              <pc:sldLayoutMk cId="126946945" sldId="2147483655"/>
              <ac:spMk id="3" creationId="{CB81B670-79BC-1208-2823-F2349C3208EB}"/>
            </ac:spMkLst>
          </pc:spChg>
          <pc:spChg chg="add mod">
            <ac:chgData name="Melandi Du Plooy" userId="fdb224ca-68eb-449d-b2c3-f8a8a0bb5034" providerId="ADAL" clId="{537A77B0-BD00-4CB9-86CF-EF16BF813BD7}" dt="2024-09-16T04:19:14.135" v="79"/>
            <ac:spMkLst>
              <pc:docMk/>
              <pc:sldMasterMk cId="4058564757" sldId="2147483648"/>
              <pc:sldLayoutMk cId="126946945" sldId="2147483655"/>
              <ac:spMk id="4" creationId="{D118982B-9C2F-B592-334A-7C42560D2869}"/>
            </ac:spMkLst>
          </pc:spChg>
          <pc:spChg chg="del">
            <ac:chgData name="Melandi Du Plooy" userId="fdb224ca-68eb-449d-b2c3-f8a8a0bb5034" providerId="ADAL" clId="{537A77B0-BD00-4CB9-86CF-EF16BF813BD7}" dt="2024-09-16T04:19:09.004" v="76" actId="478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del">
            <ac:chgData name="Melandi Du Plooy" userId="fdb224ca-68eb-449d-b2c3-f8a8a0bb5034" providerId="ADAL" clId="{537A77B0-BD00-4CB9-86CF-EF16BF813BD7}" dt="2024-09-16T04:19:12.445" v="78" actId="478"/>
            <ac:spMkLst>
              <pc:docMk/>
              <pc:sldMasterMk cId="4058564757" sldId="2147483648"/>
              <pc:sldLayoutMk cId="126946945" sldId="2147483655"/>
              <ac:spMk id="7" creationId="{116848AE-D49E-2C12-1711-1F015F07F3F3}"/>
            </ac:spMkLst>
          </pc:spChg>
          <pc:spChg chg="del mod">
            <ac:chgData name="Melandi Du Plooy" userId="fdb224ca-68eb-449d-b2c3-f8a8a0bb5034" providerId="ADAL" clId="{537A77B0-BD00-4CB9-86CF-EF16BF813BD7}" dt="2024-09-16T04:19:11.380" v="77" actId="478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mod">
            <ac:chgData name="Melandi Du Plooy" userId="fdb224ca-68eb-449d-b2c3-f8a8a0bb5034" providerId="ADAL" clId="{537A77B0-BD00-4CB9-86CF-EF16BF813BD7}" dt="2024-09-16T04:24:31.788" v="80" actId="14100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mod">
            <ac:chgData name="Melandi Du Plooy" userId="fdb224ca-68eb-449d-b2c3-f8a8a0bb5034" providerId="ADAL" clId="{537A77B0-BD00-4CB9-86CF-EF16BF813BD7}" dt="2024-09-16T04:19:14.135" v="79"/>
            <ac:grpSpMkLst>
              <pc:docMk/>
              <pc:sldMasterMk cId="4058564757" sldId="2147483648"/>
              <pc:sldLayoutMk cId="126946945" sldId="2147483655"/>
              <ac:grpSpMk id="10" creationId="{47CBB598-4223-F7BA-9F3A-0DF62FC68825}"/>
            </ac:grpSpMkLst>
          </pc:grpChg>
          <pc:grpChg chg="mod">
            <ac:chgData name="Melandi Du Plooy" userId="fdb224ca-68eb-449d-b2c3-f8a8a0bb5034" providerId="ADAL" clId="{537A77B0-BD00-4CB9-86CF-EF16BF813BD7}" dt="2024-09-16T04:19:14.135" v="79"/>
            <ac:grpSpMkLst>
              <pc:docMk/>
              <pc:sldMasterMk cId="4058564757" sldId="2147483648"/>
              <pc:sldLayoutMk cId="126946945" sldId="2147483655"/>
              <ac:grpSpMk id="11" creationId="{4A59D8C6-221A-4C19-FA5B-29D27543FEC4}"/>
            </ac:grpSpMkLst>
          </pc:grpChg>
          <pc:grpChg chg="mod">
            <ac:chgData name="Melandi Du Plooy" userId="fdb224ca-68eb-449d-b2c3-f8a8a0bb5034" providerId="ADAL" clId="{537A77B0-BD00-4CB9-86CF-EF16BF813BD7}" dt="2024-09-16T04:19:14.135" v="79"/>
            <ac:grpSpMkLst>
              <pc:docMk/>
              <pc:sldMasterMk cId="4058564757" sldId="2147483648"/>
              <pc:sldLayoutMk cId="126946945" sldId="2147483655"/>
              <ac:grpSpMk id="12" creationId="{53CC6359-1F5E-9859-0742-174732119FDE}"/>
            </ac:grpSpMkLst>
          </pc:grpChg>
          <pc:cxnChg chg="mod">
            <ac:chgData name="Melandi Du Plooy" userId="fdb224ca-68eb-449d-b2c3-f8a8a0bb5034" providerId="ADAL" clId="{537A77B0-BD00-4CB9-86CF-EF16BF813BD7}" dt="2024-09-16T04:19:14.135" v="79"/>
            <ac:cxnSpMkLst>
              <pc:docMk/>
              <pc:sldMasterMk cId="4058564757" sldId="2147483648"/>
              <pc:sldLayoutMk cId="126946945" sldId="2147483655"/>
              <ac:cxnSpMk id="13" creationId="{435A8659-83E6-593C-9EE7-8ED0DB790BF4}"/>
            </ac:cxnSpMkLst>
          </pc:cxnChg>
          <pc:cxnChg chg="mod">
            <ac:chgData name="Melandi Du Plooy" userId="fdb224ca-68eb-449d-b2c3-f8a8a0bb5034" providerId="ADAL" clId="{537A77B0-BD00-4CB9-86CF-EF16BF813BD7}" dt="2024-09-16T04:19:14.135" v="79"/>
            <ac:cxnSpMkLst>
              <pc:docMk/>
              <pc:sldMasterMk cId="4058564757" sldId="2147483648"/>
              <pc:sldLayoutMk cId="126946945" sldId="2147483655"/>
              <ac:cxnSpMk id="14" creationId="{4C22887D-D53C-8CBA-9A72-5DADF78C0B32}"/>
            </ac:cxnSpMkLst>
          </pc:cxnChg>
          <pc:cxnChg chg="mod">
            <ac:chgData name="Melandi Du Plooy" userId="fdb224ca-68eb-449d-b2c3-f8a8a0bb5034" providerId="ADAL" clId="{537A77B0-BD00-4CB9-86CF-EF16BF813BD7}" dt="2024-09-16T04:19:14.135" v="79"/>
            <ac:cxnSpMkLst>
              <pc:docMk/>
              <pc:sldMasterMk cId="4058564757" sldId="2147483648"/>
              <pc:sldLayoutMk cId="126946945" sldId="2147483655"/>
              <ac:cxnSpMk id="15" creationId="{264A9701-0737-A69A-0F44-3C0BC5172AC8}"/>
            </ac:cxnSpMkLst>
          </pc:cxnChg>
          <pc:cxnChg chg="mod">
            <ac:chgData name="Melandi Du Plooy" userId="fdb224ca-68eb-449d-b2c3-f8a8a0bb5034" providerId="ADAL" clId="{537A77B0-BD00-4CB9-86CF-EF16BF813BD7}" dt="2024-09-16T04:19:14.135" v="79"/>
            <ac:cxnSpMkLst>
              <pc:docMk/>
              <pc:sldMasterMk cId="4058564757" sldId="2147483648"/>
              <pc:sldLayoutMk cId="126946945" sldId="2147483655"/>
              <ac:cxnSpMk id="16" creationId="{62E21FD8-056A-7A37-12F1-2B89C291865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602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3446463" y="0"/>
            <a:ext cx="3448050" cy="3859213"/>
          </a:xfrm>
          <a:prstGeom prst="rect">
            <a:avLst/>
          </a:prstGeom>
          <a:solidFill>
            <a:srgbClr val="96C23D"/>
          </a:solidFill>
          <a:ln w="3175">
            <a:solidFill>
              <a:srgbClr val="96C2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3757769" y="3089658"/>
            <a:ext cx="315102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Veritas Backup Starter Kit.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C8E8FDC6-ACC7-6A33-5D8B-3C410AE0AA3F}"/>
              </a:ext>
            </a:extLst>
          </p:cNvPr>
          <p:cNvSpPr txBox="1">
            <a:spLocks/>
          </p:cNvSpPr>
          <p:nvPr userDrawn="1"/>
        </p:nvSpPr>
        <p:spPr>
          <a:xfrm>
            <a:off x="3757769" y="913260"/>
            <a:ext cx="3127108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1B670-79BC-1208-2823-F2349C3208EB}"/>
              </a:ext>
            </a:extLst>
          </p:cNvPr>
          <p:cNvSpPr txBox="1"/>
          <p:nvPr userDrawn="1"/>
        </p:nvSpPr>
        <p:spPr>
          <a:xfrm>
            <a:off x="3787927" y="1971606"/>
            <a:ext cx="30980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D118982B-9C2F-B592-334A-7C42560D2869}"/>
              </a:ext>
            </a:extLst>
          </p:cNvPr>
          <p:cNvSpPr txBox="1">
            <a:spLocks/>
          </p:cNvSpPr>
          <p:nvPr userDrawn="1"/>
        </p:nvSpPr>
        <p:spPr>
          <a:xfrm>
            <a:off x="3772848" y="1660220"/>
            <a:ext cx="3112030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7CBB598-4223-F7BA-9F3A-0DF62FC68825}"/>
              </a:ext>
            </a:extLst>
          </p:cNvPr>
          <p:cNvGrpSpPr/>
          <p:nvPr userDrawn="1"/>
        </p:nvGrpSpPr>
        <p:grpSpPr>
          <a:xfrm flipH="1">
            <a:off x="3442993" y="151995"/>
            <a:ext cx="3330411" cy="3707218"/>
            <a:chOff x="6993015" y="151995"/>
            <a:chExt cx="3332483" cy="370721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A59D8C6-221A-4C19-FA5B-29D27543FEC4}"/>
                </a:ext>
              </a:extLst>
            </p:cNvPr>
            <p:cNvGrpSpPr/>
            <p:nvPr userDrawn="1"/>
          </p:nvGrpSpPr>
          <p:grpSpPr>
            <a:xfrm>
              <a:off x="6993015" y="151995"/>
              <a:ext cx="3251190" cy="1674508"/>
              <a:chOff x="119372" y="155882"/>
              <a:chExt cx="3251190" cy="167450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64A9701-0737-A69A-0F44-3C0BC5172AC8}"/>
                  </a:ext>
                </a:extLst>
              </p:cNvPr>
              <p:cNvCxnSpPr/>
              <p:nvPr userDrawn="1"/>
            </p:nvCxnSpPr>
            <p:spPr>
              <a:xfrm flipV="1">
                <a:off x="3365566" y="155882"/>
                <a:ext cx="0" cy="167450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62E21FD8-056A-7A37-12F1-2B89C291865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119372" y="160878"/>
                <a:ext cx="32511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CC6359-1F5E-9859-0742-174732119FDE}"/>
                </a:ext>
              </a:extLst>
            </p:cNvPr>
            <p:cNvGrpSpPr/>
            <p:nvPr userDrawn="1"/>
          </p:nvGrpSpPr>
          <p:grpSpPr>
            <a:xfrm>
              <a:off x="9044108" y="3083315"/>
              <a:ext cx="1281390" cy="775898"/>
              <a:chOff x="2170465" y="3087202"/>
              <a:chExt cx="1281390" cy="77589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35A8659-83E6-593C-9EE7-8ED0DB790BF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70465" y="3664080"/>
                <a:ext cx="12813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4C22887D-D53C-8CBA-9A72-5DADF78C0B32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365566" y="3087202"/>
                <a:ext cx="0" cy="77589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3776870" y="215898"/>
            <a:ext cx="2846834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C00000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Props1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0C9F62-E36D-4585-9B39-3C04A0395F15}">
  <ds:schemaRefs>
    <ds:schemaRef ds:uri="http://purl.org/dc/terms/"/>
    <ds:schemaRef ds:uri="40644668-1159-4990-9e90-9dc9c751786b"/>
    <ds:schemaRef ds:uri="http://purl.org/dc/elements/1.1/"/>
    <ds:schemaRef ds:uri="http://schemas.microsoft.com/office/infopath/2007/PartnerControls"/>
    <ds:schemaRef ds:uri="41e13a5d-ae95-48ca-ac46-28b1d72fdabf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ac38524-738d-483a-b671-b21dd1ddf11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4962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99</cp:revision>
  <dcterms:created xsi:type="dcterms:W3CDTF">2020-04-16T02:10:14Z</dcterms:created>
  <dcterms:modified xsi:type="dcterms:W3CDTF">2024-09-16T04:25:33Z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