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8"/>
  </p:notesMasterIdLst>
  <p:sldIdLst>
    <p:sldId id="358" r:id="rId6"/>
    <p:sldId id="356" r:id="rId7"/>
  </p:sldIdLst>
  <p:sldSz cx="6894513" cy="3859213"/>
  <p:notesSz cx="6858000" cy="2047875"/>
  <p:defaultTextStyle>
    <a:defPPr>
      <a:defRPr lang="en-US"/>
    </a:defPPr>
    <a:lvl1pPr marL="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12685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425371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638054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85074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063424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27611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1488795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170148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3" userDrawn="1">
          <p15:clr>
            <a:srgbClr val="A4A3A4"/>
          </p15:clr>
        </p15:guide>
        <p15:guide id="2" pos="21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F9D0A"/>
    <a:srgbClr val="172B49"/>
    <a:srgbClr val="3296BD"/>
    <a:srgbClr val="00A082"/>
    <a:srgbClr val="3396BC"/>
    <a:srgbClr val="962A79"/>
    <a:srgbClr val="D36E15"/>
    <a:srgbClr val="EB9809"/>
    <a:srgbClr val="97C232"/>
    <a:srgbClr val="9E2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7" d="100"/>
          <a:sy n="187" d="100"/>
        </p:scale>
        <p:origin x="744" y="132"/>
      </p:cViewPr>
      <p:guideLst>
        <p:guide orient="horz" pos="1193"/>
        <p:guide pos="21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di Du Plooy" userId="fdb224ca-68eb-449d-b2c3-f8a8a0bb5034" providerId="ADAL" clId="{1037E179-56DC-47EA-AD57-C074362DA713}"/>
    <pc:docChg chg="custSel delSld modSld modMainMaster">
      <pc:chgData name="Melandi Du Plooy" userId="fdb224ca-68eb-449d-b2c3-f8a8a0bb5034" providerId="ADAL" clId="{1037E179-56DC-47EA-AD57-C074362DA713}" dt="2024-09-18T23:32:44.893" v="160"/>
      <pc:docMkLst>
        <pc:docMk/>
      </pc:docMkLst>
      <pc:sldChg chg="delSp modSp mod setBg">
        <pc:chgData name="Melandi Du Plooy" userId="fdb224ca-68eb-449d-b2c3-f8a8a0bb5034" providerId="ADAL" clId="{1037E179-56DC-47EA-AD57-C074362DA713}" dt="2024-09-18T23:32:44.893" v="160"/>
        <pc:sldMkLst>
          <pc:docMk/>
          <pc:sldMk cId="2525706919" sldId="356"/>
        </pc:sldMkLst>
        <pc:spChg chg="del">
          <ac:chgData name="Melandi Du Plooy" userId="fdb224ca-68eb-449d-b2c3-f8a8a0bb5034" providerId="ADAL" clId="{1037E179-56DC-47EA-AD57-C074362DA713}" dt="2024-09-13T00:29:09.220" v="84" actId="478"/>
          <ac:spMkLst>
            <pc:docMk/>
            <pc:sldMk cId="2525706919" sldId="356"/>
            <ac:spMk id="8" creationId="{3C0E3D1E-9F0A-3454-973E-C99B0C48575C}"/>
          </ac:spMkLst>
        </pc:spChg>
        <pc:spChg chg="mod">
          <ac:chgData name="Melandi Du Plooy" userId="fdb224ca-68eb-449d-b2c3-f8a8a0bb5034" providerId="ADAL" clId="{1037E179-56DC-47EA-AD57-C074362DA713}" dt="2024-09-13T00:29:47.679" v="85" actId="207"/>
          <ac:spMkLst>
            <pc:docMk/>
            <pc:sldMk cId="2525706919" sldId="356"/>
            <ac:spMk id="9" creationId="{F73F93A2-1E79-C982-8B2E-C68F04E39E7E}"/>
          </ac:spMkLst>
        </pc:spChg>
        <pc:spChg chg="del">
          <ac:chgData name="Melandi Du Plooy" userId="fdb224ca-68eb-449d-b2c3-f8a8a0bb5034" providerId="ADAL" clId="{1037E179-56DC-47EA-AD57-C074362DA713}" dt="2024-09-13T00:29:09.220" v="84" actId="478"/>
          <ac:spMkLst>
            <pc:docMk/>
            <pc:sldMk cId="2525706919" sldId="356"/>
            <ac:spMk id="10" creationId="{E506D5F3-A375-7B6B-3112-66EF2E8B9E0B}"/>
          </ac:spMkLst>
        </pc:spChg>
        <pc:spChg chg="del">
          <ac:chgData name="Melandi Du Plooy" userId="fdb224ca-68eb-449d-b2c3-f8a8a0bb5034" providerId="ADAL" clId="{1037E179-56DC-47EA-AD57-C074362DA713}" dt="2024-09-13T00:29:09.220" v="84" actId="478"/>
          <ac:spMkLst>
            <pc:docMk/>
            <pc:sldMk cId="2525706919" sldId="356"/>
            <ac:spMk id="12" creationId="{76975CD0-33AB-0BFC-4AC2-DE5018C57C0A}"/>
          </ac:spMkLst>
        </pc:spChg>
        <pc:spChg chg="del">
          <ac:chgData name="Melandi Du Plooy" userId="fdb224ca-68eb-449d-b2c3-f8a8a0bb5034" providerId="ADAL" clId="{1037E179-56DC-47EA-AD57-C074362DA713}" dt="2024-09-13T00:29:09.220" v="84" actId="478"/>
          <ac:spMkLst>
            <pc:docMk/>
            <pc:sldMk cId="2525706919" sldId="356"/>
            <ac:spMk id="13" creationId="{A96C5044-1347-C161-CFD8-3011AF89D634}"/>
          </ac:spMkLst>
        </pc:spChg>
        <pc:spChg chg="del">
          <ac:chgData name="Melandi Du Plooy" userId="fdb224ca-68eb-449d-b2c3-f8a8a0bb5034" providerId="ADAL" clId="{1037E179-56DC-47EA-AD57-C074362DA713}" dt="2024-09-13T00:29:09.220" v="84" actId="478"/>
          <ac:spMkLst>
            <pc:docMk/>
            <pc:sldMk cId="2525706919" sldId="356"/>
            <ac:spMk id="14" creationId="{A53FC066-B99F-1BB9-62B2-59EE2D40999D}"/>
          </ac:spMkLst>
        </pc:spChg>
      </pc:sldChg>
      <pc:sldChg chg="delSp del mod setBg">
        <pc:chgData name="Melandi Du Plooy" userId="fdb224ca-68eb-449d-b2c3-f8a8a0bb5034" providerId="ADAL" clId="{1037E179-56DC-47EA-AD57-C074362DA713}" dt="2024-09-18T23:32:03.368" v="96" actId="47"/>
        <pc:sldMkLst>
          <pc:docMk/>
          <pc:sldMk cId="2608368067" sldId="357"/>
        </pc:sldMkLst>
        <pc:spChg chg="del">
          <ac:chgData name="Melandi Du Plooy" userId="fdb224ca-68eb-449d-b2c3-f8a8a0bb5034" providerId="ADAL" clId="{1037E179-56DC-47EA-AD57-C074362DA713}" dt="2024-09-13T00:27:00.890" v="6" actId="478"/>
          <ac:spMkLst>
            <pc:docMk/>
            <pc:sldMk cId="2608368067" sldId="357"/>
            <ac:spMk id="6" creationId="{89028FE3-EEE5-79CF-1243-91587D8F1AC9}"/>
          </ac:spMkLst>
        </pc:spChg>
        <pc:spChg chg="del">
          <ac:chgData name="Melandi Du Plooy" userId="fdb224ca-68eb-449d-b2c3-f8a8a0bb5034" providerId="ADAL" clId="{1037E179-56DC-47EA-AD57-C074362DA713}" dt="2024-09-13T00:27:00.890" v="6" actId="478"/>
          <ac:spMkLst>
            <pc:docMk/>
            <pc:sldMk cId="2608368067" sldId="357"/>
            <ac:spMk id="7" creationId="{8989BF3D-2AC6-0F3B-E167-6FD094637EAD}"/>
          </ac:spMkLst>
        </pc:spChg>
      </pc:sldChg>
      <pc:sldMasterChg chg="modSldLayout sldLayoutOrd">
        <pc:chgData name="Melandi Du Plooy" userId="fdb224ca-68eb-449d-b2c3-f8a8a0bb5034" providerId="ADAL" clId="{1037E179-56DC-47EA-AD57-C074362DA713}" dt="2024-09-16T04:28:27.929" v="95" actId="14100"/>
        <pc:sldMasterMkLst>
          <pc:docMk/>
          <pc:sldMasterMk cId="4058564757" sldId="2147483648"/>
        </pc:sldMasterMkLst>
        <pc:sldLayoutChg chg="addSp delSp modSp mod setBg">
          <pc:chgData name="Melandi Du Plooy" userId="fdb224ca-68eb-449d-b2c3-f8a8a0bb5034" providerId="ADAL" clId="{1037E179-56DC-47EA-AD57-C074362DA713}" dt="2024-09-13T00:26:53.653" v="5"/>
          <pc:sldLayoutMkLst>
            <pc:docMk/>
            <pc:sldMasterMk cId="4058564757" sldId="2147483648"/>
            <pc:sldLayoutMk cId="3132325678" sldId="2147483649"/>
          </pc:sldLayoutMkLst>
          <pc:spChg chg="del">
            <ac:chgData name="Melandi Du Plooy" userId="fdb224ca-68eb-449d-b2c3-f8a8a0bb5034" providerId="ADAL" clId="{1037E179-56DC-47EA-AD57-C074362DA713}" dt="2024-09-13T00:26:38.289" v="1" actId="478"/>
            <ac:spMkLst>
              <pc:docMk/>
              <pc:sldMasterMk cId="4058564757" sldId="2147483648"/>
              <pc:sldLayoutMk cId="3132325678" sldId="2147483649"/>
              <ac:spMk id="2" creationId="{00000000-0000-0000-0000-000000000000}"/>
            </ac:spMkLst>
          </pc:spChg>
          <pc:spChg chg="del">
            <ac:chgData name="Melandi Du Plooy" userId="fdb224ca-68eb-449d-b2c3-f8a8a0bb5034" providerId="ADAL" clId="{1037E179-56DC-47EA-AD57-C074362DA713}" dt="2024-09-13T00:26:38.289" v="1" actId="478"/>
            <ac:spMkLst>
              <pc:docMk/>
              <pc:sldMasterMk cId="4058564757" sldId="2147483648"/>
              <pc:sldLayoutMk cId="3132325678" sldId="2147483649"/>
              <ac:spMk id="3" creationId="{00000000-0000-0000-0000-000000000000}"/>
            </ac:spMkLst>
          </pc:spChg>
          <pc:spChg chg="del">
            <ac:chgData name="Melandi Du Plooy" userId="fdb224ca-68eb-449d-b2c3-f8a8a0bb5034" providerId="ADAL" clId="{1037E179-56DC-47EA-AD57-C074362DA713}" dt="2024-09-13T00:26:38.289" v="1" actId="478"/>
            <ac:spMkLst>
              <pc:docMk/>
              <pc:sldMasterMk cId="4058564757" sldId="2147483648"/>
              <pc:sldLayoutMk cId="3132325678" sldId="2147483649"/>
              <ac:spMk id="4" creationId="{00000000-0000-0000-0000-000000000000}"/>
            </ac:spMkLst>
          </pc:spChg>
          <pc:spChg chg="del">
            <ac:chgData name="Melandi Du Plooy" userId="fdb224ca-68eb-449d-b2c3-f8a8a0bb5034" providerId="ADAL" clId="{1037E179-56DC-47EA-AD57-C074362DA713}" dt="2024-09-13T00:26:38.289" v="1" actId="478"/>
            <ac:spMkLst>
              <pc:docMk/>
              <pc:sldMasterMk cId="4058564757" sldId="2147483648"/>
              <pc:sldLayoutMk cId="3132325678" sldId="2147483649"/>
              <ac:spMk id="5" creationId="{00000000-0000-0000-0000-000000000000}"/>
            </ac:spMkLst>
          </pc:spChg>
          <pc:spChg chg="del">
            <ac:chgData name="Melandi Du Plooy" userId="fdb224ca-68eb-449d-b2c3-f8a8a0bb5034" providerId="ADAL" clId="{1037E179-56DC-47EA-AD57-C074362DA713}" dt="2024-09-13T00:26:38.289" v="1" actId="478"/>
            <ac:spMkLst>
              <pc:docMk/>
              <pc:sldMasterMk cId="4058564757" sldId="2147483648"/>
              <pc:sldLayoutMk cId="3132325678" sldId="2147483649"/>
              <ac:spMk id="6" creationId="{00000000-0000-0000-0000-000000000000}"/>
            </ac:spMkLst>
          </pc:spChg>
          <pc:spChg chg="add mod">
            <ac:chgData name="Melandi Du Plooy" userId="fdb224ca-68eb-449d-b2c3-f8a8a0bb5034" providerId="ADAL" clId="{1037E179-56DC-47EA-AD57-C074362DA713}" dt="2024-09-13T00:26:53.653" v="5"/>
            <ac:spMkLst>
              <pc:docMk/>
              <pc:sldMasterMk cId="4058564757" sldId="2147483648"/>
              <pc:sldLayoutMk cId="3132325678" sldId="2147483649"/>
              <ac:spMk id="7" creationId="{B0AB30B2-12EA-2503-96BD-BBCEE0DD94FC}"/>
            </ac:spMkLst>
          </pc:spChg>
          <pc:spChg chg="add mod">
            <ac:chgData name="Melandi Du Plooy" userId="fdb224ca-68eb-449d-b2c3-f8a8a0bb5034" providerId="ADAL" clId="{1037E179-56DC-47EA-AD57-C074362DA713}" dt="2024-09-13T00:26:53.653" v="5"/>
            <ac:spMkLst>
              <pc:docMk/>
              <pc:sldMasterMk cId="4058564757" sldId="2147483648"/>
              <pc:sldLayoutMk cId="3132325678" sldId="2147483649"/>
              <ac:spMk id="8" creationId="{A522D217-3A9D-5D4A-C24F-3E4656EA0C43}"/>
            </ac:spMkLst>
          </pc:spChg>
        </pc:sldLayoutChg>
        <pc:sldLayoutChg chg="addSp delSp modSp mod ord setBg">
          <pc:chgData name="Melandi Du Plooy" userId="fdb224ca-68eb-449d-b2c3-f8a8a0bb5034" providerId="ADAL" clId="{1037E179-56DC-47EA-AD57-C074362DA713}" dt="2024-09-16T04:28:27.929" v="95" actId="14100"/>
          <pc:sldLayoutMkLst>
            <pc:docMk/>
            <pc:sldMasterMk cId="4058564757" sldId="2147483648"/>
            <pc:sldLayoutMk cId="126946945" sldId="2147483655"/>
          </pc:sldLayoutMkLst>
          <pc:spChg chg="del">
            <ac:chgData name="Melandi Du Plooy" userId="fdb224ca-68eb-449d-b2c3-f8a8a0bb5034" providerId="ADAL" clId="{1037E179-56DC-47EA-AD57-C074362DA713}" dt="2024-09-13T00:27:55.888" v="12" actId="478"/>
            <ac:spMkLst>
              <pc:docMk/>
              <pc:sldMasterMk cId="4058564757" sldId="2147483648"/>
              <pc:sldLayoutMk cId="126946945" sldId="2147483655"/>
              <ac:spMk id="2" creationId="{00000000-0000-0000-0000-000000000000}"/>
            </ac:spMkLst>
          </pc:spChg>
          <pc:spChg chg="del">
            <ac:chgData name="Melandi Du Plooy" userId="fdb224ca-68eb-449d-b2c3-f8a8a0bb5034" providerId="ADAL" clId="{1037E179-56DC-47EA-AD57-C074362DA713}" dt="2024-09-13T00:27:55.290" v="11" actId="478"/>
            <ac:spMkLst>
              <pc:docMk/>
              <pc:sldMasterMk cId="4058564757" sldId="2147483648"/>
              <pc:sldLayoutMk cId="126946945" sldId="2147483655"/>
              <ac:spMk id="3" creationId="{00000000-0000-0000-0000-000000000000}"/>
            </ac:spMkLst>
          </pc:spChg>
          <pc:spChg chg="del">
            <ac:chgData name="Melandi Du Plooy" userId="fdb224ca-68eb-449d-b2c3-f8a8a0bb5034" providerId="ADAL" clId="{1037E179-56DC-47EA-AD57-C074362DA713}" dt="2024-09-13T00:27:54.750" v="10" actId="478"/>
            <ac:spMkLst>
              <pc:docMk/>
              <pc:sldMasterMk cId="4058564757" sldId="2147483648"/>
              <pc:sldLayoutMk cId="126946945" sldId="2147483655"/>
              <ac:spMk id="4" creationId="{00000000-0000-0000-0000-000000000000}"/>
            </ac:spMkLst>
          </pc:spChg>
          <pc:spChg chg="add mod">
            <ac:chgData name="Melandi Du Plooy" userId="fdb224ca-68eb-449d-b2c3-f8a8a0bb5034" providerId="ADAL" clId="{1037E179-56DC-47EA-AD57-C074362DA713}" dt="2024-09-13T00:27:57.856" v="13"/>
            <ac:spMkLst>
              <pc:docMk/>
              <pc:sldMasterMk cId="4058564757" sldId="2147483648"/>
              <pc:sldLayoutMk cId="126946945" sldId="2147483655"/>
              <ac:spMk id="5" creationId="{6ADF7D2C-73DB-66C6-115E-1AF6337BDCB7}"/>
            </ac:spMkLst>
          </pc:spChg>
          <pc:spChg chg="add mod">
            <ac:chgData name="Melandi Du Plooy" userId="fdb224ca-68eb-449d-b2c3-f8a8a0bb5034" providerId="ADAL" clId="{1037E179-56DC-47EA-AD57-C074362DA713}" dt="2024-09-16T04:28:27.929" v="95" actId="14100"/>
            <ac:spMkLst>
              <pc:docMk/>
              <pc:sldMasterMk cId="4058564757" sldId="2147483648"/>
              <pc:sldLayoutMk cId="126946945" sldId="2147483655"/>
              <ac:spMk id="6" creationId="{CA558B47-58A3-85D4-EC8C-9274466B5B00}"/>
            </ac:spMkLst>
          </pc:spChg>
          <pc:spChg chg="add mod">
            <ac:chgData name="Melandi Du Plooy" userId="fdb224ca-68eb-449d-b2c3-f8a8a0bb5034" providerId="ADAL" clId="{1037E179-56DC-47EA-AD57-C074362DA713}" dt="2024-09-13T00:28:13.378" v="15" actId="14100"/>
            <ac:spMkLst>
              <pc:docMk/>
              <pc:sldMasterMk cId="4058564757" sldId="2147483648"/>
              <pc:sldLayoutMk cId="126946945" sldId="2147483655"/>
              <ac:spMk id="7" creationId="{116848AE-D49E-2C12-1711-1F015F07F3F3}"/>
            </ac:spMkLst>
          </pc:spChg>
          <pc:spChg chg="add mod">
            <ac:chgData name="Melandi Du Plooy" userId="fdb224ca-68eb-449d-b2c3-f8a8a0bb5034" providerId="ADAL" clId="{1037E179-56DC-47EA-AD57-C074362DA713}" dt="2024-09-16T03:19:24.060" v="88" actId="6549"/>
            <ac:spMkLst>
              <pc:docMk/>
              <pc:sldMasterMk cId="4058564757" sldId="2147483648"/>
              <pc:sldLayoutMk cId="126946945" sldId="2147483655"/>
              <ac:spMk id="8" creationId="{6DD23A99-78A3-86B5-2846-AF0A839E7CF1}"/>
            </ac:spMkLst>
          </pc:spChg>
          <pc:spChg chg="add mod">
            <ac:chgData name="Melandi Du Plooy" userId="fdb224ca-68eb-449d-b2c3-f8a8a0bb5034" providerId="ADAL" clId="{1037E179-56DC-47EA-AD57-C074362DA713}" dt="2024-09-13T00:28:16.530" v="16" actId="14100"/>
            <ac:spMkLst>
              <pc:docMk/>
              <pc:sldMasterMk cId="4058564757" sldId="2147483648"/>
              <pc:sldLayoutMk cId="126946945" sldId="2147483655"/>
              <ac:spMk id="9" creationId="{FB9D4B5A-4758-1279-1EFF-611C5A4F566F}"/>
            </ac:spMkLst>
          </pc:spChg>
          <pc:grpChg chg="add del mod">
            <ac:chgData name="Melandi Du Plooy" userId="fdb224ca-68eb-449d-b2c3-f8a8a0bb5034" providerId="ADAL" clId="{1037E179-56DC-47EA-AD57-C074362DA713}" dt="2024-09-16T04:11:40.975" v="90" actId="478"/>
            <ac:grpSpMkLst>
              <pc:docMk/>
              <pc:sldMasterMk cId="4058564757" sldId="2147483648"/>
              <pc:sldLayoutMk cId="126946945" sldId="2147483655"/>
              <ac:grpSpMk id="2" creationId="{136FB54E-5ABD-B6DC-55EA-B4BCDD6DA298}"/>
            </ac:grpSpMkLst>
          </pc:grpChg>
          <pc:grpChg chg="add del mod">
            <ac:chgData name="Melandi Du Plooy" userId="fdb224ca-68eb-449d-b2c3-f8a8a0bb5034" providerId="ADAL" clId="{1037E179-56DC-47EA-AD57-C074362DA713}" dt="2024-09-16T04:11:42.345" v="91" actId="478"/>
            <ac:grpSpMkLst>
              <pc:docMk/>
              <pc:sldMasterMk cId="4058564757" sldId="2147483648"/>
              <pc:sldLayoutMk cId="126946945" sldId="2147483655"/>
              <ac:grpSpMk id="10" creationId="{1BF5ACB3-21E9-FA29-4EFC-883526529645}"/>
            </ac:grpSpMkLst>
          </pc:grpChg>
          <pc:grpChg chg="add mod">
            <ac:chgData name="Melandi Du Plooy" userId="fdb224ca-68eb-449d-b2c3-f8a8a0bb5034" providerId="ADAL" clId="{1037E179-56DC-47EA-AD57-C074362DA713}" dt="2024-09-16T04:11:43.466" v="92"/>
            <ac:grpSpMkLst>
              <pc:docMk/>
              <pc:sldMasterMk cId="4058564757" sldId="2147483648"/>
              <pc:sldLayoutMk cId="126946945" sldId="2147483655"/>
              <ac:grpSpMk id="13" creationId="{0AEABF53-5B0A-F327-6873-07001E54499F}"/>
            </ac:grpSpMkLst>
          </pc:grpChg>
          <pc:grpChg chg="add mod">
            <ac:chgData name="Melandi Du Plooy" userId="fdb224ca-68eb-449d-b2c3-f8a8a0bb5034" providerId="ADAL" clId="{1037E179-56DC-47EA-AD57-C074362DA713}" dt="2024-09-16T04:11:43.466" v="92"/>
            <ac:grpSpMkLst>
              <pc:docMk/>
              <pc:sldMasterMk cId="4058564757" sldId="2147483648"/>
              <pc:sldLayoutMk cId="126946945" sldId="2147483655"/>
              <ac:grpSpMk id="16" creationId="{BA58685E-9450-A332-DDFE-144781CC10A3}"/>
            </ac:grpSpMkLst>
          </pc:grpChg>
          <pc:cxnChg chg="mod">
            <ac:chgData name="Melandi Du Plooy" userId="fdb224ca-68eb-449d-b2c3-f8a8a0bb5034" providerId="ADAL" clId="{1037E179-56DC-47EA-AD57-C074362DA713}" dt="2024-09-16T04:09:28.667" v="89"/>
            <ac:cxnSpMkLst>
              <pc:docMk/>
              <pc:sldMasterMk cId="4058564757" sldId="2147483648"/>
              <pc:sldLayoutMk cId="126946945" sldId="2147483655"/>
              <ac:cxnSpMk id="3" creationId="{1E65C6C8-A321-DAA5-5367-A45EC7B82F3D}"/>
            </ac:cxnSpMkLst>
          </pc:cxnChg>
          <pc:cxnChg chg="mod">
            <ac:chgData name="Melandi Du Plooy" userId="fdb224ca-68eb-449d-b2c3-f8a8a0bb5034" providerId="ADAL" clId="{1037E179-56DC-47EA-AD57-C074362DA713}" dt="2024-09-16T04:09:28.667" v="89"/>
            <ac:cxnSpMkLst>
              <pc:docMk/>
              <pc:sldMasterMk cId="4058564757" sldId="2147483648"/>
              <pc:sldLayoutMk cId="126946945" sldId="2147483655"/>
              <ac:cxnSpMk id="4" creationId="{F69FE59F-A8B0-E700-AADF-C6833491CDCA}"/>
            </ac:cxnSpMkLst>
          </pc:cxnChg>
          <pc:cxnChg chg="mod">
            <ac:chgData name="Melandi Du Plooy" userId="fdb224ca-68eb-449d-b2c3-f8a8a0bb5034" providerId="ADAL" clId="{1037E179-56DC-47EA-AD57-C074362DA713}" dt="2024-09-16T04:09:28.667" v="89"/>
            <ac:cxnSpMkLst>
              <pc:docMk/>
              <pc:sldMasterMk cId="4058564757" sldId="2147483648"/>
              <pc:sldLayoutMk cId="126946945" sldId="2147483655"/>
              <ac:cxnSpMk id="11" creationId="{337FA17A-A6B5-BA95-8BDC-8323D6BE13F2}"/>
            </ac:cxnSpMkLst>
          </pc:cxnChg>
          <pc:cxnChg chg="mod">
            <ac:chgData name="Melandi Du Plooy" userId="fdb224ca-68eb-449d-b2c3-f8a8a0bb5034" providerId="ADAL" clId="{1037E179-56DC-47EA-AD57-C074362DA713}" dt="2024-09-16T04:09:28.667" v="89"/>
            <ac:cxnSpMkLst>
              <pc:docMk/>
              <pc:sldMasterMk cId="4058564757" sldId="2147483648"/>
              <pc:sldLayoutMk cId="126946945" sldId="2147483655"/>
              <ac:cxnSpMk id="12" creationId="{42057DA1-7674-F330-D385-A8F3928E319F}"/>
            </ac:cxnSpMkLst>
          </pc:cxnChg>
          <pc:cxnChg chg="mod">
            <ac:chgData name="Melandi Du Plooy" userId="fdb224ca-68eb-449d-b2c3-f8a8a0bb5034" providerId="ADAL" clId="{1037E179-56DC-47EA-AD57-C074362DA713}" dt="2024-09-16T04:11:43.466" v="92"/>
            <ac:cxnSpMkLst>
              <pc:docMk/>
              <pc:sldMasterMk cId="4058564757" sldId="2147483648"/>
              <pc:sldLayoutMk cId="126946945" sldId="2147483655"/>
              <ac:cxnSpMk id="14" creationId="{4380ACE8-468B-966B-BC18-EEBEAB943F8B}"/>
            </ac:cxnSpMkLst>
          </pc:cxnChg>
          <pc:cxnChg chg="mod">
            <ac:chgData name="Melandi Du Plooy" userId="fdb224ca-68eb-449d-b2c3-f8a8a0bb5034" providerId="ADAL" clId="{1037E179-56DC-47EA-AD57-C074362DA713}" dt="2024-09-16T04:11:43.466" v="92"/>
            <ac:cxnSpMkLst>
              <pc:docMk/>
              <pc:sldMasterMk cId="4058564757" sldId="2147483648"/>
              <pc:sldLayoutMk cId="126946945" sldId="2147483655"/>
              <ac:cxnSpMk id="15" creationId="{831500A0-585F-958E-B84B-5B20D991471F}"/>
            </ac:cxnSpMkLst>
          </pc:cxnChg>
          <pc:cxnChg chg="mod">
            <ac:chgData name="Melandi Du Plooy" userId="fdb224ca-68eb-449d-b2c3-f8a8a0bb5034" providerId="ADAL" clId="{1037E179-56DC-47EA-AD57-C074362DA713}" dt="2024-09-16T04:11:43.466" v="92"/>
            <ac:cxnSpMkLst>
              <pc:docMk/>
              <pc:sldMasterMk cId="4058564757" sldId="2147483648"/>
              <pc:sldLayoutMk cId="126946945" sldId="2147483655"/>
              <ac:cxnSpMk id="17" creationId="{334E24B1-6CBB-84B1-E808-AD80344E6FE8}"/>
            </ac:cxnSpMkLst>
          </pc:cxnChg>
          <pc:cxnChg chg="mod">
            <ac:chgData name="Melandi Du Plooy" userId="fdb224ca-68eb-449d-b2c3-f8a8a0bb5034" providerId="ADAL" clId="{1037E179-56DC-47EA-AD57-C074362DA713}" dt="2024-09-16T04:11:43.466" v="92"/>
            <ac:cxnSpMkLst>
              <pc:docMk/>
              <pc:sldMasterMk cId="4058564757" sldId="2147483648"/>
              <pc:sldLayoutMk cId="126946945" sldId="2147483655"/>
              <ac:cxnSpMk id="18" creationId="{65AE4DE7-E028-EEEA-7280-DAA00F9AAA0A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F8DB8-22C5-D340-B989-4BD6B6DAE4F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3100" y="1143000"/>
            <a:ext cx="5511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C5B51-CA9D-FA47-BD4D-5580761C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48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AB30B2-12EA-2503-96BD-BBCEE0DD94FC}"/>
              </a:ext>
            </a:extLst>
          </p:cNvPr>
          <p:cNvSpPr txBox="1">
            <a:spLocks/>
          </p:cNvSpPr>
          <p:nvPr userDrawn="1"/>
        </p:nvSpPr>
        <p:spPr>
          <a:xfrm>
            <a:off x="276074" y="946148"/>
            <a:ext cx="6134298" cy="10967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</a:rPr>
              <a:t>1. </a:t>
            </a:r>
            <a:r>
              <a:rPr lang="en-GB" sz="1800" b="1" dirty="0">
                <a:solidFill>
                  <a:schemeClr val="bg1"/>
                </a:solidFill>
                <a:latin typeface="+mj-lt"/>
              </a:rPr>
              <a:t>Add your company logo where indicated.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Tahoma" panose="020B0604030504040204" pitchFamily="34" charset="0"/>
              <a:cs typeface="Gotham Medium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  <a:sym typeface="Wingdings" pitchFamily="2" charset="2"/>
              </a:rPr>
              <a:t>2. </a:t>
            </a:r>
            <a:r>
              <a:rPr lang="en-GB" sz="1800" b="1" dirty="0">
                <a:solidFill>
                  <a:schemeClr val="bg1"/>
                </a:solidFill>
                <a:latin typeface="+mj-lt"/>
                <a:sym typeface="Wingdings" pitchFamily="2" charset="2"/>
              </a:rPr>
              <a:t>Save tile as jpg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800" b="1" dirty="0">
                <a:solidFill>
                  <a:schemeClr val="bg1"/>
                </a:solidFill>
                <a:latin typeface="+mj-lt"/>
                <a:sym typeface="Wingdings" pitchFamily="2" charset="2"/>
              </a:rPr>
              <a:t>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  <a:sym typeface="Wingdings" pitchFamily="2" charset="2"/>
              </a:rPr>
              <a:t>. Post on LinkedIn profile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2D217-3A9D-5D4A-C24F-3E4656EA0C43}"/>
              </a:ext>
            </a:extLst>
          </p:cNvPr>
          <p:cNvSpPr txBox="1">
            <a:spLocks/>
          </p:cNvSpPr>
          <p:nvPr userDrawn="1"/>
        </p:nvSpPr>
        <p:spPr>
          <a:xfrm>
            <a:off x="274886" y="259805"/>
            <a:ext cx="5650981" cy="45243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rgbClr val="274A77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</a:rPr>
              <a:t>How to use the </a:t>
            </a:r>
            <a:r>
              <a:rPr lang="en-GB" dirty="0">
                <a:solidFill>
                  <a:schemeClr val="bg1"/>
                </a:solidFill>
                <a:latin typeface="+mj-lt"/>
              </a:rPr>
              <a:t>LinkedIn tile</a:t>
            </a:r>
            <a:endParaRPr kumimoji="0" lang="en-GB" sz="2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325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5" userDrawn="1">
          <p15:clr>
            <a:srgbClr val="FBAE40"/>
          </p15:clr>
        </p15:guide>
        <p15:guide id="2" pos="217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2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12392" y="142934"/>
            <a:ext cx="3230605" cy="30462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8179" y="142934"/>
            <a:ext cx="9579304" cy="30462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23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7090" y="1198858"/>
            <a:ext cx="5860336" cy="8272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4178" y="2186889"/>
            <a:ext cx="4826159" cy="98624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2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5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38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50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63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76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88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01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13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07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620" y="2479903"/>
            <a:ext cx="5860336" cy="766484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620" y="1635700"/>
            <a:ext cx="5860336" cy="844202"/>
          </a:xfr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2126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25371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63805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85074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06342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27611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48879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70148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22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8182" y="833485"/>
            <a:ext cx="6404954" cy="235572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8044" y="833485"/>
            <a:ext cx="6404954" cy="235572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72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27" y="154548"/>
            <a:ext cx="6205062" cy="64320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728" y="863858"/>
            <a:ext cx="3046273" cy="360014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2685" indent="0">
              <a:buNone/>
              <a:defRPr sz="900" b="1"/>
            </a:lvl2pPr>
            <a:lvl3pPr marL="425371" indent="0">
              <a:buNone/>
              <a:defRPr sz="800" b="1"/>
            </a:lvl3pPr>
            <a:lvl4pPr marL="638054" indent="0">
              <a:buNone/>
              <a:defRPr sz="700" b="1"/>
            </a:lvl4pPr>
            <a:lvl5pPr marL="850740" indent="0">
              <a:buNone/>
              <a:defRPr sz="700" b="1"/>
            </a:lvl5pPr>
            <a:lvl6pPr marL="1063424" indent="0">
              <a:buNone/>
              <a:defRPr sz="700" b="1"/>
            </a:lvl6pPr>
            <a:lvl7pPr marL="1276110" indent="0">
              <a:buNone/>
              <a:defRPr sz="700" b="1"/>
            </a:lvl7pPr>
            <a:lvl8pPr marL="1488795" indent="0">
              <a:buNone/>
              <a:defRPr sz="700" b="1"/>
            </a:lvl8pPr>
            <a:lvl9pPr marL="1701480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4728" y="1223873"/>
            <a:ext cx="3046273" cy="222351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02319" y="863858"/>
            <a:ext cx="3047471" cy="360014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2685" indent="0">
              <a:buNone/>
              <a:defRPr sz="900" b="1"/>
            </a:lvl2pPr>
            <a:lvl3pPr marL="425371" indent="0">
              <a:buNone/>
              <a:defRPr sz="800" b="1"/>
            </a:lvl3pPr>
            <a:lvl4pPr marL="638054" indent="0">
              <a:buNone/>
              <a:defRPr sz="700" b="1"/>
            </a:lvl4pPr>
            <a:lvl5pPr marL="850740" indent="0">
              <a:buNone/>
              <a:defRPr sz="700" b="1"/>
            </a:lvl5pPr>
            <a:lvl6pPr marL="1063424" indent="0">
              <a:buNone/>
              <a:defRPr sz="700" b="1"/>
            </a:lvl6pPr>
            <a:lvl7pPr marL="1276110" indent="0">
              <a:buNone/>
              <a:defRPr sz="700" b="1"/>
            </a:lvl7pPr>
            <a:lvl8pPr marL="1488795" indent="0">
              <a:buNone/>
              <a:defRPr sz="700" b="1"/>
            </a:lvl8pPr>
            <a:lvl9pPr marL="1701480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02319" y="1223873"/>
            <a:ext cx="3047471" cy="222351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97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843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  <p:pic>
        <p:nvPicPr>
          <p:cNvPr id="58" name="Picture 57" descr="A black and white logo&#10;&#10;Description automatically generated">
            <a:extLst>
              <a:ext uri="{FF2B5EF4-FFF2-40B4-BE49-F238E27FC236}">
                <a16:creationId xmlns:a16="http://schemas.microsoft.com/office/drawing/2014/main" id="{3257F638-8EDF-A158-3884-AF259A2337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34626" y="3224331"/>
            <a:ext cx="677226" cy="507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5940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27" y="153656"/>
            <a:ext cx="2268247" cy="65392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5565" y="153655"/>
            <a:ext cx="3854224" cy="3293732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727" y="807577"/>
            <a:ext cx="2268247" cy="2639810"/>
          </a:xfrm>
        </p:spPr>
        <p:txBody>
          <a:bodyPr/>
          <a:lstStyle>
            <a:lvl1pPr marL="0" indent="0">
              <a:buNone/>
              <a:defRPr sz="700"/>
            </a:lvl1pPr>
            <a:lvl2pPr marL="212685" indent="0">
              <a:buNone/>
              <a:defRPr sz="600"/>
            </a:lvl2pPr>
            <a:lvl3pPr marL="425371" indent="0">
              <a:buNone/>
              <a:defRPr sz="500"/>
            </a:lvl3pPr>
            <a:lvl4pPr marL="638054" indent="0">
              <a:buNone/>
              <a:defRPr sz="500"/>
            </a:lvl4pPr>
            <a:lvl5pPr marL="850740" indent="0">
              <a:buNone/>
              <a:defRPr sz="500"/>
            </a:lvl5pPr>
            <a:lvl6pPr marL="1063424" indent="0">
              <a:buNone/>
              <a:defRPr sz="500"/>
            </a:lvl6pPr>
            <a:lvl7pPr marL="1276110" indent="0">
              <a:buNone/>
              <a:defRPr sz="500"/>
            </a:lvl7pPr>
            <a:lvl8pPr marL="1488795" indent="0">
              <a:buNone/>
              <a:defRPr sz="500"/>
            </a:lvl8pPr>
            <a:lvl9pPr marL="170148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309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 descr="A black and white logo&#10;&#10;Description automatically generated">
            <a:extLst>
              <a:ext uri="{FF2B5EF4-FFF2-40B4-BE49-F238E27FC236}">
                <a16:creationId xmlns:a16="http://schemas.microsoft.com/office/drawing/2014/main" id="{3257F638-8EDF-A158-3884-AF259A2337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34626" y="3224331"/>
            <a:ext cx="677226" cy="50791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ADF7D2C-73DB-66C6-115E-1AF6337BDCB7}"/>
              </a:ext>
            </a:extLst>
          </p:cNvPr>
          <p:cNvSpPr/>
          <p:nvPr userDrawn="1"/>
        </p:nvSpPr>
        <p:spPr>
          <a:xfrm>
            <a:off x="0" y="0"/>
            <a:ext cx="3448050" cy="3859213"/>
          </a:xfrm>
          <a:prstGeom prst="rect">
            <a:avLst/>
          </a:prstGeom>
          <a:solidFill>
            <a:srgbClr val="3296BD"/>
          </a:solidFill>
          <a:ln w="3175">
            <a:solidFill>
              <a:srgbClr val="3296B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CA558B47-58A3-85D4-EC8C-9274466B5B00}"/>
              </a:ext>
            </a:extLst>
          </p:cNvPr>
          <p:cNvSpPr txBox="1">
            <a:spLocks/>
          </p:cNvSpPr>
          <p:nvPr userDrawn="1"/>
        </p:nvSpPr>
        <p:spPr>
          <a:xfrm>
            <a:off x="84217" y="913260"/>
            <a:ext cx="3120537" cy="5355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chemeClr val="bg1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600" dirty="0">
                <a:solidFill>
                  <a:srgbClr val="FFFFFF"/>
                </a:solidFill>
                <a:latin typeface="+mj-lt"/>
              </a:rPr>
              <a:t>Moving to the cloud has never been this easy.</a:t>
            </a:r>
            <a:endParaRPr kumimoji="0" lang="en-NZ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6848AE-D49E-2C12-1711-1F015F07F3F3}"/>
              </a:ext>
            </a:extLst>
          </p:cNvPr>
          <p:cNvSpPr txBox="1"/>
          <p:nvPr userDrawn="1"/>
        </p:nvSpPr>
        <p:spPr>
          <a:xfrm>
            <a:off x="114376" y="1971606"/>
            <a:ext cx="334796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Increase cost of savings (TCO)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Enhance staff productivity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Build operational resilience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Increase business agility</a:t>
            </a: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6DD23A99-78A3-86B5-2846-AF0A839E7CF1}"/>
              </a:ext>
            </a:extLst>
          </p:cNvPr>
          <p:cNvSpPr txBox="1">
            <a:spLocks/>
          </p:cNvSpPr>
          <p:nvPr userDrawn="1"/>
        </p:nvSpPr>
        <p:spPr>
          <a:xfrm>
            <a:off x="99296" y="1660220"/>
            <a:ext cx="3363039" cy="28623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chemeClr val="bg1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400" dirty="0">
                <a:solidFill>
                  <a:srgbClr val="FFFFFF"/>
                </a:solidFill>
                <a:latin typeface="+mj-lt"/>
              </a:rPr>
              <a:t>Benefits of moving to the cloud:</a:t>
            </a:r>
            <a:endParaRPr kumimoji="0" lang="en-NZ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9D4B5A-4758-1279-1EFF-611C5A4F566F}"/>
              </a:ext>
            </a:extLst>
          </p:cNvPr>
          <p:cNvSpPr txBox="1"/>
          <p:nvPr userDrawn="1"/>
        </p:nvSpPr>
        <p:spPr>
          <a:xfrm>
            <a:off x="99296" y="3089658"/>
            <a:ext cx="336303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/>
            <a:r>
              <a:rPr lang="en-US" sz="1050" b="1" dirty="0">
                <a:solidFill>
                  <a:srgbClr val="FFFFFF"/>
                </a:solidFill>
                <a:latin typeface="+mj-lt"/>
              </a:rPr>
              <a:t>Get started quickly and efficiently.</a:t>
            </a:r>
          </a:p>
          <a:p>
            <a:pPr defTabSz="914400"/>
            <a:r>
              <a:rPr lang="en-US" sz="1050" b="1" dirty="0">
                <a:solidFill>
                  <a:srgbClr val="FFFFFF"/>
                </a:solidFill>
                <a:latin typeface="+mj-lt"/>
              </a:rPr>
              <a:t>Ask us about the AWS Secure Storage Starter Kit.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AEABF53-5B0A-F327-6873-07001E54499F}"/>
              </a:ext>
            </a:extLst>
          </p:cNvPr>
          <p:cNvGrpSpPr/>
          <p:nvPr userDrawn="1"/>
        </p:nvGrpSpPr>
        <p:grpSpPr>
          <a:xfrm>
            <a:off x="119372" y="155882"/>
            <a:ext cx="3251190" cy="1674508"/>
            <a:chOff x="119372" y="155882"/>
            <a:chExt cx="3251190" cy="1674508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380ACE8-468B-966B-BC18-EEBEAB943F8B}"/>
                </a:ext>
              </a:extLst>
            </p:cNvPr>
            <p:cNvCxnSpPr/>
            <p:nvPr userDrawn="1"/>
          </p:nvCxnSpPr>
          <p:spPr>
            <a:xfrm flipV="1">
              <a:off x="3365566" y="155882"/>
              <a:ext cx="0" cy="1674508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31500A0-585F-958E-B84B-5B20D991471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9372" y="160878"/>
              <a:ext cx="3251190" cy="0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A58685E-9450-A332-DDFE-144781CC10A3}"/>
              </a:ext>
            </a:extLst>
          </p:cNvPr>
          <p:cNvGrpSpPr/>
          <p:nvPr userDrawn="1"/>
        </p:nvGrpSpPr>
        <p:grpSpPr>
          <a:xfrm>
            <a:off x="2170465" y="3087202"/>
            <a:ext cx="1281390" cy="775898"/>
            <a:chOff x="2170465" y="3087202"/>
            <a:chExt cx="1281390" cy="77589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34E24B1-6CBB-84B1-E808-AD80344E6FE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170465" y="3664080"/>
              <a:ext cx="1281390" cy="0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5AE4DE7-E028-EEEA-7280-DAA00F9AAA0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65566" y="3087202"/>
              <a:ext cx="0" cy="775898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6946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5" userDrawn="1">
          <p15:clr>
            <a:srgbClr val="FBAE40"/>
          </p15:clr>
        </p15:guide>
        <p15:guide id="2" pos="2171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1374" y="2701451"/>
            <a:ext cx="4136708" cy="31892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51374" y="344829"/>
            <a:ext cx="4136708" cy="2315528"/>
          </a:xfrm>
        </p:spPr>
        <p:txBody>
          <a:bodyPr/>
          <a:lstStyle>
            <a:lvl1pPr marL="0" indent="0">
              <a:buNone/>
              <a:defRPr sz="1500"/>
            </a:lvl1pPr>
            <a:lvl2pPr marL="212685" indent="0">
              <a:buNone/>
              <a:defRPr sz="1300"/>
            </a:lvl2pPr>
            <a:lvl3pPr marL="425371" indent="0">
              <a:buNone/>
              <a:defRPr sz="1100"/>
            </a:lvl3pPr>
            <a:lvl4pPr marL="638054" indent="0">
              <a:buNone/>
              <a:defRPr sz="900"/>
            </a:lvl4pPr>
            <a:lvl5pPr marL="850740" indent="0">
              <a:buNone/>
              <a:defRPr sz="900"/>
            </a:lvl5pPr>
            <a:lvl6pPr marL="1063424" indent="0">
              <a:buNone/>
              <a:defRPr sz="900"/>
            </a:lvl6pPr>
            <a:lvl7pPr marL="1276110" indent="0">
              <a:buNone/>
              <a:defRPr sz="900"/>
            </a:lvl7pPr>
            <a:lvl8pPr marL="1488795" indent="0">
              <a:buNone/>
              <a:defRPr sz="900"/>
            </a:lvl8pPr>
            <a:lvl9pPr marL="1701480" indent="0">
              <a:buNone/>
              <a:defRPr sz="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51374" y="3020372"/>
            <a:ext cx="4136708" cy="452922"/>
          </a:xfrm>
        </p:spPr>
        <p:txBody>
          <a:bodyPr/>
          <a:lstStyle>
            <a:lvl1pPr marL="0" indent="0">
              <a:buNone/>
              <a:defRPr sz="700"/>
            </a:lvl1pPr>
            <a:lvl2pPr marL="212685" indent="0">
              <a:buNone/>
              <a:defRPr sz="600"/>
            </a:lvl2pPr>
            <a:lvl3pPr marL="425371" indent="0">
              <a:buNone/>
              <a:defRPr sz="500"/>
            </a:lvl3pPr>
            <a:lvl4pPr marL="638054" indent="0">
              <a:buNone/>
              <a:defRPr sz="500"/>
            </a:lvl4pPr>
            <a:lvl5pPr marL="850740" indent="0">
              <a:buNone/>
              <a:defRPr sz="500"/>
            </a:lvl5pPr>
            <a:lvl6pPr marL="1063424" indent="0">
              <a:buNone/>
              <a:defRPr sz="500"/>
            </a:lvl6pPr>
            <a:lvl7pPr marL="1276110" indent="0">
              <a:buNone/>
              <a:defRPr sz="500"/>
            </a:lvl7pPr>
            <a:lvl8pPr marL="1488795" indent="0">
              <a:buNone/>
              <a:defRPr sz="500"/>
            </a:lvl8pPr>
            <a:lvl9pPr marL="170148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82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337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12392" y="142934"/>
            <a:ext cx="3230605" cy="30462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8179" y="142934"/>
            <a:ext cx="9579304" cy="30462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20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9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620" y="2479903"/>
            <a:ext cx="5860336" cy="766484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620" y="1635700"/>
            <a:ext cx="5860336" cy="844202"/>
          </a:xfr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2126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25371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63805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85074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06342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27611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48879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70148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05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8182" y="833485"/>
            <a:ext cx="6404954" cy="235572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8044" y="833485"/>
            <a:ext cx="6404954" cy="235572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7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27" y="154548"/>
            <a:ext cx="6205062" cy="64320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728" y="863858"/>
            <a:ext cx="3046273" cy="360014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2685" indent="0">
              <a:buNone/>
              <a:defRPr sz="900" b="1"/>
            </a:lvl2pPr>
            <a:lvl3pPr marL="425371" indent="0">
              <a:buNone/>
              <a:defRPr sz="800" b="1"/>
            </a:lvl3pPr>
            <a:lvl4pPr marL="638054" indent="0">
              <a:buNone/>
              <a:defRPr sz="700" b="1"/>
            </a:lvl4pPr>
            <a:lvl5pPr marL="850740" indent="0">
              <a:buNone/>
              <a:defRPr sz="700" b="1"/>
            </a:lvl5pPr>
            <a:lvl6pPr marL="1063424" indent="0">
              <a:buNone/>
              <a:defRPr sz="700" b="1"/>
            </a:lvl6pPr>
            <a:lvl7pPr marL="1276110" indent="0">
              <a:buNone/>
              <a:defRPr sz="700" b="1"/>
            </a:lvl7pPr>
            <a:lvl8pPr marL="1488795" indent="0">
              <a:buNone/>
              <a:defRPr sz="700" b="1"/>
            </a:lvl8pPr>
            <a:lvl9pPr marL="1701480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4728" y="1223873"/>
            <a:ext cx="3046273" cy="222351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02319" y="863858"/>
            <a:ext cx="3047471" cy="360014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2685" indent="0">
              <a:buNone/>
              <a:defRPr sz="900" b="1"/>
            </a:lvl2pPr>
            <a:lvl3pPr marL="425371" indent="0">
              <a:buNone/>
              <a:defRPr sz="800" b="1"/>
            </a:lvl3pPr>
            <a:lvl4pPr marL="638054" indent="0">
              <a:buNone/>
              <a:defRPr sz="700" b="1"/>
            </a:lvl4pPr>
            <a:lvl5pPr marL="850740" indent="0">
              <a:buNone/>
              <a:defRPr sz="700" b="1"/>
            </a:lvl5pPr>
            <a:lvl6pPr marL="1063424" indent="0">
              <a:buNone/>
              <a:defRPr sz="700" b="1"/>
            </a:lvl6pPr>
            <a:lvl7pPr marL="1276110" indent="0">
              <a:buNone/>
              <a:defRPr sz="700" b="1"/>
            </a:lvl7pPr>
            <a:lvl8pPr marL="1488795" indent="0">
              <a:buNone/>
              <a:defRPr sz="700" b="1"/>
            </a:lvl8pPr>
            <a:lvl9pPr marL="1701480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02319" y="1223873"/>
            <a:ext cx="3047471" cy="222351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4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27" y="153656"/>
            <a:ext cx="2268247" cy="65392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5565" y="153655"/>
            <a:ext cx="3854224" cy="3293732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727" y="807577"/>
            <a:ext cx="2268247" cy="2639810"/>
          </a:xfrm>
        </p:spPr>
        <p:txBody>
          <a:bodyPr/>
          <a:lstStyle>
            <a:lvl1pPr marL="0" indent="0">
              <a:buNone/>
              <a:defRPr sz="700"/>
            </a:lvl1pPr>
            <a:lvl2pPr marL="212685" indent="0">
              <a:buNone/>
              <a:defRPr sz="600"/>
            </a:lvl2pPr>
            <a:lvl3pPr marL="425371" indent="0">
              <a:buNone/>
              <a:defRPr sz="500"/>
            </a:lvl3pPr>
            <a:lvl4pPr marL="638054" indent="0">
              <a:buNone/>
              <a:defRPr sz="500"/>
            </a:lvl4pPr>
            <a:lvl5pPr marL="850740" indent="0">
              <a:buNone/>
              <a:defRPr sz="500"/>
            </a:lvl5pPr>
            <a:lvl6pPr marL="1063424" indent="0">
              <a:buNone/>
              <a:defRPr sz="500"/>
            </a:lvl6pPr>
            <a:lvl7pPr marL="1276110" indent="0">
              <a:buNone/>
              <a:defRPr sz="500"/>
            </a:lvl7pPr>
            <a:lvl8pPr marL="1488795" indent="0">
              <a:buNone/>
              <a:defRPr sz="500"/>
            </a:lvl8pPr>
            <a:lvl9pPr marL="170148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0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1374" y="2701451"/>
            <a:ext cx="4136708" cy="31892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51374" y="344829"/>
            <a:ext cx="4136708" cy="2315528"/>
          </a:xfrm>
        </p:spPr>
        <p:txBody>
          <a:bodyPr/>
          <a:lstStyle>
            <a:lvl1pPr marL="0" indent="0">
              <a:buNone/>
              <a:defRPr sz="1500"/>
            </a:lvl1pPr>
            <a:lvl2pPr marL="212685" indent="0">
              <a:buNone/>
              <a:defRPr sz="1300"/>
            </a:lvl2pPr>
            <a:lvl3pPr marL="425371" indent="0">
              <a:buNone/>
              <a:defRPr sz="1100"/>
            </a:lvl3pPr>
            <a:lvl4pPr marL="638054" indent="0">
              <a:buNone/>
              <a:defRPr sz="900"/>
            </a:lvl4pPr>
            <a:lvl5pPr marL="850740" indent="0">
              <a:buNone/>
              <a:defRPr sz="900"/>
            </a:lvl5pPr>
            <a:lvl6pPr marL="1063424" indent="0">
              <a:buNone/>
              <a:defRPr sz="900"/>
            </a:lvl6pPr>
            <a:lvl7pPr marL="1276110" indent="0">
              <a:buNone/>
              <a:defRPr sz="900"/>
            </a:lvl7pPr>
            <a:lvl8pPr marL="1488795" indent="0">
              <a:buNone/>
              <a:defRPr sz="900"/>
            </a:lvl8pPr>
            <a:lvl9pPr marL="1701480" indent="0">
              <a:buNone/>
              <a:defRPr sz="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51374" y="3020372"/>
            <a:ext cx="4136708" cy="452922"/>
          </a:xfrm>
        </p:spPr>
        <p:txBody>
          <a:bodyPr/>
          <a:lstStyle>
            <a:lvl1pPr marL="0" indent="0">
              <a:buNone/>
              <a:defRPr sz="700"/>
            </a:lvl1pPr>
            <a:lvl2pPr marL="212685" indent="0">
              <a:buNone/>
              <a:defRPr sz="600"/>
            </a:lvl2pPr>
            <a:lvl3pPr marL="425371" indent="0">
              <a:buNone/>
              <a:defRPr sz="500"/>
            </a:lvl3pPr>
            <a:lvl4pPr marL="638054" indent="0">
              <a:buNone/>
              <a:defRPr sz="500"/>
            </a:lvl4pPr>
            <a:lvl5pPr marL="850740" indent="0">
              <a:buNone/>
              <a:defRPr sz="500"/>
            </a:lvl5pPr>
            <a:lvl6pPr marL="1063424" indent="0">
              <a:buNone/>
              <a:defRPr sz="500"/>
            </a:lvl6pPr>
            <a:lvl7pPr marL="1276110" indent="0">
              <a:buNone/>
              <a:defRPr sz="500"/>
            </a:lvl7pPr>
            <a:lvl8pPr marL="1488795" indent="0">
              <a:buNone/>
              <a:defRPr sz="500"/>
            </a:lvl8pPr>
            <a:lvl9pPr marL="170148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2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727" y="154548"/>
            <a:ext cx="6205062" cy="643202"/>
          </a:xfrm>
          <a:prstGeom prst="rect">
            <a:avLst/>
          </a:prstGeom>
        </p:spPr>
        <p:txBody>
          <a:bodyPr vert="horz" lIns="42537" tIns="21268" rIns="42537" bIns="2126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727" y="900483"/>
            <a:ext cx="6205062" cy="2546903"/>
          </a:xfrm>
          <a:prstGeom prst="rect">
            <a:avLst/>
          </a:prstGeom>
        </p:spPr>
        <p:txBody>
          <a:bodyPr vert="horz" lIns="42537" tIns="21268" rIns="42537" bIns="2126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4726" y="3576920"/>
            <a:ext cx="1608720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5628" y="3576920"/>
            <a:ext cx="2183262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1070" y="3576920"/>
            <a:ext cx="1608720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6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2685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514" indent="-159514" algn="l" defTabSz="212685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5613" indent="-132928" algn="l" defTabSz="212685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531713" indent="-106342" algn="l" defTabSz="212685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44397" indent="-106342" algn="l" defTabSz="212685" rtl="0" eaLnBrk="1" latinLnBrk="0" hangingPunct="1">
        <a:spcBef>
          <a:spcPct val="20000"/>
        </a:spcBef>
        <a:buFont typeface="Arial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57082" indent="-106342" algn="l" defTabSz="212685" rtl="0" eaLnBrk="1" latinLnBrk="0" hangingPunct="1">
        <a:spcBef>
          <a:spcPct val="20000"/>
        </a:spcBef>
        <a:buFont typeface="Arial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69767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82452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95137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07821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2685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5371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38054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5074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63424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7611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88795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0148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727" y="154548"/>
            <a:ext cx="6205062" cy="643202"/>
          </a:xfrm>
          <a:prstGeom prst="rect">
            <a:avLst/>
          </a:prstGeom>
        </p:spPr>
        <p:txBody>
          <a:bodyPr vert="horz" lIns="42537" tIns="21268" rIns="42537" bIns="2126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727" y="900483"/>
            <a:ext cx="6205062" cy="2546903"/>
          </a:xfrm>
          <a:prstGeom prst="rect">
            <a:avLst/>
          </a:prstGeom>
        </p:spPr>
        <p:txBody>
          <a:bodyPr vert="horz" lIns="42537" tIns="21268" rIns="42537" bIns="2126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4726" y="3576920"/>
            <a:ext cx="1608720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897F1-517A-7D42-9DBF-4CEC3DB5E873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5628" y="3576920"/>
            <a:ext cx="2183262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1070" y="3576920"/>
            <a:ext cx="1608720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6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212685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514" indent="-159514" algn="l" defTabSz="212685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5613" indent="-132928" algn="l" defTabSz="212685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531713" indent="-106342" algn="l" defTabSz="212685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44397" indent="-106342" algn="l" defTabSz="212685" rtl="0" eaLnBrk="1" latinLnBrk="0" hangingPunct="1">
        <a:spcBef>
          <a:spcPct val="20000"/>
        </a:spcBef>
        <a:buFont typeface="Arial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57082" indent="-106342" algn="l" defTabSz="212685" rtl="0" eaLnBrk="1" latinLnBrk="0" hangingPunct="1">
        <a:spcBef>
          <a:spcPct val="20000"/>
        </a:spcBef>
        <a:buFont typeface="Arial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69767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82452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95137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07821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2685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5371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38054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5074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63424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7611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88795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0148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9028FE3-EEE5-79CF-1243-91587D8F1AC9}"/>
              </a:ext>
            </a:extLst>
          </p:cNvPr>
          <p:cNvSpPr txBox="1">
            <a:spLocks/>
          </p:cNvSpPr>
          <p:nvPr/>
        </p:nvSpPr>
        <p:spPr>
          <a:xfrm>
            <a:off x="276074" y="946148"/>
            <a:ext cx="6134298" cy="10967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Tahoma" panose="020B0604030504040204" pitchFamily="34" charset="0"/>
                <a:cs typeface="Gotham Medium" pitchFamily="2" charset="0"/>
              </a:rPr>
              <a:t>1. Add your company logo where indicated.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Tahoma" panose="020B0604030504040204" pitchFamily="34" charset="0"/>
                <a:cs typeface="Gotham Medium" pitchFamily="2" charset="0"/>
                <a:sym typeface="Wingdings" pitchFamily="2" charset="2"/>
              </a:rPr>
              <a:t>2. Save tile as jpg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Tahoma" panose="020B0604030504040204" pitchFamily="34" charset="0"/>
                <a:cs typeface="Gotham Medium" pitchFamily="2" charset="0"/>
                <a:sym typeface="Wingdings" pitchFamily="2" charset="2"/>
              </a:rPr>
              <a:t>3. Post on LinkedIn profile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989BF3D-2AC6-0F3B-E167-6FD094637EAD}"/>
              </a:ext>
            </a:extLst>
          </p:cNvPr>
          <p:cNvSpPr txBox="1">
            <a:spLocks/>
          </p:cNvSpPr>
          <p:nvPr/>
        </p:nvSpPr>
        <p:spPr>
          <a:xfrm>
            <a:off x="274886" y="259805"/>
            <a:ext cx="5650981" cy="45243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rgbClr val="274A77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Tahoma" panose="020B0604030504040204" pitchFamily="34" charset="0"/>
              </a:rPr>
              <a:t>How to use the LinkedIn tile</a:t>
            </a:r>
          </a:p>
        </p:txBody>
      </p:sp>
    </p:spTree>
    <p:extLst>
      <p:ext uri="{BB962C8B-B14F-4D97-AF65-F5344CB8AC3E}">
        <p14:creationId xmlns:p14="http://schemas.microsoft.com/office/powerpoint/2010/main" val="3009047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5000" t="-10000" r="-15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73F93A2-1E79-C982-8B2E-C68F04E39E7E}"/>
              </a:ext>
            </a:extLst>
          </p:cNvPr>
          <p:cNvSpPr txBox="1">
            <a:spLocks/>
          </p:cNvSpPr>
          <p:nvPr/>
        </p:nvSpPr>
        <p:spPr>
          <a:xfrm>
            <a:off x="84217" y="215898"/>
            <a:ext cx="3067015" cy="4094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NZ" sz="2000" b="1" i="1" dirty="0">
                <a:solidFill>
                  <a:srgbClr val="EF9D0A"/>
                </a:solidFill>
                <a:cs typeface="Calibri" panose="020F0502020204030204" pitchFamily="34" charset="0"/>
              </a:rPr>
              <a:t>Add Partner logo</a:t>
            </a:r>
          </a:p>
        </p:txBody>
      </p:sp>
    </p:spTree>
    <p:extLst>
      <p:ext uri="{BB962C8B-B14F-4D97-AF65-F5344CB8AC3E}">
        <p14:creationId xmlns:p14="http://schemas.microsoft.com/office/powerpoint/2010/main" val="2525706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estc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B3C67"/>
      </a:accent1>
      <a:accent2>
        <a:srgbClr val="009B8A"/>
      </a:accent2>
      <a:accent3>
        <a:srgbClr val="F39200"/>
      </a:accent3>
      <a:accent4>
        <a:srgbClr val="761F5D"/>
      </a:accent4>
      <a:accent5>
        <a:srgbClr val="BC2C4F"/>
      </a:accent5>
      <a:accent6>
        <a:srgbClr val="92BDD2"/>
      </a:accent6>
      <a:hlink>
        <a:srgbClr val="009B8A"/>
      </a:hlink>
      <a:folHlink>
        <a:srgbClr val="761F5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Westc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B3C67"/>
      </a:accent1>
      <a:accent2>
        <a:srgbClr val="009B8A"/>
      </a:accent2>
      <a:accent3>
        <a:srgbClr val="F39200"/>
      </a:accent3>
      <a:accent4>
        <a:srgbClr val="761F5D"/>
      </a:accent4>
      <a:accent5>
        <a:srgbClr val="BC2C4F"/>
      </a:accent5>
      <a:accent6>
        <a:srgbClr val="92BDD2"/>
      </a:accent6>
      <a:hlink>
        <a:srgbClr val="009B8A"/>
      </a:hlink>
      <a:folHlink>
        <a:srgbClr val="761F5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usiness_x0020_Ready xmlns="40644668-1159-4990-9e90-9dc9c751786b">false</Business_x0020_Ready>
    <lcf76f155ced4ddcb4097134ff3c332f xmlns="40644668-1159-4990-9e90-9dc9c751786b">
      <Terms xmlns="http://schemas.microsoft.com/office/infopath/2007/PartnerControls"/>
    </lcf76f155ced4ddcb4097134ff3c332f>
    <TaxCatchAll xmlns="7ac38524-738d-483a-b671-b21dd1ddf11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F5850D3CC9B84FB3C36804C19B33C9" ma:contentTypeVersion="19" ma:contentTypeDescription="Create a new document." ma:contentTypeScope="" ma:versionID="467af0c1e2bbc13f65fd63f772eb75d4">
  <xsd:schema xmlns:xsd="http://www.w3.org/2001/XMLSchema" xmlns:xs="http://www.w3.org/2001/XMLSchema" xmlns:p="http://schemas.microsoft.com/office/2006/metadata/properties" xmlns:ns2="40644668-1159-4990-9e90-9dc9c751786b" xmlns:ns3="41e13a5d-ae95-48ca-ac46-28b1d72fdabf" xmlns:ns4="7ac38524-738d-483a-b671-b21dd1ddf111" targetNamespace="http://schemas.microsoft.com/office/2006/metadata/properties" ma:root="true" ma:fieldsID="0985b87391384c0ef42333773736fbd4" ns2:_="" ns3:_="" ns4:_="">
    <xsd:import namespace="40644668-1159-4990-9e90-9dc9c751786b"/>
    <xsd:import namespace="41e13a5d-ae95-48ca-ac46-28b1d72fdabf"/>
    <xsd:import namespace="7ac38524-738d-483a-b671-b21dd1ddf111"/>
    <xsd:element name="properties">
      <xsd:complexType>
        <xsd:sequence>
          <xsd:element name="documentManagement">
            <xsd:complexType>
              <xsd:all>
                <xsd:element ref="ns2:Business_x0020_Ready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44668-1159-4990-9e90-9dc9c751786b" elementFormDefault="qualified">
    <xsd:import namespace="http://schemas.microsoft.com/office/2006/documentManagement/types"/>
    <xsd:import namespace="http://schemas.microsoft.com/office/infopath/2007/PartnerControls"/>
    <xsd:element name="Business_x0020_Ready" ma:index="8" nillable="true" ma:displayName="Business Ready" ma:default="0" ma:indexed="true" ma:internalName="Business_x0020_Ready">
      <xsd:simpleType>
        <xsd:restriction base="dms:Boolean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d7c4118b-21a0-4258-a036-37b81fa53b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e13a5d-ae95-48ca-ac46-28b1d72fdab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38524-738d-483a-b671-b21dd1ddf111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6f4cd05c-90d2-40b2-9a40-bd7c5e7c2336}" ma:internalName="TaxCatchAll" ma:showField="CatchAllData" ma:web="41e13a5d-ae95-48ca-ac46-28b1d72fda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D96977-E661-4F1E-8EF7-10615773B1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0C9F62-E36D-4585-9B39-3C04A0395F15}">
  <ds:schemaRefs>
    <ds:schemaRef ds:uri="http://schemas.microsoft.com/office/2006/documentManagement/types"/>
    <ds:schemaRef ds:uri="http://purl.org/dc/elements/1.1/"/>
    <ds:schemaRef ds:uri="40644668-1159-4990-9e90-9dc9c751786b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  <ds:schemaRef ds:uri="41e13a5d-ae95-48ca-ac46-28b1d72fdabf"/>
    <ds:schemaRef ds:uri="http://schemas.openxmlformats.org/package/2006/metadata/core-properties"/>
    <ds:schemaRef ds:uri="7ac38524-738d-483a-b671-b21dd1ddf11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A5AC6AD-39BE-43C6-BF8F-1BF91E144C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644668-1159-4990-9e90-9dc9c751786b"/>
    <ds:schemaRef ds:uri="41e13a5d-ae95-48ca-ac46-28b1d72fdabf"/>
    <ds:schemaRef ds:uri="7ac38524-738d-483a-b671-b21dd1ddf1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ec8933c6-cfb2-4dd9-bfc9-621cde1dea8f}" enabled="0" method="" siteId="{ec8933c6-cfb2-4dd9-bfc9-621cde1dea8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4953</TotalTime>
  <Words>30</Words>
  <Application>Microsoft Office PowerPoint</Application>
  <PresentationFormat>Custom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Wingdings</vt:lpstr>
      <vt:lpstr>Office Theme</vt:lpstr>
      <vt:lpstr>1_Office Theme</vt:lpstr>
      <vt:lpstr>PowerPoint Presentation</vt:lpstr>
      <vt:lpstr>PowerPoint Presentation</vt:lpstr>
    </vt:vector>
  </TitlesOfParts>
  <Company>Westcon Comstor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AWS Starter Kit LinkedIn tile</dc:title>
  <dc:creator>Melandi Du Plooy</dc:creator>
  <cp:lastModifiedBy>Melandi Du Plooy</cp:lastModifiedBy>
  <cp:revision>95</cp:revision>
  <dcterms:created xsi:type="dcterms:W3CDTF">2020-04-16T02:10:14Z</dcterms:created>
  <dcterms:modified xsi:type="dcterms:W3CDTF">2024-09-18T23:32:48Z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0x0101002CF5850D3CC9B84FB3C36804C19B33C9</vt:lpwstr>
  </property>
  <property fmtid="{D5CDD505-2E9C-101B-9397-08002B2CF9AE}" pid="3" name="MediaServiceImageTags">
    <vt:lpwstr/>
  </property>
</Properties>
</file>