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D5CA3"/>
    <a:srgbClr val="9D2A7C"/>
    <a:srgbClr val="EF9D0A"/>
    <a:srgbClr val="172B49"/>
    <a:srgbClr val="3296BD"/>
    <a:srgbClr val="00A082"/>
    <a:srgbClr val="3396BC"/>
    <a:srgbClr val="962A79"/>
    <a:srgbClr val="D36E15"/>
    <a:srgbClr val="EB98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622" y="1206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ACDA7FB3-B904-4EF6-AF2D-57BE897852D6}"/>
    <pc:docChg chg="custSel modSld modMainMaster">
      <pc:chgData name="Melandi Du Plooy" userId="fdb224ca-68eb-449d-b2c3-f8a8a0bb5034" providerId="ADAL" clId="{ACDA7FB3-B904-4EF6-AF2D-57BE897852D6}" dt="2024-09-16T04:28:04.117" v="51" actId="14100"/>
      <pc:docMkLst>
        <pc:docMk/>
      </pc:docMkLst>
      <pc:sldChg chg="setBg">
        <pc:chgData name="Melandi Du Plooy" userId="fdb224ca-68eb-449d-b2c3-f8a8a0bb5034" providerId="ADAL" clId="{ACDA7FB3-B904-4EF6-AF2D-57BE897852D6}" dt="2024-09-16T03:02:12.153" v="42"/>
        <pc:sldMkLst>
          <pc:docMk/>
          <pc:sldMk cId="2525706919" sldId="356"/>
        </pc:sldMkLst>
      </pc:sldChg>
      <pc:sldMasterChg chg="modSldLayout sldLayoutOrd">
        <pc:chgData name="Melandi Du Plooy" userId="fdb224ca-68eb-449d-b2c3-f8a8a0bb5034" providerId="ADAL" clId="{ACDA7FB3-B904-4EF6-AF2D-57BE897852D6}" dt="2024-09-16T04:28:04.117" v="51" actId="14100"/>
        <pc:sldMasterMkLst>
          <pc:docMk/>
          <pc:sldMasterMk cId="4058564757" sldId="2147483648"/>
        </pc:sldMasterMkLst>
        <pc:sldLayoutChg chg="addSp delSp modSp mod ord">
          <pc:chgData name="Melandi Du Plooy" userId="fdb224ca-68eb-449d-b2c3-f8a8a0bb5034" providerId="ADAL" clId="{ACDA7FB3-B904-4EF6-AF2D-57BE897852D6}" dt="2024-09-16T04:28:04.117" v="51" actId="14100"/>
          <pc:sldLayoutMkLst>
            <pc:docMk/>
            <pc:sldMasterMk cId="4058564757" sldId="2147483648"/>
            <pc:sldLayoutMk cId="126946945" sldId="2147483655"/>
          </pc:sldLayoutMkLst>
          <pc:spChg chg="mod">
            <ac:chgData name="Melandi Du Plooy" userId="fdb224ca-68eb-449d-b2c3-f8a8a0bb5034" providerId="ADAL" clId="{ACDA7FB3-B904-4EF6-AF2D-57BE897852D6}" dt="2024-09-16T04:28:04.117" v="51" actId="14100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mod">
            <ac:chgData name="Melandi Du Plooy" userId="fdb224ca-68eb-449d-b2c3-f8a8a0bb5034" providerId="ADAL" clId="{ACDA7FB3-B904-4EF6-AF2D-57BE897852D6}" dt="2024-09-16T03:19:07.013" v="44" actId="6549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grpChg chg="add del mod">
            <ac:chgData name="Melandi Du Plooy" userId="fdb224ca-68eb-449d-b2c3-f8a8a0bb5034" providerId="ADAL" clId="{ACDA7FB3-B904-4EF6-AF2D-57BE897852D6}" dt="2024-09-16T04:11:17.983" v="46" actId="478"/>
            <ac:grpSpMkLst>
              <pc:docMk/>
              <pc:sldMasterMk cId="4058564757" sldId="2147483648"/>
              <pc:sldLayoutMk cId="126946945" sldId="2147483655"/>
              <ac:grpSpMk id="2" creationId="{BFC47121-600F-6BA5-643C-81E5BEAAE5E4}"/>
            </ac:grpSpMkLst>
          </pc:grpChg>
          <pc:grpChg chg="add del mod">
            <ac:chgData name="Melandi Du Plooy" userId="fdb224ca-68eb-449d-b2c3-f8a8a0bb5034" providerId="ADAL" clId="{ACDA7FB3-B904-4EF6-AF2D-57BE897852D6}" dt="2024-09-16T04:11:19.781" v="47" actId="478"/>
            <ac:grpSpMkLst>
              <pc:docMk/>
              <pc:sldMasterMk cId="4058564757" sldId="2147483648"/>
              <pc:sldLayoutMk cId="126946945" sldId="2147483655"/>
              <ac:grpSpMk id="10" creationId="{3EEA8AC9-866E-2876-9992-072722F2F49F}"/>
            </ac:grpSpMkLst>
          </pc:grpChg>
          <pc:grpChg chg="add mod">
            <ac:chgData name="Melandi Du Plooy" userId="fdb224ca-68eb-449d-b2c3-f8a8a0bb5034" providerId="ADAL" clId="{ACDA7FB3-B904-4EF6-AF2D-57BE897852D6}" dt="2024-09-16T04:11:21.062" v="48"/>
            <ac:grpSpMkLst>
              <pc:docMk/>
              <pc:sldMasterMk cId="4058564757" sldId="2147483648"/>
              <pc:sldLayoutMk cId="126946945" sldId="2147483655"/>
              <ac:grpSpMk id="13" creationId="{C3B12936-9EDA-EEA7-68A0-0E8D74B5CE38}"/>
            </ac:grpSpMkLst>
          </pc:grpChg>
          <pc:grpChg chg="add mod">
            <ac:chgData name="Melandi Du Plooy" userId="fdb224ca-68eb-449d-b2c3-f8a8a0bb5034" providerId="ADAL" clId="{ACDA7FB3-B904-4EF6-AF2D-57BE897852D6}" dt="2024-09-16T04:11:21.062" v="48"/>
            <ac:grpSpMkLst>
              <pc:docMk/>
              <pc:sldMasterMk cId="4058564757" sldId="2147483648"/>
              <pc:sldLayoutMk cId="126946945" sldId="2147483655"/>
              <ac:grpSpMk id="16" creationId="{F4B9C0D5-9388-80E5-6713-2A6A205B5609}"/>
            </ac:grpSpMkLst>
          </pc:grpChg>
          <pc:cxnChg chg="mod">
            <ac:chgData name="Melandi Du Plooy" userId="fdb224ca-68eb-449d-b2c3-f8a8a0bb5034" providerId="ADAL" clId="{ACDA7FB3-B904-4EF6-AF2D-57BE897852D6}" dt="2024-09-16T04:09:09.093" v="45"/>
            <ac:cxnSpMkLst>
              <pc:docMk/>
              <pc:sldMasterMk cId="4058564757" sldId="2147483648"/>
              <pc:sldLayoutMk cId="126946945" sldId="2147483655"/>
              <ac:cxnSpMk id="3" creationId="{CC257618-3472-6C9C-A95B-2C2DB18D6FA5}"/>
            </ac:cxnSpMkLst>
          </pc:cxnChg>
          <pc:cxnChg chg="mod">
            <ac:chgData name="Melandi Du Plooy" userId="fdb224ca-68eb-449d-b2c3-f8a8a0bb5034" providerId="ADAL" clId="{ACDA7FB3-B904-4EF6-AF2D-57BE897852D6}" dt="2024-09-16T04:09:09.093" v="45"/>
            <ac:cxnSpMkLst>
              <pc:docMk/>
              <pc:sldMasterMk cId="4058564757" sldId="2147483648"/>
              <pc:sldLayoutMk cId="126946945" sldId="2147483655"/>
              <ac:cxnSpMk id="4" creationId="{94140811-9ADD-CDB3-7690-1CF604C895AF}"/>
            </ac:cxnSpMkLst>
          </pc:cxnChg>
          <pc:cxnChg chg="mod">
            <ac:chgData name="Melandi Du Plooy" userId="fdb224ca-68eb-449d-b2c3-f8a8a0bb5034" providerId="ADAL" clId="{ACDA7FB3-B904-4EF6-AF2D-57BE897852D6}" dt="2024-09-16T04:09:09.093" v="45"/>
            <ac:cxnSpMkLst>
              <pc:docMk/>
              <pc:sldMasterMk cId="4058564757" sldId="2147483648"/>
              <pc:sldLayoutMk cId="126946945" sldId="2147483655"/>
              <ac:cxnSpMk id="11" creationId="{B6A7C492-E336-EFC3-FF7A-7333D52011FF}"/>
            </ac:cxnSpMkLst>
          </pc:cxnChg>
          <pc:cxnChg chg="mod">
            <ac:chgData name="Melandi Du Plooy" userId="fdb224ca-68eb-449d-b2c3-f8a8a0bb5034" providerId="ADAL" clId="{ACDA7FB3-B904-4EF6-AF2D-57BE897852D6}" dt="2024-09-16T04:09:09.093" v="45"/>
            <ac:cxnSpMkLst>
              <pc:docMk/>
              <pc:sldMasterMk cId="4058564757" sldId="2147483648"/>
              <pc:sldLayoutMk cId="126946945" sldId="2147483655"/>
              <ac:cxnSpMk id="12" creationId="{E00088FB-3598-C79E-B64D-E89D0B8039D4}"/>
            </ac:cxnSpMkLst>
          </pc:cxnChg>
          <pc:cxnChg chg="mod">
            <ac:chgData name="Melandi Du Plooy" userId="fdb224ca-68eb-449d-b2c3-f8a8a0bb5034" providerId="ADAL" clId="{ACDA7FB3-B904-4EF6-AF2D-57BE897852D6}" dt="2024-09-16T04:11:21.062" v="48"/>
            <ac:cxnSpMkLst>
              <pc:docMk/>
              <pc:sldMasterMk cId="4058564757" sldId="2147483648"/>
              <pc:sldLayoutMk cId="126946945" sldId="2147483655"/>
              <ac:cxnSpMk id="14" creationId="{B75A3BEE-75A7-EEF5-AD77-2E4288ED7312}"/>
            </ac:cxnSpMkLst>
          </pc:cxnChg>
          <pc:cxnChg chg="mod">
            <ac:chgData name="Melandi Du Plooy" userId="fdb224ca-68eb-449d-b2c3-f8a8a0bb5034" providerId="ADAL" clId="{ACDA7FB3-B904-4EF6-AF2D-57BE897852D6}" dt="2024-09-16T04:11:21.062" v="48"/>
            <ac:cxnSpMkLst>
              <pc:docMk/>
              <pc:sldMasterMk cId="4058564757" sldId="2147483648"/>
              <pc:sldLayoutMk cId="126946945" sldId="2147483655"/>
              <ac:cxnSpMk id="15" creationId="{75024FE1-DDCA-C1B7-F376-90E65967CAD9}"/>
            </ac:cxnSpMkLst>
          </pc:cxnChg>
          <pc:cxnChg chg="mod">
            <ac:chgData name="Melandi Du Plooy" userId="fdb224ca-68eb-449d-b2c3-f8a8a0bb5034" providerId="ADAL" clId="{ACDA7FB3-B904-4EF6-AF2D-57BE897852D6}" dt="2024-09-16T04:11:21.062" v="48"/>
            <ac:cxnSpMkLst>
              <pc:docMk/>
              <pc:sldMasterMk cId="4058564757" sldId="2147483648"/>
              <pc:sldLayoutMk cId="126946945" sldId="2147483655"/>
              <ac:cxnSpMk id="17" creationId="{684189C7-3FD2-902D-3FF1-777B393089F7}"/>
            </ac:cxnSpMkLst>
          </pc:cxnChg>
          <pc:cxnChg chg="mod">
            <ac:chgData name="Melandi Du Plooy" userId="fdb224ca-68eb-449d-b2c3-f8a8a0bb5034" providerId="ADAL" clId="{ACDA7FB3-B904-4EF6-AF2D-57BE897852D6}" dt="2024-09-16T04:11:21.062" v="48"/>
            <ac:cxnSpMkLst>
              <pc:docMk/>
              <pc:sldMasterMk cId="4058564757" sldId="2147483648"/>
              <pc:sldLayoutMk cId="126946945" sldId="2147483655"/>
              <ac:cxnSpMk id="18" creationId="{2A9AD8BB-327D-60CE-B2AA-C6380B17EC24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4626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0" y="0"/>
            <a:ext cx="3448050" cy="3859213"/>
          </a:xfrm>
          <a:prstGeom prst="rect">
            <a:avLst/>
          </a:prstGeom>
          <a:solidFill>
            <a:srgbClr val="6D5CA3"/>
          </a:solidFill>
          <a:ln w="3175">
            <a:solidFill>
              <a:srgbClr val="6D5CA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CA558B47-58A3-85D4-EC8C-9274466B5B00}"/>
              </a:ext>
            </a:extLst>
          </p:cNvPr>
          <p:cNvSpPr txBox="1">
            <a:spLocks/>
          </p:cNvSpPr>
          <p:nvPr userDrawn="1"/>
        </p:nvSpPr>
        <p:spPr>
          <a:xfrm>
            <a:off x="84218" y="913260"/>
            <a:ext cx="3068558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6848AE-D49E-2C12-1711-1F015F07F3F3}"/>
              </a:ext>
            </a:extLst>
          </p:cNvPr>
          <p:cNvSpPr txBox="1"/>
          <p:nvPr userDrawn="1"/>
        </p:nvSpPr>
        <p:spPr>
          <a:xfrm>
            <a:off x="114376" y="1971606"/>
            <a:ext cx="334796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6DD23A99-78A3-86B5-2846-AF0A839E7CF1}"/>
              </a:ext>
            </a:extLst>
          </p:cNvPr>
          <p:cNvSpPr txBox="1">
            <a:spLocks/>
          </p:cNvSpPr>
          <p:nvPr userDrawn="1"/>
        </p:nvSpPr>
        <p:spPr>
          <a:xfrm>
            <a:off x="99296" y="1660220"/>
            <a:ext cx="3363039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99296" y="3089658"/>
            <a:ext cx="336303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Network Starter Kit.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B12936-9EDA-EEA7-68A0-0E8D74B5CE38}"/>
              </a:ext>
            </a:extLst>
          </p:cNvPr>
          <p:cNvGrpSpPr/>
          <p:nvPr userDrawn="1"/>
        </p:nvGrpSpPr>
        <p:grpSpPr>
          <a:xfrm>
            <a:off x="119372" y="155882"/>
            <a:ext cx="3251190" cy="1674508"/>
            <a:chOff x="119372" y="155882"/>
            <a:chExt cx="3251190" cy="167450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75A3BEE-75A7-EEF5-AD77-2E4288ED7312}"/>
                </a:ext>
              </a:extLst>
            </p:cNvPr>
            <p:cNvCxnSpPr/>
            <p:nvPr userDrawn="1"/>
          </p:nvCxnSpPr>
          <p:spPr>
            <a:xfrm flipV="1">
              <a:off x="3365566" y="155882"/>
              <a:ext cx="0" cy="167450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5024FE1-DDCA-C1B7-F376-90E65967CAD9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9372" y="160878"/>
              <a:ext cx="32511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4B9C0D5-9388-80E5-6713-2A6A205B5609}"/>
              </a:ext>
            </a:extLst>
          </p:cNvPr>
          <p:cNvGrpSpPr/>
          <p:nvPr userDrawn="1"/>
        </p:nvGrpSpPr>
        <p:grpSpPr>
          <a:xfrm>
            <a:off x="2170465" y="3087202"/>
            <a:ext cx="1281390" cy="775898"/>
            <a:chOff x="2170465" y="3087202"/>
            <a:chExt cx="1281390" cy="77589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84189C7-3FD2-902D-3FF1-777B393089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70465" y="3664080"/>
              <a:ext cx="1281390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A9AD8BB-327D-60CE-B2AA-C6380B17EC2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365566" y="3087202"/>
              <a:ext cx="0" cy="775898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84217" y="215898"/>
            <a:ext cx="3067015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EF9D0A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0C9F62-E36D-4585-9B39-3C04A0395F15}">
  <ds:schemaRefs>
    <ds:schemaRef ds:uri="http://schemas.microsoft.com/office/2006/documentManagement/types"/>
    <ds:schemaRef ds:uri="http://purl.org/dc/elements/1.1/"/>
    <ds:schemaRef ds:uri="40644668-1159-4990-9e90-9dc9c751786b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41e13a5d-ae95-48ca-ac46-28b1d72fdabf"/>
    <ds:schemaRef ds:uri="http://schemas.openxmlformats.org/package/2006/metadata/core-properties"/>
    <ds:schemaRef ds:uri="7ac38524-738d-483a-b671-b21dd1ddf11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4944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96</cp:revision>
  <dcterms:created xsi:type="dcterms:W3CDTF">2020-04-16T02:10:14Z</dcterms:created>
  <dcterms:modified xsi:type="dcterms:W3CDTF">2024-09-16T04:28:10Z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