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296BD"/>
    <a:srgbClr val="00A081"/>
    <a:srgbClr val="EF9E20"/>
    <a:srgbClr val="6D5CA3"/>
    <a:srgbClr val="9D2A7C"/>
    <a:srgbClr val="EF9D0A"/>
    <a:srgbClr val="172B49"/>
    <a:srgbClr val="00A082"/>
    <a:srgbClr val="3396BC"/>
    <a:srgbClr val="962A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536" y="594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AE298AD2-71F1-43F9-9EEE-1549FC0C1EF9}"/>
    <pc:docChg chg="undo custSel modSld modMainMaster">
      <pc:chgData name="Melandi Du Plooy" userId="fdb224ca-68eb-449d-b2c3-f8a8a0bb5034" providerId="ADAL" clId="{AE298AD2-71F1-43F9-9EEE-1549FC0C1EF9}" dt="2024-09-16T04:24:51.506" v="67" actId="14100"/>
      <pc:docMkLst>
        <pc:docMk/>
      </pc:docMkLst>
      <pc:sldChg chg="modSp mod">
        <pc:chgData name="Melandi Du Plooy" userId="fdb224ca-68eb-449d-b2c3-f8a8a0bb5034" providerId="ADAL" clId="{AE298AD2-71F1-43F9-9EEE-1549FC0C1EF9}" dt="2024-09-16T04:24:51.506" v="67" actId="14100"/>
        <pc:sldMkLst>
          <pc:docMk/>
          <pc:sldMk cId="2525706919" sldId="356"/>
        </pc:sldMkLst>
        <pc:spChg chg="mod">
          <ac:chgData name="Melandi Du Plooy" userId="fdb224ca-68eb-449d-b2c3-f8a8a0bb5034" providerId="ADAL" clId="{AE298AD2-71F1-43F9-9EEE-1549FC0C1EF9}" dt="2024-09-16T04:24:51.506" v="67" actId="14100"/>
          <ac:spMkLst>
            <pc:docMk/>
            <pc:sldMk cId="2525706919" sldId="356"/>
            <ac:spMk id="9" creationId="{F73F93A2-1E79-C982-8B2E-C68F04E39E7E}"/>
          </ac:spMkLst>
        </pc:spChg>
      </pc:sldChg>
      <pc:sldMasterChg chg="modSldLayout sldLayoutOrd">
        <pc:chgData name="Melandi Du Plooy" userId="fdb224ca-68eb-449d-b2c3-f8a8a0bb5034" providerId="ADAL" clId="{AE298AD2-71F1-43F9-9EEE-1549FC0C1EF9}" dt="2024-09-16T04:18:05.679" v="66" actId="20578"/>
        <pc:sldMasterMkLst>
          <pc:docMk/>
          <pc:sldMasterMk cId="4058564757" sldId="2147483648"/>
        </pc:sldMasterMkLst>
        <pc:sldLayoutChg chg="addSp delSp modSp mod ord">
          <pc:chgData name="Melandi Du Plooy" userId="fdb224ca-68eb-449d-b2c3-f8a8a0bb5034" providerId="ADAL" clId="{AE298AD2-71F1-43F9-9EEE-1549FC0C1EF9}" dt="2024-09-16T04:18:05.679" v="66" actId="20578"/>
          <pc:sldLayoutMkLst>
            <pc:docMk/>
            <pc:sldMasterMk cId="4058564757" sldId="2147483648"/>
            <pc:sldLayoutMk cId="126946945" sldId="2147483655"/>
          </pc:sldLayoutMkLst>
          <pc:spChg chg="mod">
            <ac:chgData name="Melandi Du Plooy" userId="fdb224ca-68eb-449d-b2c3-f8a8a0bb5034" providerId="ADAL" clId="{AE298AD2-71F1-43F9-9EEE-1549FC0C1EF9}" dt="2024-09-16T04:15:05.027" v="2" actId="208"/>
            <ac:spMkLst>
              <pc:docMk/>
              <pc:sldMasterMk cId="4058564757" sldId="2147483648"/>
              <pc:sldLayoutMk cId="126946945" sldId="2147483655"/>
              <ac:spMk id="5" creationId="{6ADF7D2C-73DB-66C6-115E-1AF6337BDCB7}"/>
            </ac:spMkLst>
          </pc:spChg>
          <pc:spChg chg="mod">
            <ac:chgData name="Melandi Du Plooy" userId="fdb224ca-68eb-449d-b2c3-f8a8a0bb5034" providerId="ADAL" clId="{AE298AD2-71F1-43F9-9EEE-1549FC0C1EF9}" dt="2024-09-16T04:17:49.382" v="63" actId="1038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mod">
            <ac:chgData name="Melandi Du Plooy" userId="fdb224ca-68eb-449d-b2c3-f8a8a0bb5034" providerId="ADAL" clId="{AE298AD2-71F1-43F9-9EEE-1549FC0C1EF9}" dt="2024-09-16T04:17:56.685" v="64" actId="14100"/>
            <ac:spMkLst>
              <pc:docMk/>
              <pc:sldMasterMk cId="4058564757" sldId="2147483648"/>
              <pc:sldLayoutMk cId="126946945" sldId="2147483655"/>
              <ac:spMk id="7" creationId="{116848AE-D49E-2C12-1711-1F015F07F3F3}"/>
            </ac:spMkLst>
          </pc:spChg>
          <pc:spChg chg="mod">
            <ac:chgData name="Melandi Du Plooy" userId="fdb224ca-68eb-449d-b2c3-f8a8a0bb5034" providerId="ADAL" clId="{AE298AD2-71F1-43F9-9EEE-1549FC0C1EF9}" dt="2024-09-16T04:17:56.685" v="64" actId="14100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spChg chg="mod">
            <ac:chgData name="Melandi Du Plooy" userId="fdb224ca-68eb-449d-b2c3-f8a8a0bb5034" providerId="ADAL" clId="{AE298AD2-71F1-43F9-9EEE-1549FC0C1EF9}" dt="2024-09-16T04:17:56.685" v="64" actId="14100"/>
            <ac:spMkLst>
              <pc:docMk/>
              <pc:sldMasterMk cId="4058564757" sldId="2147483648"/>
              <pc:sldLayoutMk cId="126946945" sldId="2147483655"/>
              <ac:spMk id="9" creationId="{FB9D4B5A-4758-1279-1EFF-611C5A4F566F}"/>
            </ac:spMkLst>
          </pc:spChg>
          <pc:grpChg chg="add mod">
            <ac:chgData name="Melandi Du Plooy" userId="fdb224ca-68eb-449d-b2c3-f8a8a0bb5034" providerId="ADAL" clId="{AE298AD2-71F1-43F9-9EEE-1549FC0C1EF9}" dt="2024-09-16T04:16:10.825" v="16" actId="164"/>
            <ac:grpSpMkLst>
              <pc:docMk/>
              <pc:sldMasterMk cId="4058564757" sldId="2147483648"/>
              <pc:sldLayoutMk cId="126946945" sldId="2147483655"/>
              <ac:grpSpMk id="2" creationId="{53D1C1A1-C889-C496-67E4-0B2052D5BBA6}"/>
            </ac:grpSpMkLst>
          </pc:grpChg>
          <pc:grpChg chg="add mod">
            <ac:chgData name="Melandi Du Plooy" userId="fdb224ca-68eb-449d-b2c3-f8a8a0bb5034" providerId="ADAL" clId="{AE298AD2-71F1-43F9-9EEE-1549FC0C1EF9}" dt="2024-09-16T04:16:10.825" v="16" actId="164"/>
            <ac:grpSpMkLst>
              <pc:docMk/>
              <pc:sldMasterMk cId="4058564757" sldId="2147483648"/>
              <pc:sldLayoutMk cId="126946945" sldId="2147483655"/>
              <ac:grpSpMk id="10" creationId="{0741706C-7133-5D4A-1684-EED903CDF821}"/>
            </ac:grpSpMkLst>
          </pc:grpChg>
          <pc:grpChg chg="add del mod">
            <ac:chgData name="Melandi Du Plooy" userId="fdb224ca-68eb-449d-b2c3-f8a8a0bb5034" providerId="ADAL" clId="{AE298AD2-71F1-43F9-9EEE-1549FC0C1EF9}" dt="2024-09-16T04:16:06.815" v="15" actId="478"/>
            <ac:grpSpMkLst>
              <pc:docMk/>
              <pc:sldMasterMk cId="4058564757" sldId="2147483648"/>
              <pc:sldLayoutMk cId="126946945" sldId="2147483655"/>
              <ac:grpSpMk id="13" creationId="{90197A89-92EF-60E3-EAB6-ADBD29F6AE5D}"/>
            </ac:grpSpMkLst>
          </pc:grpChg>
          <pc:grpChg chg="add del mod">
            <ac:chgData name="Melandi Du Plooy" userId="fdb224ca-68eb-449d-b2c3-f8a8a0bb5034" providerId="ADAL" clId="{AE298AD2-71F1-43F9-9EEE-1549FC0C1EF9}" dt="2024-09-16T04:16:06.815" v="15" actId="478"/>
            <ac:grpSpMkLst>
              <pc:docMk/>
              <pc:sldMasterMk cId="4058564757" sldId="2147483648"/>
              <pc:sldLayoutMk cId="126946945" sldId="2147483655"/>
              <ac:grpSpMk id="16" creationId="{CE368F1C-2B9F-A30C-F0BE-57433F42AD75}"/>
            </ac:grpSpMkLst>
          </pc:grpChg>
          <pc:grpChg chg="add del mod">
            <ac:chgData name="Melandi Du Plooy" userId="fdb224ca-68eb-449d-b2c3-f8a8a0bb5034" providerId="ADAL" clId="{AE298AD2-71F1-43F9-9EEE-1549FC0C1EF9}" dt="2024-09-16T04:16:56.724" v="24" actId="478"/>
            <ac:grpSpMkLst>
              <pc:docMk/>
              <pc:sldMasterMk cId="4058564757" sldId="2147483648"/>
              <pc:sldLayoutMk cId="126946945" sldId="2147483655"/>
              <ac:grpSpMk id="19" creationId="{32889766-DECA-07D3-1751-8846C7747B12}"/>
            </ac:grpSpMkLst>
          </pc:grpChg>
          <pc:grpChg chg="add mod">
            <ac:chgData name="Melandi Du Plooy" userId="fdb224ca-68eb-449d-b2c3-f8a8a0bb5034" providerId="ADAL" clId="{AE298AD2-71F1-43F9-9EEE-1549FC0C1EF9}" dt="2024-09-16T04:16:47.449" v="23" actId="1076"/>
            <ac:grpSpMkLst>
              <pc:docMk/>
              <pc:sldMasterMk cId="4058564757" sldId="2147483648"/>
              <pc:sldLayoutMk cId="126946945" sldId="2147483655"/>
              <ac:grpSpMk id="20" creationId="{F090BF77-924B-3572-38A5-9A040C7F41A3}"/>
            </ac:grpSpMkLst>
          </pc:grpChg>
          <pc:grpChg chg="mod">
            <ac:chgData name="Melandi Du Plooy" userId="fdb224ca-68eb-449d-b2c3-f8a8a0bb5034" providerId="ADAL" clId="{AE298AD2-71F1-43F9-9EEE-1549FC0C1EF9}" dt="2024-09-16T04:16:13.965" v="17"/>
            <ac:grpSpMkLst>
              <pc:docMk/>
              <pc:sldMasterMk cId="4058564757" sldId="2147483648"/>
              <pc:sldLayoutMk cId="126946945" sldId="2147483655"/>
              <ac:grpSpMk id="21" creationId="{C923B6A9-E34D-2625-86CB-6CA160CE3355}"/>
            </ac:grpSpMkLst>
          </pc:grpChg>
          <pc:grpChg chg="mod">
            <ac:chgData name="Melandi Du Plooy" userId="fdb224ca-68eb-449d-b2c3-f8a8a0bb5034" providerId="ADAL" clId="{AE298AD2-71F1-43F9-9EEE-1549FC0C1EF9}" dt="2024-09-16T04:16:13.965" v="17"/>
            <ac:grpSpMkLst>
              <pc:docMk/>
              <pc:sldMasterMk cId="4058564757" sldId="2147483648"/>
              <pc:sldLayoutMk cId="126946945" sldId="2147483655"/>
              <ac:grpSpMk id="22" creationId="{1179A8DF-6F29-1D42-F326-C63FA1844B5E}"/>
            </ac:grpSpMkLst>
          </pc:grpChg>
          <pc:cxnChg chg="mod">
            <ac:chgData name="Melandi Du Plooy" userId="fdb224ca-68eb-449d-b2c3-f8a8a0bb5034" providerId="ADAL" clId="{AE298AD2-71F1-43F9-9EEE-1549FC0C1EF9}" dt="2024-09-16T04:15:08.747" v="3"/>
            <ac:cxnSpMkLst>
              <pc:docMk/>
              <pc:sldMasterMk cId="4058564757" sldId="2147483648"/>
              <pc:sldLayoutMk cId="126946945" sldId="2147483655"/>
              <ac:cxnSpMk id="3" creationId="{801A4E36-7BEA-886B-9BCC-053907EF1CCD}"/>
            </ac:cxnSpMkLst>
          </pc:cxnChg>
          <pc:cxnChg chg="mod">
            <ac:chgData name="Melandi Du Plooy" userId="fdb224ca-68eb-449d-b2c3-f8a8a0bb5034" providerId="ADAL" clId="{AE298AD2-71F1-43F9-9EEE-1549FC0C1EF9}" dt="2024-09-16T04:15:08.747" v="3"/>
            <ac:cxnSpMkLst>
              <pc:docMk/>
              <pc:sldMasterMk cId="4058564757" sldId="2147483648"/>
              <pc:sldLayoutMk cId="126946945" sldId="2147483655"/>
              <ac:cxnSpMk id="4" creationId="{98AC4227-F247-61D6-0926-CC58AA9E157A}"/>
            </ac:cxnSpMkLst>
          </pc:cxnChg>
          <pc:cxnChg chg="mod">
            <ac:chgData name="Melandi Du Plooy" userId="fdb224ca-68eb-449d-b2c3-f8a8a0bb5034" providerId="ADAL" clId="{AE298AD2-71F1-43F9-9EEE-1549FC0C1EF9}" dt="2024-09-16T04:15:08.747" v="3"/>
            <ac:cxnSpMkLst>
              <pc:docMk/>
              <pc:sldMasterMk cId="4058564757" sldId="2147483648"/>
              <pc:sldLayoutMk cId="126946945" sldId="2147483655"/>
              <ac:cxnSpMk id="11" creationId="{6313D376-C0B2-B6E7-606E-2A065D656D34}"/>
            </ac:cxnSpMkLst>
          </pc:cxnChg>
          <pc:cxnChg chg="mod">
            <ac:chgData name="Melandi Du Plooy" userId="fdb224ca-68eb-449d-b2c3-f8a8a0bb5034" providerId="ADAL" clId="{AE298AD2-71F1-43F9-9EEE-1549FC0C1EF9}" dt="2024-09-16T04:15:08.747" v="3"/>
            <ac:cxnSpMkLst>
              <pc:docMk/>
              <pc:sldMasterMk cId="4058564757" sldId="2147483648"/>
              <pc:sldLayoutMk cId="126946945" sldId="2147483655"/>
              <ac:cxnSpMk id="12" creationId="{8F7D5CFC-1C77-1B72-27A5-53126C0AAE0E}"/>
            </ac:cxnSpMkLst>
          </pc:cxnChg>
          <pc:cxnChg chg="mod">
            <ac:chgData name="Melandi Du Plooy" userId="fdb224ca-68eb-449d-b2c3-f8a8a0bb5034" providerId="ADAL" clId="{AE298AD2-71F1-43F9-9EEE-1549FC0C1EF9}" dt="2024-09-16T04:15:39.644" v="8"/>
            <ac:cxnSpMkLst>
              <pc:docMk/>
              <pc:sldMasterMk cId="4058564757" sldId="2147483648"/>
              <pc:sldLayoutMk cId="126946945" sldId="2147483655"/>
              <ac:cxnSpMk id="14" creationId="{A577736C-97F7-AE2B-C2EE-D5D9D6A723EF}"/>
            </ac:cxnSpMkLst>
          </pc:cxnChg>
          <pc:cxnChg chg="mod">
            <ac:chgData name="Melandi Du Plooy" userId="fdb224ca-68eb-449d-b2c3-f8a8a0bb5034" providerId="ADAL" clId="{AE298AD2-71F1-43F9-9EEE-1549FC0C1EF9}" dt="2024-09-16T04:15:39.644" v="8"/>
            <ac:cxnSpMkLst>
              <pc:docMk/>
              <pc:sldMasterMk cId="4058564757" sldId="2147483648"/>
              <pc:sldLayoutMk cId="126946945" sldId="2147483655"/>
              <ac:cxnSpMk id="15" creationId="{C82459D2-35AF-5A44-689C-3EBAB54598F4}"/>
            </ac:cxnSpMkLst>
          </pc:cxnChg>
          <pc:cxnChg chg="mod">
            <ac:chgData name="Melandi Du Plooy" userId="fdb224ca-68eb-449d-b2c3-f8a8a0bb5034" providerId="ADAL" clId="{AE298AD2-71F1-43F9-9EEE-1549FC0C1EF9}" dt="2024-09-16T04:15:39.644" v="8"/>
            <ac:cxnSpMkLst>
              <pc:docMk/>
              <pc:sldMasterMk cId="4058564757" sldId="2147483648"/>
              <pc:sldLayoutMk cId="126946945" sldId="2147483655"/>
              <ac:cxnSpMk id="17" creationId="{91AA65E0-C306-E92D-CE07-08A556337A39}"/>
            </ac:cxnSpMkLst>
          </pc:cxnChg>
          <pc:cxnChg chg="mod">
            <ac:chgData name="Melandi Du Plooy" userId="fdb224ca-68eb-449d-b2c3-f8a8a0bb5034" providerId="ADAL" clId="{AE298AD2-71F1-43F9-9EEE-1549FC0C1EF9}" dt="2024-09-16T04:15:39.644" v="8"/>
            <ac:cxnSpMkLst>
              <pc:docMk/>
              <pc:sldMasterMk cId="4058564757" sldId="2147483648"/>
              <pc:sldLayoutMk cId="126946945" sldId="2147483655"/>
              <ac:cxnSpMk id="18" creationId="{06E0D6FD-22D0-B526-DEAC-69F60BDF564F}"/>
            </ac:cxnSpMkLst>
          </pc:cxnChg>
          <pc:cxnChg chg="mod">
            <ac:chgData name="Melandi Du Plooy" userId="fdb224ca-68eb-449d-b2c3-f8a8a0bb5034" providerId="ADAL" clId="{AE298AD2-71F1-43F9-9EEE-1549FC0C1EF9}" dt="2024-09-16T04:16:13.965" v="17"/>
            <ac:cxnSpMkLst>
              <pc:docMk/>
              <pc:sldMasterMk cId="4058564757" sldId="2147483648"/>
              <pc:sldLayoutMk cId="126946945" sldId="2147483655"/>
              <ac:cxnSpMk id="23" creationId="{532984F8-EF45-C67C-7A59-05C4BEFB6CC9}"/>
            </ac:cxnSpMkLst>
          </pc:cxnChg>
          <pc:cxnChg chg="mod">
            <ac:chgData name="Melandi Du Plooy" userId="fdb224ca-68eb-449d-b2c3-f8a8a0bb5034" providerId="ADAL" clId="{AE298AD2-71F1-43F9-9EEE-1549FC0C1EF9}" dt="2024-09-16T04:16:13.965" v="17"/>
            <ac:cxnSpMkLst>
              <pc:docMk/>
              <pc:sldMasterMk cId="4058564757" sldId="2147483648"/>
              <pc:sldLayoutMk cId="126946945" sldId="2147483655"/>
              <ac:cxnSpMk id="24" creationId="{64518406-F10E-672D-88D5-D720C43269AA}"/>
            </ac:cxnSpMkLst>
          </pc:cxnChg>
          <pc:cxnChg chg="mod">
            <ac:chgData name="Melandi Du Plooy" userId="fdb224ca-68eb-449d-b2c3-f8a8a0bb5034" providerId="ADAL" clId="{AE298AD2-71F1-43F9-9EEE-1549FC0C1EF9}" dt="2024-09-16T04:16:13.965" v="17"/>
            <ac:cxnSpMkLst>
              <pc:docMk/>
              <pc:sldMasterMk cId="4058564757" sldId="2147483648"/>
              <pc:sldLayoutMk cId="126946945" sldId="2147483655"/>
              <ac:cxnSpMk id="25" creationId="{65A655E5-C0DF-E48F-028C-B45FD81154DA}"/>
            </ac:cxnSpMkLst>
          </pc:cxnChg>
          <pc:cxnChg chg="mod">
            <ac:chgData name="Melandi Du Plooy" userId="fdb224ca-68eb-449d-b2c3-f8a8a0bb5034" providerId="ADAL" clId="{AE298AD2-71F1-43F9-9EEE-1549FC0C1EF9}" dt="2024-09-16T04:16:13.965" v="17"/>
            <ac:cxnSpMkLst>
              <pc:docMk/>
              <pc:sldMasterMk cId="4058564757" sldId="2147483648"/>
              <pc:sldLayoutMk cId="126946945" sldId="2147483655"/>
              <ac:cxnSpMk id="26" creationId="{851F105F-0C82-2C85-DEA2-15EF94DE46F8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602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3446463" y="0"/>
            <a:ext cx="3448050" cy="3859213"/>
          </a:xfrm>
          <a:prstGeom prst="rect">
            <a:avLst/>
          </a:prstGeom>
          <a:solidFill>
            <a:srgbClr val="3296BD"/>
          </a:solidFill>
          <a:ln w="3175">
            <a:solidFill>
              <a:srgbClr val="3296B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A558B47-58A3-85D4-EC8C-9274466B5B00}"/>
              </a:ext>
            </a:extLst>
          </p:cNvPr>
          <p:cNvSpPr txBox="1">
            <a:spLocks/>
          </p:cNvSpPr>
          <p:nvPr userDrawn="1"/>
        </p:nvSpPr>
        <p:spPr>
          <a:xfrm>
            <a:off x="3757769" y="913260"/>
            <a:ext cx="3127108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6848AE-D49E-2C12-1711-1F015F07F3F3}"/>
              </a:ext>
            </a:extLst>
          </p:cNvPr>
          <p:cNvSpPr txBox="1"/>
          <p:nvPr userDrawn="1"/>
        </p:nvSpPr>
        <p:spPr>
          <a:xfrm>
            <a:off x="3787927" y="1971606"/>
            <a:ext cx="30980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6DD23A99-78A3-86B5-2846-AF0A839E7CF1}"/>
              </a:ext>
            </a:extLst>
          </p:cNvPr>
          <p:cNvSpPr txBox="1">
            <a:spLocks/>
          </p:cNvSpPr>
          <p:nvPr userDrawn="1"/>
        </p:nvSpPr>
        <p:spPr>
          <a:xfrm>
            <a:off x="3772848" y="1660220"/>
            <a:ext cx="3112030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3772848" y="3089658"/>
            <a:ext cx="311203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Database Starter Kit.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090BF77-924B-3572-38A5-9A040C7F41A3}"/>
              </a:ext>
            </a:extLst>
          </p:cNvPr>
          <p:cNvGrpSpPr/>
          <p:nvPr userDrawn="1"/>
        </p:nvGrpSpPr>
        <p:grpSpPr>
          <a:xfrm flipH="1">
            <a:off x="3442993" y="151995"/>
            <a:ext cx="3330411" cy="3707218"/>
            <a:chOff x="6993015" y="151995"/>
            <a:chExt cx="3332483" cy="3707218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923B6A9-E34D-2625-86CB-6CA160CE3355}"/>
                </a:ext>
              </a:extLst>
            </p:cNvPr>
            <p:cNvGrpSpPr/>
            <p:nvPr userDrawn="1"/>
          </p:nvGrpSpPr>
          <p:grpSpPr>
            <a:xfrm>
              <a:off x="6993015" y="151995"/>
              <a:ext cx="3251190" cy="1674508"/>
              <a:chOff x="119372" y="155882"/>
              <a:chExt cx="3251190" cy="1674508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5A655E5-C0DF-E48F-028C-B45FD81154DA}"/>
                  </a:ext>
                </a:extLst>
              </p:cNvPr>
              <p:cNvCxnSpPr/>
              <p:nvPr userDrawn="1"/>
            </p:nvCxnSpPr>
            <p:spPr>
              <a:xfrm flipV="1">
                <a:off x="3365566" y="155882"/>
                <a:ext cx="0" cy="167450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851F105F-0C82-2C85-DEA2-15EF94DE46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H="1">
                <a:off x="119372" y="160878"/>
                <a:ext cx="32511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179A8DF-6F29-1D42-F326-C63FA1844B5E}"/>
                </a:ext>
              </a:extLst>
            </p:cNvPr>
            <p:cNvGrpSpPr/>
            <p:nvPr userDrawn="1"/>
          </p:nvGrpSpPr>
          <p:grpSpPr>
            <a:xfrm>
              <a:off x="9044108" y="3083315"/>
              <a:ext cx="1281390" cy="775898"/>
              <a:chOff x="2170465" y="3087202"/>
              <a:chExt cx="1281390" cy="775898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32984F8-EF45-C67C-7A59-05C4BEFB6CC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170465" y="3664080"/>
                <a:ext cx="12813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4518406-F10E-672D-88D5-D720C43269A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365566" y="3087202"/>
                <a:ext cx="0" cy="77589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t="-3000" r="25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3752850" y="215898"/>
            <a:ext cx="2870854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C00000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Props1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0C9F62-E36D-4585-9B39-3C04A0395F15}">
  <ds:schemaRefs>
    <ds:schemaRef ds:uri="http://purl.org/dc/terms/"/>
    <ds:schemaRef ds:uri="40644668-1159-4990-9e90-9dc9c751786b"/>
    <ds:schemaRef ds:uri="http://purl.org/dc/elements/1.1/"/>
    <ds:schemaRef ds:uri="http://schemas.microsoft.com/office/infopath/2007/PartnerControls"/>
    <ds:schemaRef ds:uri="41e13a5d-ae95-48ca-ac46-28b1d72fdabf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7ac38524-738d-483a-b671-b21dd1ddf111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4966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99</cp:revision>
  <dcterms:created xsi:type="dcterms:W3CDTF">2020-04-16T02:10:14Z</dcterms:created>
  <dcterms:modified xsi:type="dcterms:W3CDTF">2024-09-16T04:24:58Z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