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42A49"/>
    <a:srgbClr val="EF9D0A"/>
    <a:srgbClr val="172B49"/>
    <a:srgbClr val="3296BD"/>
    <a:srgbClr val="00A082"/>
    <a:srgbClr val="3396BC"/>
    <a:srgbClr val="962A79"/>
    <a:srgbClr val="D36E15"/>
    <a:srgbClr val="EB9809"/>
    <a:srgbClr val="97C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49" y="82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205" d="100"/>
          <a:sy n="205" d="100"/>
        </p:scale>
        <p:origin x="130" y="6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8A52F1FF-748D-4FAC-9867-6388948477E4}"/>
    <pc:docChg chg="undo custSel delSld modSld delMainMaster modMainMaster">
      <pc:chgData name="Melandi Du Plooy" userId="fdb224ca-68eb-449d-b2c3-f8a8a0bb5034" providerId="ADAL" clId="{8A52F1FF-748D-4FAC-9867-6388948477E4}" dt="2024-09-19T00:04:06.382" v="322"/>
      <pc:docMkLst>
        <pc:docMk/>
      </pc:docMkLst>
      <pc:sldChg chg="setBg">
        <pc:chgData name="Melandi Du Plooy" userId="fdb224ca-68eb-449d-b2c3-f8a8a0bb5034" providerId="ADAL" clId="{8A52F1FF-748D-4FAC-9867-6388948477E4}" dt="2024-09-19T00:04:06.382" v="322"/>
        <pc:sldMkLst>
          <pc:docMk/>
          <pc:sldMk cId="2525706919" sldId="356"/>
        </pc:sldMkLst>
      </pc:sldChg>
      <pc:sldChg chg="del setBg">
        <pc:chgData name="Melandi Du Plooy" userId="fdb224ca-68eb-449d-b2c3-f8a8a0bb5034" providerId="ADAL" clId="{8A52F1FF-748D-4FAC-9867-6388948477E4}" dt="2024-09-19T00:03:09.590" v="290" actId="47"/>
        <pc:sldMkLst>
          <pc:docMk/>
          <pc:sldMk cId="2608368067" sldId="357"/>
        </pc:sldMkLst>
      </pc:sldChg>
      <pc:sldMasterChg chg="modSldLayout sldLayoutOrd">
        <pc:chgData name="Melandi Du Plooy" userId="fdb224ca-68eb-449d-b2c3-f8a8a0bb5034" providerId="ADAL" clId="{8A52F1FF-748D-4FAC-9867-6388948477E4}" dt="2024-09-17T05:06:23.511" v="260" actId="20577"/>
        <pc:sldMasterMkLst>
          <pc:docMk/>
          <pc:sldMasterMk cId="4058564757" sldId="2147483648"/>
        </pc:sldMasterMkLst>
        <pc:sldLayoutChg chg="addSp modSp mod ord">
          <pc:chgData name="Melandi Du Plooy" userId="fdb224ca-68eb-449d-b2c3-f8a8a0bb5034" providerId="ADAL" clId="{8A52F1FF-748D-4FAC-9867-6388948477E4}" dt="2024-09-17T05:06:23.511" v="260" actId="20577"/>
          <pc:sldLayoutMkLst>
            <pc:docMk/>
            <pc:sldMasterMk cId="4058564757" sldId="2147483648"/>
            <pc:sldLayoutMk cId="126946945" sldId="2147483655"/>
          </pc:sldLayoutMkLst>
          <pc:spChg chg="mod">
            <ac:chgData name="Melandi Du Plooy" userId="fdb224ca-68eb-449d-b2c3-f8a8a0bb5034" providerId="ADAL" clId="{8A52F1FF-748D-4FAC-9867-6388948477E4}" dt="2024-09-16T04:17:18.494" v="259" actId="14100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mod">
            <ac:chgData name="Melandi Du Plooy" userId="fdb224ca-68eb-449d-b2c3-f8a8a0bb5034" providerId="ADAL" clId="{8A52F1FF-748D-4FAC-9867-6388948477E4}" dt="2024-09-16T03:17:10.487" v="149" actId="20577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mod">
            <ac:chgData name="Melandi Du Plooy" userId="fdb224ca-68eb-449d-b2c3-f8a8a0bb5034" providerId="ADAL" clId="{8A52F1FF-748D-4FAC-9867-6388948477E4}" dt="2024-09-17T05:06:23.511" v="260" actId="20577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mod">
            <ac:chgData name="Melandi Du Plooy" userId="fdb224ca-68eb-449d-b2c3-f8a8a0bb5034" providerId="ADAL" clId="{8A52F1FF-748D-4FAC-9867-6388948477E4}" dt="2024-09-16T03:25:59.182" v="199" actId="164"/>
            <ac:grpSpMkLst>
              <pc:docMk/>
              <pc:sldMasterMk cId="4058564757" sldId="2147483648"/>
              <pc:sldLayoutMk cId="126946945" sldId="2147483655"/>
              <ac:grpSpMk id="12" creationId="{3136C513-4B03-470A-25E9-44C5537924D7}"/>
            </ac:grpSpMkLst>
          </pc:grpChg>
          <pc:grpChg chg="add mod">
            <ac:chgData name="Melandi Du Plooy" userId="fdb224ca-68eb-449d-b2c3-f8a8a0bb5034" providerId="ADAL" clId="{8A52F1FF-748D-4FAC-9867-6388948477E4}" dt="2024-09-16T04:02:01.962" v="250" actId="164"/>
            <ac:grpSpMkLst>
              <pc:docMk/>
              <pc:sldMasterMk cId="4058564757" sldId="2147483648"/>
              <pc:sldLayoutMk cId="126946945" sldId="2147483655"/>
              <ac:grpSpMk id="18" creationId="{91582D01-6FFD-650E-F365-3645EB2A31BD}"/>
            </ac:grpSpMkLst>
          </pc:grpChg>
          <pc:picChg chg="mod">
            <ac:chgData name="Melandi Du Plooy" userId="fdb224ca-68eb-449d-b2c3-f8a8a0bb5034" providerId="ADAL" clId="{8A52F1FF-748D-4FAC-9867-6388948477E4}" dt="2024-09-13T04:22:47.721" v="137" actId="1076"/>
            <ac:picMkLst>
              <pc:docMk/>
              <pc:sldMasterMk cId="4058564757" sldId="2147483648"/>
              <pc:sldLayoutMk cId="126946945" sldId="2147483655"/>
              <ac:picMk id="58" creationId="{3257F638-8EDF-A158-3884-AF259A2337F6}"/>
            </ac:picMkLst>
          </pc:picChg>
          <pc:cxnChg chg="add mod">
            <ac:chgData name="Melandi Du Plooy" userId="fdb224ca-68eb-449d-b2c3-f8a8a0bb5034" providerId="ADAL" clId="{8A52F1FF-748D-4FAC-9867-6388948477E4}" dt="2024-09-16T04:10:02.053" v="252" actId="1035"/>
            <ac:cxnSpMkLst>
              <pc:docMk/>
              <pc:sldMasterMk cId="4058564757" sldId="2147483648"/>
              <pc:sldLayoutMk cId="126946945" sldId="2147483655"/>
              <ac:cxnSpMk id="3" creationId="{7DF034E2-F37F-EC68-3D6F-D705FCBFD8BF}"/>
            </ac:cxnSpMkLst>
          </pc:cxnChg>
          <pc:cxnChg chg="add mod">
            <ac:chgData name="Melandi Du Plooy" userId="fdb224ca-68eb-449d-b2c3-f8a8a0bb5034" providerId="ADAL" clId="{8A52F1FF-748D-4FAC-9867-6388948477E4}" dt="2024-09-16T04:09:57.705" v="251" actId="1035"/>
            <ac:cxnSpMkLst>
              <pc:docMk/>
              <pc:sldMasterMk cId="4058564757" sldId="2147483648"/>
              <pc:sldLayoutMk cId="126946945" sldId="2147483655"/>
              <ac:cxnSpMk id="4" creationId="{568845DF-5FF4-EBE3-D94B-8DC5C599750F}"/>
            </ac:cxnSpMkLst>
          </pc:cxnChg>
          <pc:cxnChg chg="add mod">
            <ac:chgData name="Melandi Du Plooy" userId="fdb224ca-68eb-449d-b2c3-f8a8a0bb5034" providerId="ADAL" clId="{8A52F1FF-748D-4FAC-9867-6388948477E4}" dt="2024-09-16T04:10:13.820" v="256" actId="1037"/>
            <ac:cxnSpMkLst>
              <pc:docMk/>
              <pc:sldMasterMk cId="4058564757" sldId="2147483648"/>
              <pc:sldLayoutMk cId="126946945" sldId="2147483655"/>
              <ac:cxnSpMk id="13" creationId="{49C7E30A-3F22-9F1C-371D-1F3834D5AACE}"/>
            </ac:cxnSpMkLst>
          </pc:cxnChg>
          <pc:cxnChg chg="add mod">
            <ac:chgData name="Melandi Du Plooy" userId="fdb224ca-68eb-449d-b2c3-f8a8a0bb5034" providerId="ADAL" clId="{8A52F1FF-748D-4FAC-9867-6388948477E4}" dt="2024-09-16T04:02:01.962" v="250" actId="164"/>
            <ac:cxnSpMkLst>
              <pc:docMk/>
              <pc:sldMasterMk cId="4058564757" sldId="2147483648"/>
              <pc:sldLayoutMk cId="126946945" sldId="2147483655"/>
              <ac:cxnSpMk id="16" creationId="{1286A4B3-2067-214B-AE2D-2D5D758728AE}"/>
            </ac:cxnSpMkLst>
          </pc:cxnChg>
        </pc:sldLayoutChg>
      </pc:sldMasterChg>
      <pc:sldMasterChg chg="del delSldLayout">
        <pc:chgData name="Melandi Du Plooy" userId="fdb224ca-68eb-449d-b2c3-f8a8a0bb5034" providerId="ADAL" clId="{8A52F1FF-748D-4FAC-9867-6388948477E4}" dt="2024-09-19T00:03:09.590" v="290" actId="47"/>
        <pc:sldMasterMkLst>
          <pc:docMk/>
          <pc:sldMasterMk cId="3682234571" sldId="2147483660"/>
        </pc:sldMasterMkLst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648665281" sldId="2147483661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2640369226" sldId="2147483662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3909637588" sldId="2147483663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3773791778" sldId="2147483664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4293917712" sldId="2147483665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999429068" sldId="2147483666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1319795821" sldId="2147483667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1209113952" sldId="2147483668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2673430086" sldId="2147483669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3563876563" sldId="2147483670"/>
          </pc:sldLayoutMkLst>
        </pc:sldLayoutChg>
        <pc:sldLayoutChg chg="del">
          <pc:chgData name="Melandi Du Plooy" userId="fdb224ca-68eb-449d-b2c3-f8a8a0bb5034" providerId="ADAL" clId="{8A52F1FF-748D-4FAC-9867-6388948477E4}" dt="2024-09-19T00:03:09.590" v="290" actId="47"/>
          <pc:sldLayoutMkLst>
            <pc:docMk/>
            <pc:sldMasterMk cId="3682234571" sldId="2147483660"/>
            <pc:sldLayoutMk cId="3037332379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96A51F-600D-8899-F6C0-62FA067095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103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66528-588D-A451-834F-9550A8D858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103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C3765-2706-4C55-9A0C-FD9F8081E97D}" type="datetimeFigureOut">
              <a:rPr lang="en-NZ" smtClean="0"/>
              <a:t>19/09/2024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110D0-787A-CCD3-FE6E-35637745E2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944688"/>
            <a:ext cx="2971800" cy="103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989CE-FCD6-C992-1E3E-326A288EE0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1944688"/>
            <a:ext cx="2971800" cy="103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5DF3E-2962-46BB-A1A6-FD6970F8746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51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00120" y="159079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0" y="0"/>
            <a:ext cx="3448050" cy="3859213"/>
          </a:xfrm>
          <a:prstGeom prst="rect">
            <a:avLst/>
          </a:prstGeom>
          <a:solidFill>
            <a:srgbClr val="142A49"/>
          </a:solidFill>
          <a:ln w="3175">
            <a:solidFill>
              <a:srgbClr val="142A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A558B47-58A3-85D4-EC8C-9274466B5B00}"/>
              </a:ext>
            </a:extLst>
          </p:cNvPr>
          <p:cNvSpPr txBox="1">
            <a:spLocks/>
          </p:cNvSpPr>
          <p:nvPr userDrawn="1"/>
        </p:nvSpPr>
        <p:spPr>
          <a:xfrm>
            <a:off x="84218" y="913260"/>
            <a:ext cx="3094060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848AE-D49E-2C12-1711-1F015F07F3F3}"/>
              </a:ext>
            </a:extLst>
          </p:cNvPr>
          <p:cNvSpPr txBox="1"/>
          <p:nvPr userDrawn="1"/>
        </p:nvSpPr>
        <p:spPr>
          <a:xfrm>
            <a:off x="114376" y="1971606"/>
            <a:ext cx="33479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DD23A99-78A3-86B5-2846-AF0A839E7CF1}"/>
              </a:ext>
            </a:extLst>
          </p:cNvPr>
          <p:cNvSpPr txBox="1">
            <a:spLocks/>
          </p:cNvSpPr>
          <p:nvPr userDrawn="1"/>
        </p:nvSpPr>
        <p:spPr>
          <a:xfrm>
            <a:off x="99296" y="1660220"/>
            <a:ext cx="3363039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99296" y="3089658"/>
            <a:ext cx="33630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Active Directory Starter Kit.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36C513-4B03-470A-25E9-44C5537924D7}"/>
              </a:ext>
            </a:extLst>
          </p:cNvPr>
          <p:cNvGrpSpPr/>
          <p:nvPr userDrawn="1"/>
        </p:nvGrpSpPr>
        <p:grpSpPr>
          <a:xfrm>
            <a:off x="119372" y="155882"/>
            <a:ext cx="3251190" cy="1674508"/>
            <a:chOff x="119372" y="155882"/>
            <a:chExt cx="3251190" cy="167450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DF034E2-F37F-EC68-3D6F-D705FCBFD8BF}"/>
                </a:ext>
              </a:extLst>
            </p:cNvPr>
            <p:cNvCxnSpPr/>
            <p:nvPr userDrawn="1"/>
          </p:nvCxnSpPr>
          <p:spPr>
            <a:xfrm flipV="1">
              <a:off x="3365566" y="155882"/>
              <a:ext cx="0" cy="167450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68845DF-5FF4-EBE3-D94B-8DC5C599750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9372" y="160878"/>
              <a:ext cx="32511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1582D01-6FFD-650E-F365-3645EB2A31BD}"/>
              </a:ext>
            </a:extLst>
          </p:cNvPr>
          <p:cNvGrpSpPr/>
          <p:nvPr userDrawn="1"/>
        </p:nvGrpSpPr>
        <p:grpSpPr>
          <a:xfrm>
            <a:off x="2170465" y="3087202"/>
            <a:ext cx="1281390" cy="775898"/>
            <a:chOff x="2170465" y="3087202"/>
            <a:chExt cx="1281390" cy="77589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C7E30A-3F22-9F1C-371D-1F3834D5AAC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70465" y="3664080"/>
              <a:ext cx="12813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86A4B3-2067-214B-AE2D-2D5D758728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65566" y="3087202"/>
              <a:ext cx="0" cy="77589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5000" t="-3000" r="-1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84217" y="215898"/>
            <a:ext cx="3067015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EF9D0A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0C9F62-E36D-4585-9B39-3C04A0395F15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ac38524-738d-483a-b671-b21dd1ddf111"/>
    <ds:schemaRef ds:uri="41e13a5d-ae95-48ca-ac46-28b1d72fdabf"/>
    <ds:schemaRef ds:uri="http://purl.org/dc/elements/1.1/"/>
    <ds:schemaRef ds:uri="40644668-1159-4990-9e90-9dc9c751786b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96</cp:revision>
  <dcterms:created xsi:type="dcterms:W3CDTF">2020-04-16T02:10:14Z</dcterms:created>
  <dcterms:modified xsi:type="dcterms:W3CDTF">2024-09-19T00:04:09Z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