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57" r:id="rId5"/>
    <p:sldId id="356" r:id="rId6"/>
  </p:sldIdLst>
  <p:sldSz cx="6894513" cy="3859213"/>
  <p:notesSz cx="6858000" cy="2047875"/>
  <p:defaultTextStyle>
    <a:defPPr>
      <a:defRPr lang="en-US"/>
    </a:defPPr>
    <a:lvl1pPr marL="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268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25371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3805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5074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6342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7611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8879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0148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3" userDrawn="1">
          <p15:clr>
            <a:srgbClr val="A4A3A4"/>
          </p15:clr>
        </p15:guide>
        <p15:guide id="2" pos="21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42A49"/>
    <a:srgbClr val="EF9D0A"/>
    <a:srgbClr val="172B49"/>
    <a:srgbClr val="3296BD"/>
    <a:srgbClr val="00A082"/>
    <a:srgbClr val="3396BC"/>
    <a:srgbClr val="962A79"/>
    <a:srgbClr val="D36E15"/>
    <a:srgbClr val="EB9809"/>
    <a:srgbClr val="97C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49" y="82"/>
      </p:cViewPr>
      <p:guideLst>
        <p:guide orient="horz" pos="1193"/>
        <p:guide pos="21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205" d="100"/>
          <a:sy n="205" d="100"/>
        </p:scale>
        <p:origin x="130" y="60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di Du Plooy" userId="fdb224ca-68eb-449d-b2c3-f8a8a0bb5034" providerId="ADAL" clId="{8A52F1FF-748D-4FAC-9867-6388948477E4}"/>
    <pc:docChg chg="undo custSel delSld modSld delMainMaster modMainMaster">
      <pc:chgData name="Melandi Du Plooy" userId="fdb224ca-68eb-449d-b2c3-f8a8a0bb5034" providerId="ADAL" clId="{8A52F1FF-748D-4FAC-9867-6388948477E4}" dt="2024-09-19T00:04:06.382" v="322"/>
      <pc:docMkLst>
        <pc:docMk/>
      </pc:docMkLst>
      <pc:sldChg chg="setBg">
        <pc:chgData name="Melandi Du Plooy" userId="fdb224ca-68eb-449d-b2c3-f8a8a0bb5034" providerId="ADAL" clId="{8A52F1FF-748D-4FAC-9867-6388948477E4}" dt="2024-09-19T00:04:06.382" v="322"/>
        <pc:sldMkLst>
          <pc:docMk/>
          <pc:sldMk cId="2525706919" sldId="356"/>
        </pc:sldMkLst>
      </pc:sldChg>
      <pc:sldChg chg="del setBg">
        <pc:chgData name="Melandi Du Plooy" userId="fdb224ca-68eb-449d-b2c3-f8a8a0bb5034" providerId="ADAL" clId="{8A52F1FF-748D-4FAC-9867-6388948477E4}" dt="2024-09-19T00:03:09.590" v="290" actId="47"/>
        <pc:sldMkLst>
          <pc:docMk/>
          <pc:sldMk cId="2608368067" sldId="357"/>
        </pc:sldMkLst>
      </pc:sldChg>
      <pc:sldMasterChg chg="modSldLayout sldLayoutOrd">
        <pc:chgData name="Melandi Du Plooy" userId="fdb224ca-68eb-449d-b2c3-f8a8a0bb5034" providerId="ADAL" clId="{8A52F1FF-748D-4FAC-9867-6388948477E4}" dt="2024-09-17T05:06:23.511" v="260" actId="20577"/>
        <pc:sldMasterMkLst>
          <pc:docMk/>
          <pc:sldMasterMk cId="4058564757" sldId="2147483648"/>
        </pc:sldMasterMkLst>
        <pc:sldLayoutChg chg="addSp modSp mod ord">
          <pc:chgData name="Melandi Du Plooy" userId="fdb224ca-68eb-449d-b2c3-f8a8a0bb5034" providerId="ADAL" clId="{8A52F1FF-748D-4FAC-9867-6388948477E4}" dt="2024-09-17T05:06:23.511" v="260" actId="20577"/>
          <pc:sldLayoutMkLst>
            <pc:docMk/>
            <pc:sldMasterMk cId="4058564757" sldId="2147483648"/>
            <pc:sldLayoutMk cId="126946945" sldId="2147483655"/>
          </pc:sldLayoutMkLst>
          <pc:spChg chg="mod">
            <ac:chgData name="Melandi Du Plooy" userId="fdb224ca-68eb-449d-b2c3-f8a8a0bb5034" providerId="ADAL" clId="{8A52F1FF-748D-4FAC-9867-6388948477E4}" dt="2024-09-16T04:17:18.494" v="259" actId="14100"/>
            <ac:spMkLst>
              <pc:docMk/>
              <pc:sldMasterMk cId="4058564757" sldId="2147483648"/>
              <pc:sldLayoutMk cId="126946945" sldId="2147483655"/>
              <ac:spMk id="6" creationId="{CA558B47-58A3-85D4-EC8C-9274466B5B00}"/>
            </ac:spMkLst>
          </pc:spChg>
          <pc:spChg chg="mod">
            <ac:chgData name="Melandi Du Plooy" userId="fdb224ca-68eb-449d-b2c3-f8a8a0bb5034" providerId="ADAL" clId="{8A52F1FF-748D-4FAC-9867-6388948477E4}" dt="2024-09-16T03:17:10.487" v="149" actId="20577"/>
            <ac:spMkLst>
              <pc:docMk/>
              <pc:sldMasterMk cId="4058564757" sldId="2147483648"/>
              <pc:sldLayoutMk cId="126946945" sldId="2147483655"/>
              <ac:spMk id="8" creationId="{6DD23A99-78A3-86B5-2846-AF0A839E7CF1}"/>
            </ac:spMkLst>
          </pc:spChg>
          <pc:spChg chg="mod">
            <ac:chgData name="Melandi Du Plooy" userId="fdb224ca-68eb-449d-b2c3-f8a8a0bb5034" providerId="ADAL" clId="{8A52F1FF-748D-4FAC-9867-6388948477E4}" dt="2024-09-17T05:06:23.511" v="260" actId="20577"/>
            <ac:spMkLst>
              <pc:docMk/>
              <pc:sldMasterMk cId="4058564757" sldId="2147483648"/>
              <pc:sldLayoutMk cId="126946945" sldId="2147483655"/>
              <ac:spMk id="9" creationId="{FB9D4B5A-4758-1279-1EFF-611C5A4F566F}"/>
            </ac:spMkLst>
          </pc:spChg>
          <pc:grpChg chg="add mod">
            <ac:chgData name="Melandi Du Plooy" userId="fdb224ca-68eb-449d-b2c3-f8a8a0bb5034" providerId="ADAL" clId="{8A52F1FF-748D-4FAC-9867-6388948477E4}" dt="2024-09-16T03:25:59.182" v="199" actId="164"/>
            <ac:grpSpMkLst>
              <pc:docMk/>
              <pc:sldMasterMk cId="4058564757" sldId="2147483648"/>
              <pc:sldLayoutMk cId="126946945" sldId="2147483655"/>
              <ac:grpSpMk id="12" creationId="{3136C513-4B03-470A-25E9-44C5537924D7}"/>
            </ac:grpSpMkLst>
          </pc:grpChg>
          <pc:grpChg chg="add mod">
            <ac:chgData name="Melandi Du Plooy" userId="fdb224ca-68eb-449d-b2c3-f8a8a0bb5034" providerId="ADAL" clId="{8A52F1FF-748D-4FAC-9867-6388948477E4}" dt="2024-09-16T04:02:01.962" v="250" actId="164"/>
            <ac:grpSpMkLst>
              <pc:docMk/>
              <pc:sldMasterMk cId="4058564757" sldId="2147483648"/>
              <pc:sldLayoutMk cId="126946945" sldId="2147483655"/>
              <ac:grpSpMk id="18" creationId="{91582D01-6FFD-650E-F365-3645EB2A31BD}"/>
            </ac:grpSpMkLst>
          </pc:grpChg>
          <pc:picChg chg="mod">
            <ac:chgData name="Melandi Du Plooy" userId="fdb224ca-68eb-449d-b2c3-f8a8a0bb5034" providerId="ADAL" clId="{8A52F1FF-748D-4FAC-9867-6388948477E4}" dt="2024-09-13T04:22:47.721" v="137" actId="1076"/>
            <ac:picMkLst>
              <pc:docMk/>
              <pc:sldMasterMk cId="4058564757" sldId="2147483648"/>
              <pc:sldLayoutMk cId="126946945" sldId="2147483655"/>
              <ac:picMk id="58" creationId="{3257F638-8EDF-A158-3884-AF259A2337F6}"/>
            </ac:picMkLst>
          </pc:picChg>
          <pc:cxnChg chg="add mod">
            <ac:chgData name="Melandi Du Plooy" userId="fdb224ca-68eb-449d-b2c3-f8a8a0bb5034" providerId="ADAL" clId="{8A52F1FF-748D-4FAC-9867-6388948477E4}" dt="2024-09-16T04:10:02.053" v="252" actId="1035"/>
            <ac:cxnSpMkLst>
              <pc:docMk/>
              <pc:sldMasterMk cId="4058564757" sldId="2147483648"/>
              <pc:sldLayoutMk cId="126946945" sldId="2147483655"/>
              <ac:cxnSpMk id="3" creationId="{7DF034E2-F37F-EC68-3D6F-D705FCBFD8BF}"/>
            </ac:cxnSpMkLst>
          </pc:cxnChg>
          <pc:cxnChg chg="add mod">
            <ac:chgData name="Melandi Du Plooy" userId="fdb224ca-68eb-449d-b2c3-f8a8a0bb5034" providerId="ADAL" clId="{8A52F1FF-748D-4FAC-9867-6388948477E4}" dt="2024-09-16T04:09:57.705" v="251" actId="1035"/>
            <ac:cxnSpMkLst>
              <pc:docMk/>
              <pc:sldMasterMk cId="4058564757" sldId="2147483648"/>
              <pc:sldLayoutMk cId="126946945" sldId="2147483655"/>
              <ac:cxnSpMk id="4" creationId="{568845DF-5FF4-EBE3-D94B-8DC5C599750F}"/>
            </ac:cxnSpMkLst>
          </pc:cxnChg>
          <pc:cxnChg chg="add mod">
            <ac:chgData name="Melandi Du Plooy" userId="fdb224ca-68eb-449d-b2c3-f8a8a0bb5034" providerId="ADAL" clId="{8A52F1FF-748D-4FAC-9867-6388948477E4}" dt="2024-09-16T04:10:13.820" v="256" actId="1037"/>
            <ac:cxnSpMkLst>
              <pc:docMk/>
              <pc:sldMasterMk cId="4058564757" sldId="2147483648"/>
              <pc:sldLayoutMk cId="126946945" sldId="2147483655"/>
              <ac:cxnSpMk id="13" creationId="{49C7E30A-3F22-9F1C-371D-1F3834D5AACE}"/>
            </ac:cxnSpMkLst>
          </pc:cxnChg>
          <pc:cxnChg chg="add mod">
            <ac:chgData name="Melandi Du Plooy" userId="fdb224ca-68eb-449d-b2c3-f8a8a0bb5034" providerId="ADAL" clId="{8A52F1FF-748D-4FAC-9867-6388948477E4}" dt="2024-09-16T04:02:01.962" v="250" actId="164"/>
            <ac:cxnSpMkLst>
              <pc:docMk/>
              <pc:sldMasterMk cId="4058564757" sldId="2147483648"/>
              <pc:sldLayoutMk cId="126946945" sldId="2147483655"/>
              <ac:cxnSpMk id="16" creationId="{1286A4B3-2067-214B-AE2D-2D5D758728AE}"/>
            </ac:cxnSpMkLst>
          </pc:cxnChg>
        </pc:sldLayoutChg>
      </pc:sldMasterChg>
      <pc:sldMasterChg chg="del delSldLayout">
        <pc:chgData name="Melandi Du Plooy" userId="fdb224ca-68eb-449d-b2c3-f8a8a0bb5034" providerId="ADAL" clId="{8A52F1FF-748D-4FAC-9867-6388948477E4}" dt="2024-09-19T00:03:09.590" v="290" actId="47"/>
        <pc:sldMasterMkLst>
          <pc:docMk/>
          <pc:sldMasterMk cId="3682234571" sldId="2147483660"/>
        </pc:sldMasterMkLst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648665281" sldId="2147483661"/>
          </pc:sldLayoutMkLst>
        </pc:sldLayoutChg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2640369226" sldId="2147483662"/>
          </pc:sldLayoutMkLst>
        </pc:sldLayoutChg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3909637588" sldId="2147483663"/>
          </pc:sldLayoutMkLst>
        </pc:sldLayoutChg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3773791778" sldId="2147483664"/>
          </pc:sldLayoutMkLst>
        </pc:sldLayoutChg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4293917712" sldId="2147483665"/>
          </pc:sldLayoutMkLst>
        </pc:sldLayoutChg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999429068" sldId="2147483666"/>
          </pc:sldLayoutMkLst>
        </pc:sldLayoutChg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1319795821" sldId="2147483667"/>
          </pc:sldLayoutMkLst>
        </pc:sldLayoutChg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1209113952" sldId="2147483668"/>
          </pc:sldLayoutMkLst>
        </pc:sldLayoutChg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2673430086" sldId="2147483669"/>
          </pc:sldLayoutMkLst>
        </pc:sldLayoutChg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3563876563" sldId="2147483670"/>
          </pc:sldLayoutMkLst>
        </pc:sldLayoutChg>
        <pc:sldLayoutChg chg="del">
          <pc:chgData name="Melandi Du Plooy" userId="fdb224ca-68eb-449d-b2c3-f8a8a0bb5034" providerId="ADAL" clId="{8A52F1FF-748D-4FAC-9867-6388948477E4}" dt="2024-09-19T00:03:09.590" v="290" actId="47"/>
          <pc:sldLayoutMkLst>
            <pc:docMk/>
            <pc:sldMasterMk cId="3682234571" sldId="2147483660"/>
            <pc:sldLayoutMk cId="3037332379" sldId="21474836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96A51F-600D-8899-F6C0-62FA067095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103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C66528-588D-A451-834F-9550A8D858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103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C3765-2706-4C55-9A0C-FD9F8081E97D}" type="datetimeFigureOut">
              <a:rPr lang="en-NZ" smtClean="0"/>
              <a:t>19/09/2024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110D0-787A-CCD3-FE6E-35637745E2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944688"/>
            <a:ext cx="2971800" cy="103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989CE-FCD6-C992-1E3E-326A288EE0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1944688"/>
            <a:ext cx="2971800" cy="103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5DF3E-2962-46BB-A1A6-FD6970F8746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9517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F8DB8-22C5-D340-B989-4BD6B6DAE4F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43000"/>
            <a:ext cx="5511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C5B51-CA9D-FA47-BD4D-5580761C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AB30B2-12EA-2503-96BD-BBCEE0DD94FC}"/>
              </a:ext>
            </a:extLst>
          </p:cNvPr>
          <p:cNvSpPr txBox="1">
            <a:spLocks/>
          </p:cNvSpPr>
          <p:nvPr userDrawn="1"/>
        </p:nvSpPr>
        <p:spPr>
          <a:xfrm>
            <a:off x="276074" y="946148"/>
            <a:ext cx="6134298" cy="10967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</a:rPr>
              <a:t>1. </a:t>
            </a:r>
            <a:r>
              <a:rPr lang="en-GB" sz="1800" b="1" dirty="0">
                <a:solidFill>
                  <a:schemeClr val="bg1"/>
                </a:solidFill>
                <a:latin typeface="+mj-lt"/>
              </a:rPr>
              <a:t>Add your company logo where indicated.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  <a:cs typeface="Gotham Medium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2. </a:t>
            </a: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Save tile as jpg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. Post on LinkedIn profile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2D217-3A9D-5D4A-C24F-3E4656EA0C43}"/>
              </a:ext>
            </a:extLst>
          </p:cNvPr>
          <p:cNvSpPr txBox="1">
            <a:spLocks/>
          </p:cNvSpPr>
          <p:nvPr userDrawn="1"/>
        </p:nvSpPr>
        <p:spPr>
          <a:xfrm>
            <a:off x="274886" y="259805"/>
            <a:ext cx="5650981" cy="4524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rgbClr val="274A77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</a:rPr>
              <a:t>How to use the 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LinkedIn tile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25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12392" y="142934"/>
            <a:ext cx="3230605" cy="30462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179" y="142934"/>
            <a:ext cx="9579304" cy="30462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2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A black and white logo&#10;&#10;Description automatically generated">
            <a:extLst>
              <a:ext uri="{FF2B5EF4-FFF2-40B4-BE49-F238E27FC236}">
                <a16:creationId xmlns:a16="http://schemas.microsoft.com/office/drawing/2014/main" id="{3257F638-8EDF-A158-3884-AF259A2337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00120" y="159079"/>
            <a:ext cx="677226" cy="50791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DF7D2C-73DB-66C6-115E-1AF6337BDCB7}"/>
              </a:ext>
            </a:extLst>
          </p:cNvPr>
          <p:cNvSpPr/>
          <p:nvPr userDrawn="1"/>
        </p:nvSpPr>
        <p:spPr>
          <a:xfrm>
            <a:off x="0" y="0"/>
            <a:ext cx="3448050" cy="3859213"/>
          </a:xfrm>
          <a:prstGeom prst="rect">
            <a:avLst/>
          </a:prstGeom>
          <a:solidFill>
            <a:srgbClr val="142A49"/>
          </a:solidFill>
          <a:ln w="3175">
            <a:solidFill>
              <a:srgbClr val="14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CA558B47-58A3-85D4-EC8C-9274466B5B00}"/>
              </a:ext>
            </a:extLst>
          </p:cNvPr>
          <p:cNvSpPr txBox="1">
            <a:spLocks/>
          </p:cNvSpPr>
          <p:nvPr userDrawn="1"/>
        </p:nvSpPr>
        <p:spPr>
          <a:xfrm>
            <a:off x="84218" y="913260"/>
            <a:ext cx="3094060" cy="5355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600" dirty="0">
                <a:solidFill>
                  <a:srgbClr val="FFFFFF"/>
                </a:solidFill>
                <a:latin typeface="+mj-lt"/>
              </a:rPr>
              <a:t>Moving to the cloud has never been this easy.</a:t>
            </a:r>
            <a:endParaRPr kumimoji="0" lang="en-NZ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6848AE-D49E-2C12-1711-1F015F07F3F3}"/>
              </a:ext>
            </a:extLst>
          </p:cNvPr>
          <p:cNvSpPr txBox="1"/>
          <p:nvPr userDrawn="1"/>
        </p:nvSpPr>
        <p:spPr>
          <a:xfrm>
            <a:off x="114376" y="1971606"/>
            <a:ext cx="334796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cost of savings (TCO)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Enhance staff productivity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Build operational resilience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business agility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6DD23A99-78A3-86B5-2846-AF0A839E7CF1}"/>
              </a:ext>
            </a:extLst>
          </p:cNvPr>
          <p:cNvSpPr txBox="1">
            <a:spLocks/>
          </p:cNvSpPr>
          <p:nvPr userDrawn="1"/>
        </p:nvSpPr>
        <p:spPr>
          <a:xfrm>
            <a:off x="99296" y="1660220"/>
            <a:ext cx="3363039" cy="2862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dirty="0">
                <a:solidFill>
                  <a:srgbClr val="FFFFFF"/>
                </a:solidFill>
                <a:latin typeface="+mj-lt"/>
              </a:rPr>
              <a:t>Benefits of moving to the cloud:</a:t>
            </a:r>
            <a:endParaRPr kumimoji="0" lang="en-NZ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D4B5A-4758-1279-1EFF-611C5A4F566F}"/>
              </a:ext>
            </a:extLst>
          </p:cNvPr>
          <p:cNvSpPr txBox="1"/>
          <p:nvPr userDrawn="1"/>
        </p:nvSpPr>
        <p:spPr>
          <a:xfrm>
            <a:off x="99296" y="3089658"/>
            <a:ext cx="336303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Get started quickly and efficiently.</a:t>
            </a:r>
          </a:p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Ask us about the AWS Active Directory Starter Kit.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136C513-4B03-470A-25E9-44C5537924D7}"/>
              </a:ext>
            </a:extLst>
          </p:cNvPr>
          <p:cNvGrpSpPr/>
          <p:nvPr userDrawn="1"/>
        </p:nvGrpSpPr>
        <p:grpSpPr>
          <a:xfrm>
            <a:off x="119372" y="155882"/>
            <a:ext cx="3251190" cy="1674508"/>
            <a:chOff x="119372" y="155882"/>
            <a:chExt cx="3251190" cy="167450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7DF034E2-F37F-EC68-3D6F-D705FCBFD8BF}"/>
                </a:ext>
              </a:extLst>
            </p:cNvPr>
            <p:cNvCxnSpPr/>
            <p:nvPr userDrawn="1"/>
          </p:nvCxnSpPr>
          <p:spPr>
            <a:xfrm flipV="1">
              <a:off x="3365566" y="155882"/>
              <a:ext cx="0" cy="1674508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68845DF-5FF4-EBE3-D94B-8DC5C599750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9372" y="160878"/>
              <a:ext cx="3251190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1582D01-6FFD-650E-F365-3645EB2A31BD}"/>
              </a:ext>
            </a:extLst>
          </p:cNvPr>
          <p:cNvGrpSpPr/>
          <p:nvPr userDrawn="1"/>
        </p:nvGrpSpPr>
        <p:grpSpPr>
          <a:xfrm>
            <a:off x="2170465" y="3087202"/>
            <a:ext cx="1281390" cy="775898"/>
            <a:chOff x="2170465" y="3087202"/>
            <a:chExt cx="1281390" cy="775898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9C7E30A-3F22-9F1C-371D-1F3834D5AAC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170465" y="3664080"/>
              <a:ext cx="1281390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286A4B3-2067-214B-AE2D-2D5D758728A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65566" y="3087202"/>
              <a:ext cx="0" cy="775898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946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20" y="2479903"/>
            <a:ext cx="5860336" cy="766484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620" y="1635700"/>
            <a:ext cx="5860336" cy="844202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26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2537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3805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507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6342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761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8879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0148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0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8182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8044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8" y="863858"/>
            <a:ext cx="3046273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728" y="1223873"/>
            <a:ext cx="3046273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2319" y="863858"/>
            <a:ext cx="3047471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02319" y="1223873"/>
            <a:ext cx="3047471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4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3656"/>
            <a:ext cx="2268247" cy="653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565" y="153655"/>
            <a:ext cx="3854224" cy="3293732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727" y="807577"/>
            <a:ext cx="2268247" cy="2639810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0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374" y="2701451"/>
            <a:ext cx="4136708" cy="318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51374" y="344829"/>
            <a:ext cx="4136708" cy="2315528"/>
          </a:xfrm>
        </p:spPr>
        <p:txBody>
          <a:bodyPr/>
          <a:lstStyle>
            <a:lvl1pPr marL="0" indent="0">
              <a:buNone/>
              <a:defRPr sz="1500"/>
            </a:lvl1pPr>
            <a:lvl2pPr marL="212685" indent="0">
              <a:buNone/>
              <a:defRPr sz="1300"/>
            </a:lvl2pPr>
            <a:lvl3pPr marL="425371" indent="0">
              <a:buNone/>
              <a:defRPr sz="1100"/>
            </a:lvl3pPr>
            <a:lvl4pPr marL="638054" indent="0">
              <a:buNone/>
              <a:defRPr sz="900"/>
            </a:lvl4pPr>
            <a:lvl5pPr marL="850740" indent="0">
              <a:buNone/>
              <a:defRPr sz="900"/>
            </a:lvl5pPr>
            <a:lvl6pPr marL="1063424" indent="0">
              <a:buNone/>
              <a:defRPr sz="900"/>
            </a:lvl6pPr>
            <a:lvl7pPr marL="1276110" indent="0">
              <a:buNone/>
              <a:defRPr sz="900"/>
            </a:lvl7pPr>
            <a:lvl8pPr marL="1488795" indent="0">
              <a:buNone/>
              <a:defRPr sz="900"/>
            </a:lvl8pPr>
            <a:lvl9pPr marL="1701480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1374" y="3020372"/>
            <a:ext cx="4136708" cy="452922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  <a:prstGeom prst="rect">
            <a:avLst/>
          </a:prstGeom>
        </p:spPr>
        <p:txBody>
          <a:bodyPr vert="horz" lIns="42537" tIns="21268" rIns="42537" bIns="2126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7" y="900483"/>
            <a:ext cx="6205062" cy="2546903"/>
          </a:xfrm>
          <a:prstGeom prst="rect">
            <a:avLst/>
          </a:prstGeom>
        </p:spPr>
        <p:txBody>
          <a:bodyPr vert="horz" lIns="42537" tIns="21268" rIns="42537" bIns="212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4726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5628" y="3576920"/>
            <a:ext cx="2183262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1070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6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2685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514" indent="-159514" algn="l" defTabSz="21268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5613" indent="-132928" algn="l" defTabSz="212685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31713" indent="-106342" algn="l" defTabSz="21268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4397" indent="-106342" algn="l" defTabSz="212685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57082" indent="-106342" algn="l" defTabSz="212685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6976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452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513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7821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268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5371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805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074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42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11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79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148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36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5000" t="-3000" r="-15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73F93A2-1E79-C982-8B2E-C68F04E39E7E}"/>
              </a:ext>
            </a:extLst>
          </p:cNvPr>
          <p:cNvSpPr txBox="1">
            <a:spLocks/>
          </p:cNvSpPr>
          <p:nvPr/>
        </p:nvSpPr>
        <p:spPr>
          <a:xfrm>
            <a:off x="84217" y="215898"/>
            <a:ext cx="3067015" cy="4094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2000" b="1" i="1" dirty="0">
                <a:solidFill>
                  <a:srgbClr val="EF9D0A"/>
                </a:solidFill>
                <a:cs typeface="Calibri" panose="020F0502020204030204" pitchFamily="34" charset="0"/>
              </a:rPr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252570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stc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B3C67"/>
      </a:accent1>
      <a:accent2>
        <a:srgbClr val="009B8A"/>
      </a:accent2>
      <a:accent3>
        <a:srgbClr val="F39200"/>
      </a:accent3>
      <a:accent4>
        <a:srgbClr val="761F5D"/>
      </a:accent4>
      <a:accent5>
        <a:srgbClr val="BC2C4F"/>
      </a:accent5>
      <a:accent6>
        <a:srgbClr val="92BDD2"/>
      </a:accent6>
      <a:hlink>
        <a:srgbClr val="009B8A"/>
      </a:hlink>
      <a:folHlink>
        <a:srgbClr val="761F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20_Ready xmlns="40644668-1159-4990-9e90-9dc9c751786b">false</Business_x0020_Ready>
    <lcf76f155ced4ddcb4097134ff3c332f xmlns="40644668-1159-4990-9e90-9dc9c751786b">
      <Terms xmlns="http://schemas.microsoft.com/office/infopath/2007/PartnerControls"/>
    </lcf76f155ced4ddcb4097134ff3c332f>
    <TaxCatchAll xmlns="7ac38524-738d-483a-b671-b21dd1ddf1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F5850D3CC9B84FB3C36804C19B33C9" ma:contentTypeVersion="19" ma:contentTypeDescription="Create a new document." ma:contentTypeScope="" ma:versionID="467af0c1e2bbc13f65fd63f772eb75d4">
  <xsd:schema xmlns:xsd="http://www.w3.org/2001/XMLSchema" xmlns:xs="http://www.w3.org/2001/XMLSchema" xmlns:p="http://schemas.microsoft.com/office/2006/metadata/properties" xmlns:ns2="40644668-1159-4990-9e90-9dc9c751786b" xmlns:ns3="41e13a5d-ae95-48ca-ac46-28b1d72fdabf" xmlns:ns4="7ac38524-738d-483a-b671-b21dd1ddf111" targetNamespace="http://schemas.microsoft.com/office/2006/metadata/properties" ma:root="true" ma:fieldsID="0985b87391384c0ef42333773736fbd4" ns2:_="" ns3:_="" ns4:_="">
    <xsd:import namespace="40644668-1159-4990-9e90-9dc9c751786b"/>
    <xsd:import namespace="41e13a5d-ae95-48ca-ac46-28b1d72fdabf"/>
    <xsd:import namespace="7ac38524-738d-483a-b671-b21dd1ddf111"/>
    <xsd:element name="properties">
      <xsd:complexType>
        <xsd:sequence>
          <xsd:element name="documentManagement">
            <xsd:complexType>
              <xsd:all>
                <xsd:element ref="ns2:Business_x0020_Ready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44668-1159-4990-9e90-9dc9c751786b" elementFormDefault="qualified">
    <xsd:import namespace="http://schemas.microsoft.com/office/2006/documentManagement/types"/>
    <xsd:import namespace="http://schemas.microsoft.com/office/infopath/2007/PartnerControls"/>
    <xsd:element name="Business_x0020_Ready" ma:index="8" nillable="true" ma:displayName="Business Ready" ma:default="0" ma:indexed="true" ma:internalName="Business_x0020_Ready">
      <xsd:simpleType>
        <xsd:restriction base="dms:Boolean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7c4118b-21a0-4258-a036-37b81fa53b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e13a5d-ae95-48ca-ac46-28b1d72fdab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38524-738d-483a-b671-b21dd1ddf111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6f4cd05c-90d2-40b2-9a40-bd7c5e7c2336}" ma:internalName="TaxCatchAll" ma:showField="CatchAllData" ma:web="41e13a5d-ae95-48ca-ac46-28b1d72fd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0C9F62-E36D-4585-9B39-3C04A0395F15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ac38524-738d-483a-b671-b21dd1ddf111"/>
    <ds:schemaRef ds:uri="41e13a5d-ae95-48ca-ac46-28b1d72fdabf"/>
    <ds:schemaRef ds:uri="http://purl.org/dc/elements/1.1/"/>
    <ds:schemaRef ds:uri="40644668-1159-4990-9e90-9dc9c751786b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6D96977-E661-4F1E-8EF7-10615773B1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AC6AD-39BE-43C6-BF8F-1BF91E144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44668-1159-4990-9e90-9dc9c751786b"/>
    <ds:schemaRef ds:uri="41e13a5d-ae95-48ca-ac46-28b1d72fdabf"/>
    <ds:schemaRef ds:uri="7ac38524-738d-483a-b671-b21dd1ddf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c8933c6-cfb2-4dd9-bfc9-621cde1dea8f}" enabled="0" method="" siteId="{ec8933c6-cfb2-4dd9-bfc9-621cde1dea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4948</TotalTime>
  <Words>3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Company>Westcon Comstor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Starter Kit LinkedIn tile</dc:title>
  <dc:creator>Melandi Du Plooy</dc:creator>
  <cp:lastModifiedBy>Melandi Du Plooy</cp:lastModifiedBy>
  <cp:revision>96</cp:revision>
  <dcterms:created xsi:type="dcterms:W3CDTF">2020-04-16T02:10:14Z</dcterms:created>
  <dcterms:modified xsi:type="dcterms:W3CDTF">2024-09-19T00:04:09Z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0x0101002CF5850D3CC9B84FB3C36804C19B33C9</vt:lpwstr>
  </property>
  <property fmtid="{D5CDD505-2E9C-101B-9397-08002B2CF9AE}" pid="3" name="MediaServiceImageTags">
    <vt:lpwstr/>
  </property>
</Properties>
</file>