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70" r:id="rId6"/>
    <p:sldId id="295" r:id="rId7"/>
    <p:sldId id="294" r:id="rId8"/>
    <p:sldId id="293" r:id="rId9"/>
    <p:sldId id="296" r:id="rId10"/>
    <p:sldId id="299" r:id="rId11"/>
    <p:sldId id="298" r:id="rId12"/>
    <p:sldId id="297" r:id="rId13"/>
    <p:sldId id="301" r:id="rId14"/>
    <p:sldId id="302" r:id="rId15"/>
    <p:sldId id="300" r:id="rId16"/>
    <p:sldId id="303" r:id="rId17"/>
    <p:sldId id="305" r:id="rId18"/>
    <p:sldId id="304" r:id="rId19"/>
    <p:sldId id="306" r:id="rId20"/>
    <p:sldId id="307" r:id="rId21"/>
    <p:sldId id="308" r:id="rId22"/>
    <p:sldId id="309" r:id="rId23"/>
    <p:sldId id="311" r:id="rId24"/>
    <p:sldId id="310" r:id="rId25"/>
    <p:sldId id="312" r:id="rId26"/>
    <p:sldId id="313"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43"/>
    <a:srgbClr val="0B98B8"/>
    <a:srgbClr val="01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6292" autoAdjust="0"/>
  </p:normalViewPr>
  <p:slideViewPr>
    <p:cSldViewPr snapToGrid="0">
      <p:cViewPr>
        <p:scale>
          <a:sx n="110" d="100"/>
          <a:sy n="110" d="100"/>
        </p:scale>
        <p:origin x="2034"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di Du Plooy" userId="fdb224ca-68eb-449d-b2c3-f8a8a0bb5034" providerId="ADAL" clId="{BD6C91BA-5D40-4307-8EAF-566C04BA6F84}"/>
    <pc:docChg chg="undo custSel addSld delSld modSld sldOrd">
      <pc:chgData name="Melandi Du Plooy" userId="fdb224ca-68eb-449d-b2c3-f8a8a0bb5034" providerId="ADAL" clId="{BD6C91BA-5D40-4307-8EAF-566C04BA6F84}" dt="2024-09-12T01:54:19.519" v="265" actId="2711"/>
      <pc:docMkLst>
        <pc:docMk/>
      </pc:docMkLst>
      <pc:sldChg chg="modTransition">
        <pc:chgData name="Melandi Du Plooy" userId="fdb224ca-68eb-449d-b2c3-f8a8a0bb5034" providerId="ADAL" clId="{BD6C91BA-5D40-4307-8EAF-566C04BA6F84}" dt="2024-09-12T01:33:40.560" v="3"/>
        <pc:sldMkLst>
          <pc:docMk/>
          <pc:sldMk cId="4001887130" sldId="257"/>
        </pc:sldMkLst>
      </pc:sldChg>
      <pc:sldChg chg="addSp delSp modSp mod modTransition modAnim modNotesTx">
        <pc:chgData name="Melandi Du Plooy" userId="fdb224ca-68eb-449d-b2c3-f8a8a0bb5034" providerId="ADAL" clId="{BD6C91BA-5D40-4307-8EAF-566C04BA6F84}" dt="2024-09-12T01:42:47.012" v="183" actId="1076"/>
        <pc:sldMkLst>
          <pc:docMk/>
          <pc:sldMk cId="3136553804" sldId="270"/>
        </pc:sldMkLst>
        <pc:spChg chg="del">
          <ac:chgData name="Melandi Du Plooy" userId="fdb224ca-68eb-449d-b2c3-f8a8a0bb5034" providerId="ADAL" clId="{BD6C91BA-5D40-4307-8EAF-566C04BA6F84}" dt="2024-09-12T01:32:59.991" v="0" actId="478"/>
          <ac:spMkLst>
            <pc:docMk/>
            <pc:sldMk cId="3136553804" sldId="270"/>
            <ac:spMk id="2" creationId="{A3F10996-CC77-5C56-EAF2-56FEF66ECCE3}"/>
          </ac:spMkLst>
        </pc:spChg>
        <pc:spChg chg="del">
          <ac:chgData name="Melandi Du Plooy" userId="fdb224ca-68eb-449d-b2c3-f8a8a0bb5034" providerId="ADAL" clId="{BD6C91BA-5D40-4307-8EAF-566C04BA6F84}" dt="2024-09-12T01:32:59.991" v="0" actId="478"/>
          <ac:spMkLst>
            <pc:docMk/>
            <pc:sldMk cId="3136553804" sldId="270"/>
            <ac:spMk id="3" creationId="{385D926C-B5E3-5E25-2397-00985D35DC88}"/>
          </ac:spMkLst>
        </pc:spChg>
        <pc:spChg chg="add mod">
          <ac:chgData name="Melandi Du Plooy" userId="fdb224ca-68eb-449d-b2c3-f8a8a0bb5034" providerId="ADAL" clId="{BD6C91BA-5D40-4307-8EAF-566C04BA6F84}" dt="2024-09-12T01:35:01.990" v="22"/>
          <ac:spMkLst>
            <pc:docMk/>
            <pc:sldMk cId="3136553804" sldId="270"/>
            <ac:spMk id="4" creationId="{4D92F683-65DF-47D4-2608-9E9CE4D9DA3F}"/>
          </ac:spMkLst>
        </pc:spChg>
        <pc:spChg chg="add mod">
          <ac:chgData name="Melandi Du Plooy" userId="fdb224ca-68eb-449d-b2c3-f8a8a0bb5034" providerId="ADAL" clId="{BD6C91BA-5D40-4307-8EAF-566C04BA6F84}" dt="2024-09-12T01:35:01.990" v="22"/>
          <ac:spMkLst>
            <pc:docMk/>
            <pc:sldMk cId="3136553804" sldId="270"/>
            <ac:spMk id="5" creationId="{5A42078E-8018-5A0A-6555-3E5BC8AE9E95}"/>
          </ac:spMkLst>
        </pc:spChg>
        <pc:spChg chg="add mod">
          <ac:chgData name="Melandi Du Plooy" userId="fdb224ca-68eb-449d-b2c3-f8a8a0bb5034" providerId="ADAL" clId="{BD6C91BA-5D40-4307-8EAF-566C04BA6F84}" dt="2024-09-12T01:35:01.990" v="22"/>
          <ac:spMkLst>
            <pc:docMk/>
            <pc:sldMk cId="3136553804" sldId="270"/>
            <ac:spMk id="6" creationId="{BD5CE981-E287-42AC-4509-F8CCBEF8D247}"/>
          </ac:spMkLst>
        </pc:spChg>
        <pc:spChg chg="add mod">
          <ac:chgData name="Melandi Du Plooy" userId="fdb224ca-68eb-449d-b2c3-f8a8a0bb5034" providerId="ADAL" clId="{BD6C91BA-5D40-4307-8EAF-566C04BA6F84}" dt="2024-09-12T01:35:01.990" v="22"/>
          <ac:spMkLst>
            <pc:docMk/>
            <pc:sldMk cId="3136553804" sldId="270"/>
            <ac:spMk id="7" creationId="{2AB9D0D4-5DF2-D279-30AC-579D6A9F75FF}"/>
          </ac:spMkLst>
        </pc:spChg>
        <pc:spChg chg="add mod">
          <ac:chgData name="Melandi Du Plooy" userId="fdb224ca-68eb-449d-b2c3-f8a8a0bb5034" providerId="ADAL" clId="{BD6C91BA-5D40-4307-8EAF-566C04BA6F84}" dt="2024-09-12T01:35:01.990" v="22"/>
          <ac:spMkLst>
            <pc:docMk/>
            <pc:sldMk cId="3136553804" sldId="270"/>
            <ac:spMk id="8" creationId="{4CFD3A7B-6B5A-6665-27CD-906F3BDE263E}"/>
          </ac:spMkLst>
        </pc:spChg>
        <pc:spChg chg="add mod">
          <ac:chgData name="Melandi Du Plooy" userId="fdb224ca-68eb-449d-b2c3-f8a8a0bb5034" providerId="ADAL" clId="{BD6C91BA-5D40-4307-8EAF-566C04BA6F84}" dt="2024-09-12T01:34:57.159" v="21"/>
          <ac:spMkLst>
            <pc:docMk/>
            <pc:sldMk cId="3136553804" sldId="270"/>
            <ac:spMk id="9" creationId="{2F8F2427-1450-CC52-83ED-5FD5F8ACE67B}"/>
          </ac:spMkLst>
        </pc:spChg>
        <pc:spChg chg="add mod">
          <ac:chgData name="Melandi Du Plooy" userId="fdb224ca-68eb-449d-b2c3-f8a8a0bb5034" providerId="ADAL" clId="{BD6C91BA-5D40-4307-8EAF-566C04BA6F84}" dt="2024-09-12T01:34:57.159" v="21"/>
          <ac:spMkLst>
            <pc:docMk/>
            <pc:sldMk cId="3136553804" sldId="270"/>
            <ac:spMk id="10" creationId="{F553EB51-0189-55C4-FABC-A4AE99D3D8DA}"/>
          </ac:spMkLst>
        </pc:spChg>
        <pc:spChg chg="add mod">
          <ac:chgData name="Melandi Du Plooy" userId="fdb224ca-68eb-449d-b2c3-f8a8a0bb5034" providerId="ADAL" clId="{BD6C91BA-5D40-4307-8EAF-566C04BA6F84}" dt="2024-09-12T01:34:57.159" v="21"/>
          <ac:spMkLst>
            <pc:docMk/>
            <pc:sldMk cId="3136553804" sldId="270"/>
            <ac:spMk id="11" creationId="{2148014A-67C1-E0CB-50AB-6BCD4DE8A5DA}"/>
          </ac:spMkLst>
        </pc:spChg>
        <pc:spChg chg="add mod">
          <ac:chgData name="Melandi Du Plooy" userId="fdb224ca-68eb-449d-b2c3-f8a8a0bb5034" providerId="ADAL" clId="{BD6C91BA-5D40-4307-8EAF-566C04BA6F84}" dt="2024-09-12T01:34:57.159" v="21"/>
          <ac:spMkLst>
            <pc:docMk/>
            <pc:sldMk cId="3136553804" sldId="270"/>
            <ac:spMk id="12" creationId="{AEDAE270-9BB1-4981-4B94-40A259BC1D34}"/>
          </ac:spMkLst>
        </pc:spChg>
        <pc:spChg chg="add mod">
          <ac:chgData name="Melandi Du Plooy" userId="fdb224ca-68eb-449d-b2c3-f8a8a0bb5034" providerId="ADAL" clId="{BD6C91BA-5D40-4307-8EAF-566C04BA6F84}" dt="2024-09-12T01:41:54.846" v="171" actId="2711"/>
          <ac:spMkLst>
            <pc:docMk/>
            <pc:sldMk cId="3136553804" sldId="270"/>
            <ac:spMk id="16" creationId="{4A9A4B3D-FFF2-8B3F-A31C-C69AC3338BE7}"/>
          </ac:spMkLst>
        </pc:spChg>
        <pc:spChg chg="add mod">
          <ac:chgData name="Melandi Du Plooy" userId="fdb224ca-68eb-449d-b2c3-f8a8a0bb5034" providerId="ADAL" clId="{BD6C91BA-5D40-4307-8EAF-566C04BA6F84}" dt="2024-09-12T01:42:24.253" v="177" actId="14100"/>
          <ac:spMkLst>
            <pc:docMk/>
            <pc:sldMk cId="3136553804" sldId="270"/>
            <ac:spMk id="17" creationId="{1EC7452D-31BF-AA8C-D1D4-1DE1F822CF7F}"/>
          </ac:spMkLst>
        </pc:spChg>
        <pc:spChg chg="add mod">
          <ac:chgData name="Melandi Du Plooy" userId="fdb224ca-68eb-449d-b2c3-f8a8a0bb5034" providerId="ADAL" clId="{BD6C91BA-5D40-4307-8EAF-566C04BA6F84}" dt="2024-09-12T01:42:26.955" v="178" actId="14100"/>
          <ac:spMkLst>
            <pc:docMk/>
            <pc:sldMk cId="3136553804" sldId="270"/>
            <ac:spMk id="18" creationId="{49A51685-EE80-E236-9C6A-A3302103F5E0}"/>
          </ac:spMkLst>
        </pc:spChg>
        <pc:spChg chg="add mod">
          <ac:chgData name="Melandi Du Plooy" userId="fdb224ca-68eb-449d-b2c3-f8a8a0bb5034" providerId="ADAL" clId="{BD6C91BA-5D40-4307-8EAF-566C04BA6F84}" dt="2024-09-12T01:42:41.004" v="182" actId="1076"/>
          <ac:spMkLst>
            <pc:docMk/>
            <pc:sldMk cId="3136553804" sldId="270"/>
            <ac:spMk id="19" creationId="{FCADA3A9-BF04-181C-DB3B-489FB546FFE6}"/>
          </ac:spMkLst>
        </pc:spChg>
        <pc:spChg chg="add mod">
          <ac:chgData name="Melandi Du Plooy" userId="fdb224ca-68eb-449d-b2c3-f8a8a0bb5034" providerId="ADAL" clId="{BD6C91BA-5D40-4307-8EAF-566C04BA6F84}" dt="2024-09-12T01:42:47.012" v="183" actId="1076"/>
          <ac:spMkLst>
            <pc:docMk/>
            <pc:sldMk cId="3136553804" sldId="270"/>
            <ac:spMk id="20" creationId="{7EACC8F9-35C2-0D94-87BC-CB6C6B1F7043}"/>
          </ac:spMkLst>
        </pc:spChg>
        <pc:spChg chg="add mod">
          <ac:chgData name="Melandi Du Plooy" userId="fdb224ca-68eb-449d-b2c3-f8a8a0bb5034" providerId="ADAL" clId="{BD6C91BA-5D40-4307-8EAF-566C04BA6F84}" dt="2024-09-12T01:41:54.846" v="171" actId="2711"/>
          <ac:spMkLst>
            <pc:docMk/>
            <pc:sldMk cId="3136553804" sldId="270"/>
            <ac:spMk id="21" creationId="{FEACA17D-FDAA-F358-0292-200B3FBF2852}"/>
          </ac:spMkLst>
        </pc:spChg>
        <pc:spChg chg="add mod">
          <ac:chgData name="Melandi Du Plooy" userId="fdb224ca-68eb-449d-b2c3-f8a8a0bb5034" providerId="ADAL" clId="{BD6C91BA-5D40-4307-8EAF-566C04BA6F84}" dt="2024-09-12T01:41:54.846" v="171" actId="2711"/>
          <ac:spMkLst>
            <pc:docMk/>
            <pc:sldMk cId="3136553804" sldId="270"/>
            <ac:spMk id="22" creationId="{3D542F56-03DF-AAFC-8DDD-808A393B83C6}"/>
          </ac:spMkLst>
        </pc:spChg>
        <pc:spChg chg="add mod">
          <ac:chgData name="Melandi Du Plooy" userId="fdb224ca-68eb-449d-b2c3-f8a8a0bb5034" providerId="ADAL" clId="{BD6C91BA-5D40-4307-8EAF-566C04BA6F84}" dt="2024-09-12T01:41:54.846" v="171" actId="2711"/>
          <ac:spMkLst>
            <pc:docMk/>
            <pc:sldMk cId="3136553804" sldId="270"/>
            <ac:spMk id="23" creationId="{F60F6635-3A3F-FDA8-44C0-0E9DE941ED8C}"/>
          </ac:spMkLst>
        </pc:spChg>
        <pc:spChg chg="add mod">
          <ac:chgData name="Melandi Du Plooy" userId="fdb224ca-68eb-449d-b2c3-f8a8a0bb5034" providerId="ADAL" clId="{BD6C91BA-5D40-4307-8EAF-566C04BA6F84}" dt="2024-09-12T01:41:54.846" v="171" actId="2711"/>
          <ac:spMkLst>
            <pc:docMk/>
            <pc:sldMk cId="3136553804" sldId="270"/>
            <ac:spMk id="24" creationId="{C96E7236-F330-D1CE-7FF9-541B9722C91B}"/>
          </ac:spMkLst>
        </pc:spChg>
        <pc:cxnChg chg="add mod">
          <ac:chgData name="Melandi Du Plooy" userId="fdb224ca-68eb-449d-b2c3-f8a8a0bb5034" providerId="ADAL" clId="{BD6C91BA-5D40-4307-8EAF-566C04BA6F84}" dt="2024-09-12T01:34:57.159" v="21"/>
          <ac:cxnSpMkLst>
            <pc:docMk/>
            <pc:sldMk cId="3136553804" sldId="270"/>
            <ac:cxnSpMk id="13" creationId="{E074AEA1-D7F5-CCA4-0CF5-92B8813013FF}"/>
          </ac:cxnSpMkLst>
        </pc:cxnChg>
        <pc:cxnChg chg="add mod">
          <ac:chgData name="Melandi Du Plooy" userId="fdb224ca-68eb-449d-b2c3-f8a8a0bb5034" providerId="ADAL" clId="{BD6C91BA-5D40-4307-8EAF-566C04BA6F84}" dt="2024-09-12T01:34:57.159" v="21"/>
          <ac:cxnSpMkLst>
            <pc:docMk/>
            <pc:sldMk cId="3136553804" sldId="270"/>
            <ac:cxnSpMk id="14" creationId="{14755FF4-2C5E-4732-5B1F-8E8FB8E6AC4D}"/>
          </ac:cxnSpMkLst>
        </pc:cxnChg>
        <pc:cxnChg chg="add mod">
          <ac:chgData name="Melandi Du Plooy" userId="fdb224ca-68eb-449d-b2c3-f8a8a0bb5034" providerId="ADAL" clId="{BD6C91BA-5D40-4307-8EAF-566C04BA6F84}" dt="2024-09-12T01:34:57.159" v="21"/>
          <ac:cxnSpMkLst>
            <pc:docMk/>
            <pc:sldMk cId="3136553804" sldId="270"/>
            <ac:cxnSpMk id="15" creationId="{EC15A35A-D9B9-A89C-BED6-BEDFA8B4F0F1}"/>
          </ac:cxnSpMkLst>
        </pc:cxnChg>
        <pc:cxnChg chg="add mod">
          <ac:chgData name="Melandi Du Plooy" userId="fdb224ca-68eb-449d-b2c3-f8a8a0bb5034" providerId="ADAL" clId="{BD6C91BA-5D40-4307-8EAF-566C04BA6F84}" dt="2024-09-12T01:35:03.732" v="23"/>
          <ac:cxnSpMkLst>
            <pc:docMk/>
            <pc:sldMk cId="3136553804" sldId="270"/>
            <ac:cxnSpMk id="25" creationId="{0E99A5AE-C122-6C44-DB22-A61022988DC7}"/>
          </ac:cxnSpMkLst>
        </pc:cxnChg>
        <pc:cxnChg chg="add mod">
          <ac:chgData name="Melandi Du Plooy" userId="fdb224ca-68eb-449d-b2c3-f8a8a0bb5034" providerId="ADAL" clId="{BD6C91BA-5D40-4307-8EAF-566C04BA6F84}" dt="2024-09-12T01:35:03.732" v="23"/>
          <ac:cxnSpMkLst>
            <pc:docMk/>
            <pc:sldMk cId="3136553804" sldId="270"/>
            <ac:cxnSpMk id="26" creationId="{83AF8EA6-3485-9722-9533-23BD2B79B234}"/>
          </ac:cxnSpMkLst>
        </pc:cxnChg>
        <pc:cxnChg chg="add mod">
          <ac:chgData name="Melandi Du Plooy" userId="fdb224ca-68eb-449d-b2c3-f8a8a0bb5034" providerId="ADAL" clId="{BD6C91BA-5D40-4307-8EAF-566C04BA6F84}" dt="2024-09-12T01:35:03.732" v="23"/>
          <ac:cxnSpMkLst>
            <pc:docMk/>
            <pc:sldMk cId="3136553804" sldId="270"/>
            <ac:cxnSpMk id="27" creationId="{992DE7B7-1747-59DE-F1B3-9E669C9A9213}"/>
          </ac:cxnSpMkLst>
        </pc:cxnChg>
      </pc:sldChg>
      <pc:sldChg chg="modTransition">
        <pc:chgData name="Melandi Du Plooy" userId="fdb224ca-68eb-449d-b2c3-f8a8a0bb5034" providerId="ADAL" clId="{BD6C91BA-5D40-4307-8EAF-566C04BA6F84}" dt="2024-09-12T01:33:40.560" v="3"/>
        <pc:sldMkLst>
          <pc:docMk/>
          <pc:sldMk cId="1497747762" sldId="276"/>
        </pc:sldMkLst>
      </pc:sldChg>
      <pc:sldChg chg="del">
        <pc:chgData name="Melandi Du Plooy" userId="fdb224ca-68eb-449d-b2c3-f8a8a0bb5034" providerId="ADAL" clId="{BD6C91BA-5D40-4307-8EAF-566C04BA6F84}" dt="2024-09-12T01:33:08.191" v="2" actId="47"/>
        <pc:sldMkLst>
          <pc:docMk/>
          <pc:sldMk cId="2883592682" sldId="277"/>
        </pc:sldMkLst>
      </pc:sldChg>
      <pc:sldChg chg="del">
        <pc:chgData name="Melandi Du Plooy" userId="fdb224ca-68eb-449d-b2c3-f8a8a0bb5034" providerId="ADAL" clId="{BD6C91BA-5D40-4307-8EAF-566C04BA6F84}" dt="2024-09-12T01:33:08.191" v="2" actId="47"/>
        <pc:sldMkLst>
          <pc:docMk/>
          <pc:sldMk cId="3630729747" sldId="278"/>
        </pc:sldMkLst>
      </pc:sldChg>
      <pc:sldChg chg="del">
        <pc:chgData name="Melandi Du Plooy" userId="fdb224ca-68eb-449d-b2c3-f8a8a0bb5034" providerId="ADAL" clId="{BD6C91BA-5D40-4307-8EAF-566C04BA6F84}" dt="2024-09-12T01:33:08.191" v="2" actId="47"/>
        <pc:sldMkLst>
          <pc:docMk/>
          <pc:sldMk cId="2798826254" sldId="279"/>
        </pc:sldMkLst>
      </pc:sldChg>
      <pc:sldChg chg="del">
        <pc:chgData name="Melandi Du Plooy" userId="fdb224ca-68eb-449d-b2c3-f8a8a0bb5034" providerId="ADAL" clId="{BD6C91BA-5D40-4307-8EAF-566C04BA6F84}" dt="2024-09-12T01:33:08.191" v="2" actId="47"/>
        <pc:sldMkLst>
          <pc:docMk/>
          <pc:sldMk cId="4260461202" sldId="280"/>
        </pc:sldMkLst>
      </pc:sldChg>
      <pc:sldChg chg="del">
        <pc:chgData name="Melandi Du Plooy" userId="fdb224ca-68eb-449d-b2c3-f8a8a0bb5034" providerId="ADAL" clId="{BD6C91BA-5D40-4307-8EAF-566C04BA6F84}" dt="2024-09-12T01:33:08.191" v="2" actId="47"/>
        <pc:sldMkLst>
          <pc:docMk/>
          <pc:sldMk cId="1024159287" sldId="281"/>
        </pc:sldMkLst>
      </pc:sldChg>
      <pc:sldChg chg="del">
        <pc:chgData name="Melandi Du Plooy" userId="fdb224ca-68eb-449d-b2c3-f8a8a0bb5034" providerId="ADAL" clId="{BD6C91BA-5D40-4307-8EAF-566C04BA6F84}" dt="2024-09-12T01:33:08.191" v="2" actId="47"/>
        <pc:sldMkLst>
          <pc:docMk/>
          <pc:sldMk cId="1662361101" sldId="282"/>
        </pc:sldMkLst>
      </pc:sldChg>
      <pc:sldChg chg="del">
        <pc:chgData name="Melandi Du Plooy" userId="fdb224ca-68eb-449d-b2c3-f8a8a0bb5034" providerId="ADAL" clId="{BD6C91BA-5D40-4307-8EAF-566C04BA6F84}" dt="2024-09-12T01:33:08.191" v="2" actId="47"/>
        <pc:sldMkLst>
          <pc:docMk/>
          <pc:sldMk cId="3437195708" sldId="283"/>
        </pc:sldMkLst>
      </pc:sldChg>
      <pc:sldChg chg="del">
        <pc:chgData name="Melandi Du Plooy" userId="fdb224ca-68eb-449d-b2c3-f8a8a0bb5034" providerId="ADAL" clId="{BD6C91BA-5D40-4307-8EAF-566C04BA6F84}" dt="2024-09-12T01:33:08.191" v="2" actId="47"/>
        <pc:sldMkLst>
          <pc:docMk/>
          <pc:sldMk cId="4144030645" sldId="284"/>
        </pc:sldMkLst>
      </pc:sldChg>
      <pc:sldChg chg="del">
        <pc:chgData name="Melandi Du Plooy" userId="fdb224ca-68eb-449d-b2c3-f8a8a0bb5034" providerId="ADAL" clId="{BD6C91BA-5D40-4307-8EAF-566C04BA6F84}" dt="2024-09-12T01:33:08.191" v="2" actId="47"/>
        <pc:sldMkLst>
          <pc:docMk/>
          <pc:sldMk cId="925280795" sldId="285"/>
        </pc:sldMkLst>
      </pc:sldChg>
      <pc:sldChg chg="del">
        <pc:chgData name="Melandi Du Plooy" userId="fdb224ca-68eb-449d-b2c3-f8a8a0bb5034" providerId="ADAL" clId="{BD6C91BA-5D40-4307-8EAF-566C04BA6F84}" dt="2024-09-12T01:33:08.191" v="2" actId="47"/>
        <pc:sldMkLst>
          <pc:docMk/>
          <pc:sldMk cId="2133029070" sldId="286"/>
        </pc:sldMkLst>
      </pc:sldChg>
      <pc:sldChg chg="del">
        <pc:chgData name="Melandi Du Plooy" userId="fdb224ca-68eb-449d-b2c3-f8a8a0bb5034" providerId="ADAL" clId="{BD6C91BA-5D40-4307-8EAF-566C04BA6F84}" dt="2024-09-12T01:33:08.191" v="2" actId="47"/>
        <pc:sldMkLst>
          <pc:docMk/>
          <pc:sldMk cId="739816961" sldId="287"/>
        </pc:sldMkLst>
      </pc:sldChg>
      <pc:sldChg chg="del">
        <pc:chgData name="Melandi Du Plooy" userId="fdb224ca-68eb-449d-b2c3-f8a8a0bb5034" providerId="ADAL" clId="{BD6C91BA-5D40-4307-8EAF-566C04BA6F84}" dt="2024-09-12T01:33:08.191" v="2" actId="47"/>
        <pc:sldMkLst>
          <pc:docMk/>
          <pc:sldMk cId="39625694" sldId="288"/>
        </pc:sldMkLst>
      </pc:sldChg>
      <pc:sldChg chg="del">
        <pc:chgData name="Melandi Du Plooy" userId="fdb224ca-68eb-449d-b2c3-f8a8a0bb5034" providerId="ADAL" clId="{BD6C91BA-5D40-4307-8EAF-566C04BA6F84}" dt="2024-09-12T01:33:08.191" v="2" actId="47"/>
        <pc:sldMkLst>
          <pc:docMk/>
          <pc:sldMk cId="2617331075" sldId="289"/>
        </pc:sldMkLst>
      </pc:sldChg>
      <pc:sldChg chg="del">
        <pc:chgData name="Melandi Du Plooy" userId="fdb224ca-68eb-449d-b2c3-f8a8a0bb5034" providerId="ADAL" clId="{BD6C91BA-5D40-4307-8EAF-566C04BA6F84}" dt="2024-09-12T01:33:08.191" v="2" actId="47"/>
        <pc:sldMkLst>
          <pc:docMk/>
          <pc:sldMk cId="443073617" sldId="290"/>
        </pc:sldMkLst>
      </pc:sldChg>
      <pc:sldChg chg="del">
        <pc:chgData name="Melandi Du Plooy" userId="fdb224ca-68eb-449d-b2c3-f8a8a0bb5034" providerId="ADAL" clId="{BD6C91BA-5D40-4307-8EAF-566C04BA6F84}" dt="2024-09-12T01:33:08.191" v="2" actId="47"/>
        <pc:sldMkLst>
          <pc:docMk/>
          <pc:sldMk cId="2084038122" sldId="291"/>
        </pc:sldMkLst>
      </pc:sldChg>
      <pc:sldChg chg="modSp mod modTransition">
        <pc:chgData name="Melandi Du Plooy" userId="fdb224ca-68eb-449d-b2c3-f8a8a0bb5034" providerId="ADAL" clId="{BD6C91BA-5D40-4307-8EAF-566C04BA6F84}" dt="2024-09-12T01:35:44.885" v="40" actId="20577"/>
        <pc:sldMkLst>
          <pc:docMk/>
          <pc:sldMk cId="2479467400" sldId="293"/>
        </pc:sldMkLst>
        <pc:spChg chg="mod">
          <ac:chgData name="Melandi Du Plooy" userId="fdb224ca-68eb-449d-b2c3-f8a8a0bb5034" providerId="ADAL" clId="{BD6C91BA-5D40-4307-8EAF-566C04BA6F84}" dt="2024-09-12T01:35:44.885" v="40" actId="20577"/>
          <ac:spMkLst>
            <pc:docMk/>
            <pc:sldMk cId="2479467400" sldId="293"/>
            <ac:spMk id="5" creationId="{EBE7CD66-1559-BDEB-404F-D8F3377FE7DB}"/>
          </ac:spMkLst>
        </pc:spChg>
      </pc:sldChg>
      <pc:sldChg chg="del">
        <pc:chgData name="Melandi Du Plooy" userId="fdb224ca-68eb-449d-b2c3-f8a8a0bb5034" providerId="ADAL" clId="{BD6C91BA-5D40-4307-8EAF-566C04BA6F84}" dt="2024-09-12T01:33:08.191" v="2" actId="47"/>
        <pc:sldMkLst>
          <pc:docMk/>
          <pc:sldMk cId="362571076" sldId="294"/>
        </pc:sldMkLst>
      </pc:sldChg>
      <pc:sldChg chg="addSp modSp add mod modNotesTx">
        <pc:chgData name="Melandi Du Plooy" userId="fdb224ca-68eb-449d-b2c3-f8a8a0bb5034" providerId="ADAL" clId="{BD6C91BA-5D40-4307-8EAF-566C04BA6F84}" dt="2024-09-12T01:48:39.589" v="188" actId="1076"/>
        <pc:sldMkLst>
          <pc:docMk/>
          <pc:sldMk cId="3385151270" sldId="294"/>
        </pc:sldMkLst>
        <pc:spChg chg="add mod">
          <ac:chgData name="Melandi Du Plooy" userId="fdb224ca-68eb-449d-b2c3-f8a8a0bb5034" providerId="ADAL" clId="{BD6C91BA-5D40-4307-8EAF-566C04BA6F84}" dt="2024-09-12T01:43:30.034" v="185" actId="2711"/>
          <ac:spMkLst>
            <pc:docMk/>
            <pc:sldMk cId="3385151270" sldId="294"/>
            <ac:spMk id="2" creationId="{BD6A0027-BFD2-C9D3-2098-4C85003DFC83}"/>
          </ac:spMkLst>
        </pc:spChg>
        <pc:spChg chg="add mod">
          <ac:chgData name="Melandi Du Plooy" userId="fdb224ca-68eb-449d-b2c3-f8a8a0bb5034" providerId="ADAL" clId="{BD6C91BA-5D40-4307-8EAF-566C04BA6F84}" dt="2024-09-12T01:43:30.034" v="185" actId="2711"/>
          <ac:spMkLst>
            <pc:docMk/>
            <pc:sldMk cId="3385151270" sldId="294"/>
            <ac:spMk id="3" creationId="{093D9CA4-631F-DAD9-1DDE-F0705D8E3965}"/>
          </ac:spMkLst>
        </pc:spChg>
        <pc:spChg chg="add mod">
          <ac:chgData name="Melandi Du Plooy" userId="fdb224ca-68eb-449d-b2c3-f8a8a0bb5034" providerId="ADAL" clId="{BD6C91BA-5D40-4307-8EAF-566C04BA6F84}" dt="2024-09-12T01:48:11.658" v="186" actId="207"/>
          <ac:spMkLst>
            <pc:docMk/>
            <pc:sldMk cId="3385151270" sldId="294"/>
            <ac:spMk id="4" creationId="{6EEC28DC-7C5E-7682-DE4F-1FE348BAEB51}"/>
          </ac:spMkLst>
        </pc:spChg>
        <pc:spChg chg="add mod">
          <ac:chgData name="Melandi Du Plooy" userId="fdb224ca-68eb-449d-b2c3-f8a8a0bb5034" providerId="ADAL" clId="{BD6C91BA-5D40-4307-8EAF-566C04BA6F84}" dt="2024-09-12T01:43:30.034" v="185" actId="2711"/>
          <ac:spMkLst>
            <pc:docMk/>
            <pc:sldMk cId="3385151270" sldId="294"/>
            <ac:spMk id="5" creationId="{A7723E9D-EF62-722A-78D5-E63F6BCC313E}"/>
          </ac:spMkLst>
        </pc:spChg>
        <pc:spChg chg="add mod">
          <ac:chgData name="Melandi Du Plooy" userId="fdb224ca-68eb-449d-b2c3-f8a8a0bb5034" providerId="ADAL" clId="{BD6C91BA-5D40-4307-8EAF-566C04BA6F84}" dt="2024-09-12T01:43:30.034" v="185" actId="2711"/>
          <ac:spMkLst>
            <pc:docMk/>
            <pc:sldMk cId="3385151270" sldId="294"/>
            <ac:spMk id="6" creationId="{EDF956ED-3E93-453B-B79C-603EC330A4E5}"/>
          </ac:spMkLst>
        </pc:spChg>
        <pc:spChg chg="add mod">
          <ac:chgData name="Melandi Du Plooy" userId="fdb224ca-68eb-449d-b2c3-f8a8a0bb5034" providerId="ADAL" clId="{BD6C91BA-5D40-4307-8EAF-566C04BA6F84}" dt="2024-09-12T01:43:30.034" v="185" actId="2711"/>
          <ac:spMkLst>
            <pc:docMk/>
            <pc:sldMk cId="3385151270" sldId="294"/>
            <ac:spMk id="7" creationId="{9E5DCD53-234B-F324-7CF7-CF0971B7F23E}"/>
          </ac:spMkLst>
        </pc:spChg>
        <pc:spChg chg="add mod">
          <ac:chgData name="Melandi Du Plooy" userId="fdb224ca-68eb-449d-b2c3-f8a8a0bb5034" providerId="ADAL" clId="{BD6C91BA-5D40-4307-8EAF-566C04BA6F84}" dt="2024-09-12T01:43:30.034" v="185" actId="2711"/>
          <ac:spMkLst>
            <pc:docMk/>
            <pc:sldMk cId="3385151270" sldId="294"/>
            <ac:spMk id="8" creationId="{CC966406-135C-DEE5-4D56-7AC6BE3D2AC3}"/>
          </ac:spMkLst>
        </pc:spChg>
        <pc:spChg chg="add mod">
          <ac:chgData name="Melandi Du Plooy" userId="fdb224ca-68eb-449d-b2c3-f8a8a0bb5034" providerId="ADAL" clId="{BD6C91BA-5D40-4307-8EAF-566C04BA6F84}" dt="2024-09-12T01:43:30.034" v="185" actId="2711"/>
          <ac:spMkLst>
            <pc:docMk/>
            <pc:sldMk cId="3385151270" sldId="294"/>
            <ac:spMk id="9" creationId="{D02B12C8-4AD2-A8A7-141C-B752D21BE85B}"/>
          </ac:spMkLst>
        </pc:spChg>
        <pc:spChg chg="add mod">
          <ac:chgData name="Melandi Du Plooy" userId="fdb224ca-68eb-449d-b2c3-f8a8a0bb5034" providerId="ADAL" clId="{BD6C91BA-5D40-4307-8EAF-566C04BA6F84}" dt="2024-09-12T01:43:30.034" v="185" actId="2711"/>
          <ac:spMkLst>
            <pc:docMk/>
            <pc:sldMk cId="3385151270" sldId="294"/>
            <ac:spMk id="10" creationId="{1E692A05-A7A7-256B-4524-3B0C5B1B8DA5}"/>
          </ac:spMkLst>
        </pc:spChg>
        <pc:spChg chg="add mod">
          <ac:chgData name="Melandi Du Plooy" userId="fdb224ca-68eb-449d-b2c3-f8a8a0bb5034" providerId="ADAL" clId="{BD6C91BA-5D40-4307-8EAF-566C04BA6F84}" dt="2024-09-12T01:48:11.658" v="186" actId="207"/>
          <ac:spMkLst>
            <pc:docMk/>
            <pc:sldMk cId="3385151270" sldId="294"/>
            <ac:spMk id="11" creationId="{5D147303-1342-C5C0-D2CD-9CFFF0383379}"/>
          </ac:spMkLst>
        </pc:spChg>
        <pc:spChg chg="mod">
          <ac:chgData name="Melandi Du Plooy" userId="fdb224ca-68eb-449d-b2c3-f8a8a0bb5034" providerId="ADAL" clId="{BD6C91BA-5D40-4307-8EAF-566C04BA6F84}" dt="2024-09-12T01:48:11.658" v="186" actId="207"/>
          <ac:spMkLst>
            <pc:docMk/>
            <pc:sldMk cId="3385151270" sldId="294"/>
            <ac:spMk id="13" creationId="{1C1ECFED-F6EC-24A0-A573-27C94BC3BC14}"/>
          </ac:spMkLst>
        </pc:spChg>
        <pc:spChg chg="mod">
          <ac:chgData name="Melandi Du Plooy" userId="fdb224ca-68eb-449d-b2c3-f8a8a0bb5034" providerId="ADAL" clId="{BD6C91BA-5D40-4307-8EAF-566C04BA6F84}" dt="2024-09-12T01:48:11.658" v="186" actId="207"/>
          <ac:spMkLst>
            <pc:docMk/>
            <pc:sldMk cId="3385151270" sldId="294"/>
            <ac:spMk id="14" creationId="{08002FBD-B231-9745-9495-F700D48BC693}"/>
          </ac:spMkLst>
        </pc:spChg>
        <pc:spChg chg="mod">
          <ac:chgData name="Melandi Du Plooy" userId="fdb224ca-68eb-449d-b2c3-f8a8a0bb5034" providerId="ADAL" clId="{BD6C91BA-5D40-4307-8EAF-566C04BA6F84}" dt="2024-09-12T01:48:11.658" v="186" actId="207"/>
          <ac:spMkLst>
            <pc:docMk/>
            <pc:sldMk cId="3385151270" sldId="294"/>
            <ac:spMk id="15" creationId="{A54A1513-A645-6CFB-EFAC-EA30D2DEA374}"/>
          </ac:spMkLst>
        </pc:spChg>
        <pc:spChg chg="mod">
          <ac:chgData name="Melandi Du Plooy" userId="fdb224ca-68eb-449d-b2c3-f8a8a0bb5034" providerId="ADAL" clId="{BD6C91BA-5D40-4307-8EAF-566C04BA6F84}" dt="2024-09-12T01:48:11.658" v="186" actId="207"/>
          <ac:spMkLst>
            <pc:docMk/>
            <pc:sldMk cId="3385151270" sldId="294"/>
            <ac:spMk id="17" creationId="{904F3F21-3F22-2EEE-55CE-198B989C13E9}"/>
          </ac:spMkLst>
        </pc:spChg>
        <pc:spChg chg="mod">
          <ac:chgData name="Melandi Du Plooy" userId="fdb224ca-68eb-449d-b2c3-f8a8a0bb5034" providerId="ADAL" clId="{BD6C91BA-5D40-4307-8EAF-566C04BA6F84}" dt="2024-09-12T01:48:11.658" v="186" actId="207"/>
          <ac:spMkLst>
            <pc:docMk/>
            <pc:sldMk cId="3385151270" sldId="294"/>
            <ac:spMk id="18" creationId="{EBDC09CF-0E2C-8D5B-5159-59C7FEEC8317}"/>
          </ac:spMkLst>
        </pc:spChg>
        <pc:spChg chg="mod">
          <ac:chgData name="Melandi Du Plooy" userId="fdb224ca-68eb-449d-b2c3-f8a8a0bb5034" providerId="ADAL" clId="{BD6C91BA-5D40-4307-8EAF-566C04BA6F84}" dt="2024-09-12T01:48:11.658" v="186" actId="207"/>
          <ac:spMkLst>
            <pc:docMk/>
            <pc:sldMk cId="3385151270" sldId="294"/>
            <ac:spMk id="19" creationId="{690CB2FB-8B88-83EE-DE53-711C07DD5EBC}"/>
          </ac:spMkLst>
        </pc:spChg>
        <pc:spChg chg="mod">
          <ac:chgData name="Melandi Du Plooy" userId="fdb224ca-68eb-449d-b2c3-f8a8a0bb5034" providerId="ADAL" clId="{BD6C91BA-5D40-4307-8EAF-566C04BA6F84}" dt="2024-09-12T01:48:11.658" v="186" actId="207"/>
          <ac:spMkLst>
            <pc:docMk/>
            <pc:sldMk cId="3385151270" sldId="294"/>
            <ac:spMk id="20" creationId="{5CD5F1AA-1496-5447-3936-754096B8838B}"/>
          </ac:spMkLst>
        </pc:spChg>
        <pc:spChg chg="add mod">
          <ac:chgData name="Melandi Du Plooy" userId="fdb224ca-68eb-449d-b2c3-f8a8a0bb5034" providerId="ADAL" clId="{BD6C91BA-5D40-4307-8EAF-566C04BA6F84}" dt="2024-09-12T01:43:30.034" v="185" actId="2711"/>
          <ac:spMkLst>
            <pc:docMk/>
            <pc:sldMk cId="3385151270" sldId="294"/>
            <ac:spMk id="21" creationId="{1EF04E90-7DFA-DD22-FDB3-BF31E5B851E1}"/>
          </ac:spMkLst>
        </pc:spChg>
        <pc:spChg chg="add mod">
          <ac:chgData name="Melandi Du Plooy" userId="fdb224ca-68eb-449d-b2c3-f8a8a0bb5034" providerId="ADAL" clId="{BD6C91BA-5D40-4307-8EAF-566C04BA6F84}" dt="2024-09-12T01:43:30.034" v="185" actId="2711"/>
          <ac:spMkLst>
            <pc:docMk/>
            <pc:sldMk cId="3385151270" sldId="294"/>
            <ac:spMk id="22" creationId="{7E30CA6C-2E84-A7F5-1F76-377951D6B1A9}"/>
          </ac:spMkLst>
        </pc:spChg>
        <pc:spChg chg="add mod">
          <ac:chgData name="Melandi Du Plooy" userId="fdb224ca-68eb-449d-b2c3-f8a8a0bb5034" providerId="ADAL" clId="{BD6C91BA-5D40-4307-8EAF-566C04BA6F84}" dt="2024-09-12T01:43:30.034" v="185" actId="2711"/>
          <ac:spMkLst>
            <pc:docMk/>
            <pc:sldMk cId="3385151270" sldId="294"/>
            <ac:spMk id="23" creationId="{D748AC78-FCC8-77A4-77DA-C4EF4B0707A2}"/>
          </ac:spMkLst>
        </pc:spChg>
        <pc:spChg chg="add mod">
          <ac:chgData name="Melandi Du Plooy" userId="fdb224ca-68eb-449d-b2c3-f8a8a0bb5034" providerId="ADAL" clId="{BD6C91BA-5D40-4307-8EAF-566C04BA6F84}" dt="2024-09-12T01:43:30.034" v="185" actId="2711"/>
          <ac:spMkLst>
            <pc:docMk/>
            <pc:sldMk cId="3385151270" sldId="294"/>
            <ac:spMk id="24" creationId="{3506086B-26BC-0438-1A60-EB7D7F82EAB7}"/>
          </ac:spMkLst>
        </pc:spChg>
        <pc:spChg chg="add mod">
          <ac:chgData name="Melandi Du Plooy" userId="fdb224ca-68eb-449d-b2c3-f8a8a0bb5034" providerId="ADAL" clId="{BD6C91BA-5D40-4307-8EAF-566C04BA6F84}" dt="2024-09-12T01:43:30.034" v="185" actId="2711"/>
          <ac:spMkLst>
            <pc:docMk/>
            <pc:sldMk cId="3385151270" sldId="294"/>
            <ac:spMk id="25" creationId="{8F10115A-31A8-83A9-7FBE-0029350C4ACB}"/>
          </ac:spMkLst>
        </pc:spChg>
        <pc:spChg chg="add mod">
          <ac:chgData name="Melandi Du Plooy" userId="fdb224ca-68eb-449d-b2c3-f8a8a0bb5034" providerId="ADAL" clId="{BD6C91BA-5D40-4307-8EAF-566C04BA6F84}" dt="2024-09-12T01:43:30.034" v="185" actId="2711"/>
          <ac:spMkLst>
            <pc:docMk/>
            <pc:sldMk cId="3385151270" sldId="294"/>
            <ac:spMk id="26" creationId="{0F4FA944-96E8-ECB8-E541-F36E20636CB1}"/>
          </ac:spMkLst>
        </pc:spChg>
        <pc:spChg chg="add mod">
          <ac:chgData name="Melandi Du Plooy" userId="fdb224ca-68eb-449d-b2c3-f8a8a0bb5034" providerId="ADAL" clId="{BD6C91BA-5D40-4307-8EAF-566C04BA6F84}" dt="2024-09-12T01:43:30.034" v="185" actId="2711"/>
          <ac:spMkLst>
            <pc:docMk/>
            <pc:sldMk cId="3385151270" sldId="294"/>
            <ac:spMk id="27" creationId="{5F4A7364-A575-93C2-3E51-EE27AE58B883}"/>
          </ac:spMkLst>
        </pc:spChg>
        <pc:spChg chg="add mod">
          <ac:chgData name="Melandi Du Plooy" userId="fdb224ca-68eb-449d-b2c3-f8a8a0bb5034" providerId="ADAL" clId="{BD6C91BA-5D40-4307-8EAF-566C04BA6F84}" dt="2024-09-12T01:43:30.034" v="185" actId="2711"/>
          <ac:spMkLst>
            <pc:docMk/>
            <pc:sldMk cId="3385151270" sldId="294"/>
            <ac:spMk id="29" creationId="{A7FFE595-80E7-3029-8435-271C922EFC89}"/>
          </ac:spMkLst>
        </pc:spChg>
        <pc:spChg chg="add mod">
          <ac:chgData name="Melandi Du Plooy" userId="fdb224ca-68eb-449d-b2c3-f8a8a0bb5034" providerId="ADAL" clId="{BD6C91BA-5D40-4307-8EAF-566C04BA6F84}" dt="2024-09-12T01:43:30.034" v="185" actId="2711"/>
          <ac:spMkLst>
            <pc:docMk/>
            <pc:sldMk cId="3385151270" sldId="294"/>
            <ac:spMk id="31" creationId="{81BE1FDD-6C07-561F-85D3-1ABF7FDFCDB5}"/>
          </ac:spMkLst>
        </pc:spChg>
        <pc:spChg chg="add mod">
          <ac:chgData name="Melandi Du Plooy" userId="fdb224ca-68eb-449d-b2c3-f8a8a0bb5034" providerId="ADAL" clId="{BD6C91BA-5D40-4307-8EAF-566C04BA6F84}" dt="2024-09-12T01:43:30.034" v="185" actId="2711"/>
          <ac:spMkLst>
            <pc:docMk/>
            <pc:sldMk cId="3385151270" sldId="294"/>
            <ac:spMk id="33" creationId="{A6ACE0F5-502E-D06F-E423-11FCB0763680}"/>
          </ac:spMkLst>
        </pc:spChg>
        <pc:spChg chg="add mod">
          <ac:chgData name="Melandi Du Plooy" userId="fdb224ca-68eb-449d-b2c3-f8a8a0bb5034" providerId="ADAL" clId="{BD6C91BA-5D40-4307-8EAF-566C04BA6F84}" dt="2024-09-12T01:43:30.034" v="185" actId="2711"/>
          <ac:spMkLst>
            <pc:docMk/>
            <pc:sldMk cId="3385151270" sldId="294"/>
            <ac:spMk id="34" creationId="{1D99C42C-7E8A-99E8-89A9-FB60EFCEA2E5}"/>
          </ac:spMkLst>
        </pc:spChg>
        <pc:spChg chg="add mod">
          <ac:chgData name="Melandi Du Plooy" userId="fdb224ca-68eb-449d-b2c3-f8a8a0bb5034" providerId="ADAL" clId="{BD6C91BA-5D40-4307-8EAF-566C04BA6F84}" dt="2024-09-12T01:43:30.034" v="185" actId="2711"/>
          <ac:spMkLst>
            <pc:docMk/>
            <pc:sldMk cId="3385151270" sldId="294"/>
            <ac:spMk id="36" creationId="{0B36EA44-2EF4-6E18-674F-700B4A647238}"/>
          </ac:spMkLst>
        </pc:spChg>
        <pc:spChg chg="mod">
          <ac:chgData name="Melandi Du Plooy" userId="fdb224ca-68eb-449d-b2c3-f8a8a0bb5034" providerId="ADAL" clId="{BD6C91BA-5D40-4307-8EAF-566C04BA6F84}" dt="2024-09-12T01:35:29.489" v="26"/>
          <ac:spMkLst>
            <pc:docMk/>
            <pc:sldMk cId="3385151270" sldId="294"/>
            <ac:spMk id="42" creationId="{BC8DFADB-8CF5-E3D1-1F62-F15AF3BBBBF9}"/>
          </ac:spMkLst>
        </pc:spChg>
        <pc:spChg chg="mod">
          <ac:chgData name="Melandi Du Plooy" userId="fdb224ca-68eb-449d-b2c3-f8a8a0bb5034" providerId="ADAL" clId="{BD6C91BA-5D40-4307-8EAF-566C04BA6F84}" dt="2024-09-12T01:35:29.489" v="26"/>
          <ac:spMkLst>
            <pc:docMk/>
            <pc:sldMk cId="3385151270" sldId="294"/>
            <ac:spMk id="43" creationId="{CB9C1390-E4C8-C4C8-4A02-D5AB54574C56}"/>
          </ac:spMkLst>
        </pc:spChg>
        <pc:spChg chg="mod">
          <ac:chgData name="Melandi Du Plooy" userId="fdb224ca-68eb-449d-b2c3-f8a8a0bb5034" providerId="ADAL" clId="{BD6C91BA-5D40-4307-8EAF-566C04BA6F84}" dt="2024-09-12T01:35:29.489" v="26"/>
          <ac:spMkLst>
            <pc:docMk/>
            <pc:sldMk cId="3385151270" sldId="294"/>
            <ac:spMk id="44" creationId="{9FF1C777-B106-B42D-5117-FF8493F6D69C}"/>
          </ac:spMkLst>
        </pc:spChg>
        <pc:spChg chg="mod">
          <ac:chgData name="Melandi Du Plooy" userId="fdb224ca-68eb-449d-b2c3-f8a8a0bb5034" providerId="ADAL" clId="{BD6C91BA-5D40-4307-8EAF-566C04BA6F84}" dt="2024-09-12T01:35:29.489" v="26"/>
          <ac:spMkLst>
            <pc:docMk/>
            <pc:sldMk cId="3385151270" sldId="294"/>
            <ac:spMk id="45" creationId="{585110BA-0ACB-F246-C0B1-2BC29A75DF6F}"/>
          </ac:spMkLst>
        </pc:spChg>
        <pc:spChg chg="mod">
          <ac:chgData name="Melandi Du Plooy" userId="fdb224ca-68eb-449d-b2c3-f8a8a0bb5034" providerId="ADAL" clId="{BD6C91BA-5D40-4307-8EAF-566C04BA6F84}" dt="2024-09-12T01:35:29.489" v="26"/>
          <ac:spMkLst>
            <pc:docMk/>
            <pc:sldMk cId="3385151270" sldId="294"/>
            <ac:spMk id="46" creationId="{DE6863A3-8762-C96C-3F3F-5AEC4197BA29}"/>
          </ac:spMkLst>
        </pc:spChg>
        <pc:spChg chg="mod">
          <ac:chgData name="Melandi Du Plooy" userId="fdb224ca-68eb-449d-b2c3-f8a8a0bb5034" providerId="ADAL" clId="{BD6C91BA-5D40-4307-8EAF-566C04BA6F84}" dt="2024-09-12T01:35:29.489" v="26"/>
          <ac:spMkLst>
            <pc:docMk/>
            <pc:sldMk cId="3385151270" sldId="294"/>
            <ac:spMk id="47" creationId="{8FE6353F-986A-FF96-57FF-10FC6D3F28AC}"/>
          </ac:spMkLst>
        </pc:spChg>
        <pc:spChg chg="mod">
          <ac:chgData name="Melandi Du Plooy" userId="fdb224ca-68eb-449d-b2c3-f8a8a0bb5034" providerId="ADAL" clId="{BD6C91BA-5D40-4307-8EAF-566C04BA6F84}" dt="2024-09-12T01:35:29.489" v="26"/>
          <ac:spMkLst>
            <pc:docMk/>
            <pc:sldMk cId="3385151270" sldId="294"/>
            <ac:spMk id="48" creationId="{5EB7F34C-F15F-1AE3-C595-DF25872F9A30}"/>
          </ac:spMkLst>
        </pc:spChg>
        <pc:spChg chg="mod">
          <ac:chgData name="Melandi Du Plooy" userId="fdb224ca-68eb-449d-b2c3-f8a8a0bb5034" providerId="ADAL" clId="{BD6C91BA-5D40-4307-8EAF-566C04BA6F84}" dt="2024-09-12T01:35:29.489" v="26"/>
          <ac:spMkLst>
            <pc:docMk/>
            <pc:sldMk cId="3385151270" sldId="294"/>
            <ac:spMk id="49" creationId="{5CCB362E-6464-A0C6-F899-D290FB2687C5}"/>
          </ac:spMkLst>
        </pc:spChg>
        <pc:spChg chg="mod">
          <ac:chgData name="Melandi Du Plooy" userId="fdb224ca-68eb-449d-b2c3-f8a8a0bb5034" providerId="ADAL" clId="{BD6C91BA-5D40-4307-8EAF-566C04BA6F84}" dt="2024-09-12T01:35:29.489" v="26"/>
          <ac:spMkLst>
            <pc:docMk/>
            <pc:sldMk cId="3385151270" sldId="294"/>
            <ac:spMk id="50" creationId="{20B34D38-C2C6-D4F0-229B-9609F7846401}"/>
          </ac:spMkLst>
        </pc:spChg>
        <pc:spChg chg="mod">
          <ac:chgData name="Melandi Du Plooy" userId="fdb224ca-68eb-449d-b2c3-f8a8a0bb5034" providerId="ADAL" clId="{BD6C91BA-5D40-4307-8EAF-566C04BA6F84}" dt="2024-09-12T01:35:29.489" v="26"/>
          <ac:spMkLst>
            <pc:docMk/>
            <pc:sldMk cId="3385151270" sldId="294"/>
            <ac:spMk id="51" creationId="{F32CBA68-978E-958C-5806-C4EDC3C08F0F}"/>
          </ac:spMkLst>
        </pc:spChg>
        <pc:spChg chg="mod">
          <ac:chgData name="Melandi Du Plooy" userId="fdb224ca-68eb-449d-b2c3-f8a8a0bb5034" providerId="ADAL" clId="{BD6C91BA-5D40-4307-8EAF-566C04BA6F84}" dt="2024-09-12T01:35:29.489" v="26"/>
          <ac:spMkLst>
            <pc:docMk/>
            <pc:sldMk cId="3385151270" sldId="294"/>
            <ac:spMk id="52" creationId="{D458C7D3-CE6C-94C3-58BA-A5A86B3FFF88}"/>
          </ac:spMkLst>
        </pc:spChg>
        <pc:spChg chg="mod">
          <ac:chgData name="Melandi Du Plooy" userId="fdb224ca-68eb-449d-b2c3-f8a8a0bb5034" providerId="ADAL" clId="{BD6C91BA-5D40-4307-8EAF-566C04BA6F84}" dt="2024-09-12T01:35:29.489" v="26"/>
          <ac:spMkLst>
            <pc:docMk/>
            <pc:sldMk cId="3385151270" sldId="294"/>
            <ac:spMk id="53" creationId="{326552C5-8849-C636-EDF3-D7055CF876CA}"/>
          </ac:spMkLst>
        </pc:spChg>
        <pc:spChg chg="mod">
          <ac:chgData name="Melandi Du Plooy" userId="fdb224ca-68eb-449d-b2c3-f8a8a0bb5034" providerId="ADAL" clId="{BD6C91BA-5D40-4307-8EAF-566C04BA6F84}" dt="2024-09-12T01:35:29.489" v="26"/>
          <ac:spMkLst>
            <pc:docMk/>
            <pc:sldMk cId="3385151270" sldId="294"/>
            <ac:spMk id="54" creationId="{1E087266-B351-8D48-16C0-2083ACDC8EE9}"/>
          </ac:spMkLst>
        </pc:spChg>
        <pc:spChg chg="mod">
          <ac:chgData name="Melandi Du Plooy" userId="fdb224ca-68eb-449d-b2c3-f8a8a0bb5034" providerId="ADAL" clId="{BD6C91BA-5D40-4307-8EAF-566C04BA6F84}" dt="2024-09-12T01:35:29.489" v="26"/>
          <ac:spMkLst>
            <pc:docMk/>
            <pc:sldMk cId="3385151270" sldId="294"/>
            <ac:spMk id="55" creationId="{B90E1410-5010-BBE4-6D2F-4A457096C16F}"/>
          </ac:spMkLst>
        </pc:spChg>
        <pc:spChg chg="mod">
          <ac:chgData name="Melandi Du Plooy" userId="fdb224ca-68eb-449d-b2c3-f8a8a0bb5034" providerId="ADAL" clId="{BD6C91BA-5D40-4307-8EAF-566C04BA6F84}" dt="2024-09-12T01:35:29.489" v="26"/>
          <ac:spMkLst>
            <pc:docMk/>
            <pc:sldMk cId="3385151270" sldId="294"/>
            <ac:spMk id="56" creationId="{72BD6CD5-34BF-3ECF-8F33-B913D68D5715}"/>
          </ac:spMkLst>
        </pc:spChg>
        <pc:spChg chg="mod">
          <ac:chgData name="Melandi Du Plooy" userId="fdb224ca-68eb-449d-b2c3-f8a8a0bb5034" providerId="ADAL" clId="{BD6C91BA-5D40-4307-8EAF-566C04BA6F84}" dt="2024-09-12T01:35:29.489" v="26"/>
          <ac:spMkLst>
            <pc:docMk/>
            <pc:sldMk cId="3385151270" sldId="294"/>
            <ac:spMk id="57" creationId="{8944E8FE-B8D8-6383-162B-51D5831AACA6}"/>
          </ac:spMkLst>
        </pc:spChg>
        <pc:spChg chg="mod">
          <ac:chgData name="Melandi Du Plooy" userId="fdb224ca-68eb-449d-b2c3-f8a8a0bb5034" providerId="ADAL" clId="{BD6C91BA-5D40-4307-8EAF-566C04BA6F84}" dt="2024-09-12T01:35:29.489" v="26"/>
          <ac:spMkLst>
            <pc:docMk/>
            <pc:sldMk cId="3385151270" sldId="294"/>
            <ac:spMk id="58" creationId="{8D99172A-DA9F-5840-9A3F-C6BF9309D504}"/>
          </ac:spMkLst>
        </pc:spChg>
        <pc:spChg chg="mod">
          <ac:chgData name="Melandi Du Plooy" userId="fdb224ca-68eb-449d-b2c3-f8a8a0bb5034" providerId="ADAL" clId="{BD6C91BA-5D40-4307-8EAF-566C04BA6F84}" dt="2024-09-12T01:35:29.489" v="26"/>
          <ac:spMkLst>
            <pc:docMk/>
            <pc:sldMk cId="3385151270" sldId="294"/>
            <ac:spMk id="59" creationId="{B0A09875-CB8A-939F-081A-36764A45DA91}"/>
          </ac:spMkLst>
        </pc:spChg>
        <pc:spChg chg="mod">
          <ac:chgData name="Melandi Du Plooy" userId="fdb224ca-68eb-449d-b2c3-f8a8a0bb5034" providerId="ADAL" clId="{BD6C91BA-5D40-4307-8EAF-566C04BA6F84}" dt="2024-09-12T01:35:29.489" v="26"/>
          <ac:spMkLst>
            <pc:docMk/>
            <pc:sldMk cId="3385151270" sldId="294"/>
            <ac:spMk id="60" creationId="{30CFDE4F-AEFD-01F3-E550-04D91EE47D14}"/>
          </ac:spMkLst>
        </pc:spChg>
        <pc:spChg chg="mod">
          <ac:chgData name="Melandi Du Plooy" userId="fdb224ca-68eb-449d-b2c3-f8a8a0bb5034" providerId="ADAL" clId="{BD6C91BA-5D40-4307-8EAF-566C04BA6F84}" dt="2024-09-12T01:35:29.489" v="26"/>
          <ac:spMkLst>
            <pc:docMk/>
            <pc:sldMk cId="3385151270" sldId="294"/>
            <ac:spMk id="61" creationId="{84F85810-788A-8DBC-9825-4DEE004A0EBF}"/>
          </ac:spMkLst>
        </pc:spChg>
        <pc:spChg chg="mod">
          <ac:chgData name="Melandi Du Plooy" userId="fdb224ca-68eb-449d-b2c3-f8a8a0bb5034" providerId="ADAL" clId="{BD6C91BA-5D40-4307-8EAF-566C04BA6F84}" dt="2024-09-12T01:35:29.489" v="26"/>
          <ac:spMkLst>
            <pc:docMk/>
            <pc:sldMk cId="3385151270" sldId="294"/>
            <ac:spMk id="62" creationId="{86BD09B6-518A-4204-1624-1B28E5B1C7BA}"/>
          </ac:spMkLst>
        </pc:spChg>
        <pc:spChg chg="mod">
          <ac:chgData name="Melandi Du Plooy" userId="fdb224ca-68eb-449d-b2c3-f8a8a0bb5034" providerId="ADAL" clId="{BD6C91BA-5D40-4307-8EAF-566C04BA6F84}" dt="2024-09-12T01:35:29.489" v="26"/>
          <ac:spMkLst>
            <pc:docMk/>
            <pc:sldMk cId="3385151270" sldId="294"/>
            <ac:spMk id="63" creationId="{B3B2BB1C-E4BC-D614-EFE6-0AFC9A864FD8}"/>
          </ac:spMkLst>
        </pc:spChg>
        <pc:spChg chg="mod">
          <ac:chgData name="Melandi Du Plooy" userId="fdb224ca-68eb-449d-b2c3-f8a8a0bb5034" providerId="ADAL" clId="{BD6C91BA-5D40-4307-8EAF-566C04BA6F84}" dt="2024-09-12T01:35:29.489" v="26"/>
          <ac:spMkLst>
            <pc:docMk/>
            <pc:sldMk cId="3385151270" sldId="294"/>
            <ac:spMk id="64" creationId="{09C2F5D0-77BE-B3AE-362A-E25A90C93AA0}"/>
          </ac:spMkLst>
        </pc:spChg>
        <pc:spChg chg="mod">
          <ac:chgData name="Melandi Du Plooy" userId="fdb224ca-68eb-449d-b2c3-f8a8a0bb5034" providerId="ADAL" clId="{BD6C91BA-5D40-4307-8EAF-566C04BA6F84}" dt="2024-09-12T01:35:29.489" v="26"/>
          <ac:spMkLst>
            <pc:docMk/>
            <pc:sldMk cId="3385151270" sldId="294"/>
            <ac:spMk id="65" creationId="{F7FB5132-36B1-9C02-15E4-C48552F25AE6}"/>
          </ac:spMkLst>
        </pc:spChg>
        <pc:spChg chg="mod">
          <ac:chgData name="Melandi Du Plooy" userId="fdb224ca-68eb-449d-b2c3-f8a8a0bb5034" providerId="ADAL" clId="{BD6C91BA-5D40-4307-8EAF-566C04BA6F84}" dt="2024-09-12T01:35:29.489" v="26"/>
          <ac:spMkLst>
            <pc:docMk/>
            <pc:sldMk cId="3385151270" sldId="294"/>
            <ac:spMk id="66" creationId="{B697AA66-4388-2B5C-DF13-47CCBAE65B6F}"/>
          </ac:spMkLst>
        </pc:spChg>
        <pc:spChg chg="mod">
          <ac:chgData name="Melandi Du Plooy" userId="fdb224ca-68eb-449d-b2c3-f8a8a0bb5034" providerId="ADAL" clId="{BD6C91BA-5D40-4307-8EAF-566C04BA6F84}" dt="2024-09-12T01:35:29.489" v="26"/>
          <ac:spMkLst>
            <pc:docMk/>
            <pc:sldMk cId="3385151270" sldId="294"/>
            <ac:spMk id="67" creationId="{116044CF-5AB2-F19D-035A-22F752DD7A8F}"/>
          </ac:spMkLst>
        </pc:spChg>
        <pc:spChg chg="mod">
          <ac:chgData name="Melandi Du Plooy" userId="fdb224ca-68eb-449d-b2c3-f8a8a0bb5034" providerId="ADAL" clId="{BD6C91BA-5D40-4307-8EAF-566C04BA6F84}" dt="2024-09-12T01:35:29.489" v="26"/>
          <ac:spMkLst>
            <pc:docMk/>
            <pc:sldMk cId="3385151270" sldId="294"/>
            <ac:spMk id="68" creationId="{291E6631-4628-F711-D5F9-2B0AFEB5CCE5}"/>
          </ac:spMkLst>
        </pc:spChg>
        <pc:spChg chg="mod">
          <ac:chgData name="Melandi Du Plooy" userId="fdb224ca-68eb-449d-b2c3-f8a8a0bb5034" providerId="ADAL" clId="{BD6C91BA-5D40-4307-8EAF-566C04BA6F84}" dt="2024-09-12T01:35:29.489" v="26"/>
          <ac:spMkLst>
            <pc:docMk/>
            <pc:sldMk cId="3385151270" sldId="294"/>
            <ac:spMk id="69" creationId="{2CD33120-2571-4F9E-A6B2-C23475C17353}"/>
          </ac:spMkLst>
        </pc:spChg>
        <pc:spChg chg="mod">
          <ac:chgData name="Melandi Du Plooy" userId="fdb224ca-68eb-449d-b2c3-f8a8a0bb5034" providerId="ADAL" clId="{BD6C91BA-5D40-4307-8EAF-566C04BA6F84}" dt="2024-09-12T01:35:29.489" v="26"/>
          <ac:spMkLst>
            <pc:docMk/>
            <pc:sldMk cId="3385151270" sldId="294"/>
            <ac:spMk id="70" creationId="{E393BB2D-BA69-5637-F196-1BA4084D4C0E}"/>
          </ac:spMkLst>
        </pc:spChg>
        <pc:spChg chg="mod">
          <ac:chgData name="Melandi Du Plooy" userId="fdb224ca-68eb-449d-b2c3-f8a8a0bb5034" providerId="ADAL" clId="{BD6C91BA-5D40-4307-8EAF-566C04BA6F84}" dt="2024-09-12T01:35:29.489" v="26"/>
          <ac:spMkLst>
            <pc:docMk/>
            <pc:sldMk cId="3385151270" sldId="294"/>
            <ac:spMk id="71" creationId="{E45A1EC6-7289-D812-29A1-5E54BDB804DE}"/>
          </ac:spMkLst>
        </pc:spChg>
        <pc:spChg chg="mod">
          <ac:chgData name="Melandi Du Plooy" userId="fdb224ca-68eb-449d-b2c3-f8a8a0bb5034" providerId="ADAL" clId="{BD6C91BA-5D40-4307-8EAF-566C04BA6F84}" dt="2024-09-12T01:35:29.489" v="26"/>
          <ac:spMkLst>
            <pc:docMk/>
            <pc:sldMk cId="3385151270" sldId="294"/>
            <ac:spMk id="73" creationId="{6651ADE6-C969-996A-FB04-CA87D1E64404}"/>
          </ac:spMkLst>
        </pc:spChg>
        <pc:spChg chg="mod">
          <ac:chgData name="Melandi Du Plooy" userId="fdb224ca-68eb-449d-b2c3-f8a8a0bb5034" providerId="ADAL" clId="{BD6C91BA-5D40-4307-8EAF-566C04BA6F84}" dt="2024-09-12T01:35:29.489" v="26"/>
          <ac:spMkLst>
            <pc:docMk/>
            <pc:sldMk cId="3385151270" sldId="294"/>
            <ac:spMk id="74" creationId="{D1920456-D1DA-02A9-C9D2-9F3E3052FB7E}"/>
          </ac:spMkLst>
        </pc:spChg>
        <pc:spChg chg="mod">
          <ac:chgData name="Melandi Du Plooy" userId="fdb224ca-68eb-449d-b2c3-f8a8a0bb5034" providerId="ADAL" clId="{BD6C91BA-5D40-4307-8EAF-566C04BA6F84}" dt="2024-09-12T01:35:29.489" v="26"/>
          <ac:spMkLst>
            <pc:docMk/>
            <pc:sldMk cId="3385151270" sldId="294"/>
            <ac:spMk id="75" creationId="{6D8AA8A4-D043-BA37-5F57-6160B57924FC}"/>
          </ac:spMkLst>
        </pc:spChg>
        <pc:spChg chg="mod">
          <ac:chgData name="Melandi Du Plooy" userId="fdb224ca-68eb-449d-b2c3-f8a8a0bb5034" providerId="ADAL" clId="{BD6C91BA-5D40-4307-8EAF-566C04BA6F84}" dt="2024-09-12T01:35:29.489" v="26"/>
          <ac:spMkLst>
            <pc:docMk/>
            <pc:sldMk cId="3385151270" sldId="294"/>
            <ac:spMk id="76" creationId="{3C549591-AD32-99CB-A248-14402818DB95}"/>
          </ac:spMkLst>
        </pc:spChg>
        <pc:spChg chg="mod">
          <ac:chgData name="Melandi Du Plooy" userId="fdb224ca-68eb-449d-b2c3-f8a8a0bb5034" providerId="ADAL" clId="{BD6C91BA-5D40-4307-8EAF-566C04BA6F84}" dt="2024-09-12T01:35:29.489" v="26"/>
          <ac:spMkLst>
            <pc:docMk/>
            <pc:sldMk cId="3385151270" sldId="294"/>
            <ac:spMk id="77" creationId="{0714C60E-4803-FC20-E105-DD62900352FA}"/>
          </ac:spMkLst>
        </pc:spChg>
        <pc:spChg chg="mod">
          <ac:chgData name="Melandi Du Plooy" userId="fdb224ca-68eb-449d-b2c3-f8a8a0bb5034" providerId="ADAL" clId="{BD6C91BA-5D40-4307-8EAF-566C04BA6F84}" dt="2024-09-12T01:35:29.489" v="26"/>
          <ac:spMkLst>
            <pc:docMk/>
            <pc:sldMk cId="3385151270" sldId="294"/>
            <ac:spMk id="78" creationId="{F299D2B6-45BB-BAD1-352D-DFA100D27A95}"/>
          </ac:spMkLst>
        </pc:spChg>
        <pc:spChg chg="mod">
          <ac:chgData name="Melandi Du Plooy" userId="fdb224ca-68eb-449d-b2c3-f8a8a0bb5034" providerId="ADAL" clId="{BD6C91BA-5D40-4307-8EAF-566C04BA6F84}" dt="2024-09-12T01:35:29.489" v="26"/>
          <ac:spMkLst>
            <pc:docMk/>
            <pc:sldMk cId="3385151270" sldId="294"/>
            <ac:spMk id="79" creationId="{6DAECBF0-AE28-FE35-F1C1-5373E29B3E2F}"/>
          </ac:spMkLst>
        </pc:spChg>
        <pc:spChg chg="mod">
          <ac:chgData name="Melandi Du Plooy" userId="fdb224ca-68eb-449d-b2c3-f8a8a0bb5034" providerId="ADAL" clId="{BD6C91BA-5D40-4307-8EAF-566C04BA6F84}" dt="2024-09-12T01:35:29.489" v="26"/>
          <ac:spMkLst>
            <pc:docMk/>
            <pc:sldMk cId="3385151270" sldId="294"/>
            <ac:spMk id="80" creationId="{3B396621-11EE-324C-FAD6-4BC09A91AF26}"/>
          </ac:spMkLst>
        </pc:spChg>
        <pc:spChg chg="mod">
          <ac:chgData name="Melandi Du Plooy" userId="fdb224ca-68eb-449d-b2c3-f8a8a0bb5034" providerId="ADAL" clId="{BD6C91BA-5D40-4307-8EAF-566C04BA6F84}" dt="2024-09-12T01:35:29.489" v="26"/>
          <ac:spMkLst>
            <pc:docMk/>
            <pc:sldMk cId="3385151270" sldId="294"/>
            <ac:spMk id="83" creationId="{4A07A063-ABBB-E59A-619A-406EF024DD35}"/>
          </ac:spMkLst>
        </pc:spChg>
        <pc:spChg chg="mod">
          <ac:chgData name="Melandi Du Plooy" userId="fdb224ca-68eb-449d-b2c3-f8a8a0bb5034" providerId="ADAL" clId="{BD6C91BA-5D40-4307-8EAF-566C04BA6F84}" dt="2024-09-12T01:35:29.489" v="26"/>
          <ac:spMkLst>
            <pc:docMk/>
            <pc:sldMk cId="3385151270" sldId="294"/>
            <ac:spMk id="84" creationId="{A32F3C20-CEBD-FEF7-560A-B633AAF927CD}"/>
          </ac:spMkLst>
        </pc:spChg>
        <pc:spChg chg="mod">
          <ac:chgData name="Melandi Du Plooy" userId="fdb224ca-68eb-449d-b2c3-f8a8a0bb5034" providerId="ADAL" clId="{BD6C91BA-5D40-4307-8EAF-566C04BA6F84}" dt="2024-09-12T01:35:29.489" v="26"/>
          <ac:spMkLst>
            <pc:docMk/>
            <pc:sldMk cId="3385151270" sldId="294"/>
            <ac:spMk id="85" creationId="{46F3169D-2F35-ACE9-2866-56D143140C6C}"/>
          </ac:spMkLst>
        </pc:spChg>
        <pc:spChg chg="mod">
          <ac:chgData name="Melandi Du Plooy" userId="fdb224ca-68eb-449d-b2c3-f8a8a0bb5034" providerId="ADAL" clId="{BD6C91BA-5D40-4307-8EAF-566C04BA6F84}" dt="2024-09-12T01:35:29.489" v="26"/>
          <ac:spMkLst>
            <pc:docMk/>
            <pc:sldMk cId="3385151270" sldId="294"/>
            <ac:spMk id="86" creationId="{F3E47848-CB4B-B4B7-5080-B2762F6A64E8}"/>
          </ac:spMkLst>
        </pc:spChg>
        <pc:spChg chg="add mod">
          <ac:chgData name="Melandi Du Plooy" userId="fdb224ca-68eb-449d-b2c3-f8a8a0bb5034" providerId="ADAL" clId="{BD6C91BA-5D40-4307-8EAF-566C04BA6F84}" dt="2024-09-12T01:43:30.034" v="185" actId="2711"/>
          <ac:spMkLst>
            <pc:docMk/>
            <pc:sldMk cId="3385151270" sldId="294"/>
            <ac:spMk id="87" creationId="{C01919A7-2C70-DD9D-E5E1-EDD144FBA553}"/>
          </ac:spMkLst>
        </pc:spChg>
        <pc:spChg chg="add mod">
          <ac:chgData name="Melandi Du Plooy" userId="fdb224ca-68eb-449d-b2c3-f8a8a0bb5034" providerId="ADAL" clId="{BD6C91BA-5D40-4307-8EAF-566C04BA6F84}" dt="2024-09-12T01:48:11.658" v="186" actId="207"/>
          <ac:spMkLst>
            <pc:docMk/>
            <pc:sldMk cId="3385151270" sldId="294"/>
            <ac:spMk id="88" creationId="{B876D470-C24C-7280-5BB0-BB40B657A35C}"/>
          </ac:spMkLst>
        </pc:spChg>
        <pc:spChg chg="add mod">
          <ac:chgData name="Melandi Du Plooy" userId="fdb224ca-68eb-449d-b2c3-f8a8a0bb5034" providerId="ADAL" clId="{BD6C91BA-5D40-4307-8EAF-566C04BA6F84}" dt="2024-09-12T01:43:30.034" v="185" actId="2711"/>
          <ac:spMkLst>
            <pc:docMk/>
            <pc:sldMk cId="3385151270" sldId="294"/>
            <ac:spMk id="90" creationId="{40A8F73F-B4F2-3CBA-AFDC-2EB758E4D02B}"/>
          </ac:spMkLst>
        </pc:spChg>
        <pc:spChg chg="add mod">
          <ac:chgData name="Melandi Du Plooy" userId="fdb224ca-68eb-449d-b2c3-f8a8a0bb5034" providerId="ADAL" clId="{BD6C91BA-5D40-4307-8EAF-566C04BA6F84}" dt="2024-09-12T01:43:30.034" v="185" actId="2711"/>
          <ac:spMkLst>
            <pc:docMk/>
            <pc:sldMk cId="3385151270" sldId="294"/>
            <ac:spMk id="91" creationId="{464ECBB0-FEE7-8C49-C154-DA481EC4ECF0}"/>
          </ac:spMkLst>
        </pc:spChg>
        <pc:spChg chg="add mod">
          <ac:chgData name="Melandi Du Plooy" userId="fdb224ca-68eb-449d-b2c3-f8a8a0bb5034" providerId="ADAL" clId="{BD6C91BA-5D40-4307-8EAF-566C04BA6F84}" dt="2024-09-12T01:43:30.034" v="185" actId="2711"/>
          <ac:spMkLst>
            <pc:docMk/>
            <pc:sldMk cId="3385151270" sldId="294"/>
            <ac:spMk id="92" creationId="{BDB8E34D-05B8-021E-202E-86DA749318B9}"/>
          </ac:spMkLst>
        </pc:spChg>
        <pc:spChg chg="add mod">
          <ac:chgData name="Melandi Du Plooy" userId="fdb224ca-68eb-449d-b2c3-f8a8a0bb5034" providerId="ADAL" clId="{BD6C91BA-5D40-4307-8EAF-566C04BA6F84}" dt="2024-09-12T01:43:30.034" v="185" actId="2711"/>
          <ac:spMkLst>
            <pc:docMk/>
            <pc:sldMk cId="3385151270" sldId="294"/>
            <ac:spMk id="93" creationId="{FB837A1B-6177-86F9-934D-6A58FE5AAD1D}"/>
          </ac:spMkLst>
        </pc:spChg>
        <pc:spChg chg="add mod">
          <ac:chgData name="Melandi Du Plooy" userId="fdb224ca-68eb-449d-b2c3-f8a8a0bb5034" providerId="ADAL" clId="{BD6C91BA-5D40-4307-8EAF-566C04BA6F84}" dt="2024-09-12T01:43:30.034" v="185" actId="2711"/>
          <ac:spMkLst>
            <pc:docMk/>
            <pc:sldMk cId="3385151270" sldId="294"/>
            <ac:spMk id="94" creationId="{BFDA1B6D-6067-C47C-78A6-6CB412806411}"/>
          </ac:spMkLst>
        </pc:spChg>
        <pc:grpChg chg="add mod">
          <ac:chgData name="Melandi Du Plooy" userId="fdb224ca-68eb-449d-b2c3-f8a8a0bb5034" providerId="ADAL" clId="{BD6C91BA-5D40-4307-8EAF-566C04BA6F84}" dt="2024-09-12T01:48:11.658" v="186" actId="207"/>
          <ac:grpSpMkLst>
            <pc:docMk/>
            <pc:sldMk cId="3385151270" sldId="294"/>
            <ac:grpSpMk id="12" creationId="{E9DB339C-2DB7-7473-5A11-D1E62E2D2B04}"/>
          </ac:grpSpMkLst>
        </pc:grpChg>
        <pc:grpChg chg="mod">
          <ac:chgData name="Melandi Du Plooy" userId="fdb224ca-68eb-449d-b2c3-f8a8a0bb5034" providerId="ADAL" clId="{BD6C91BA-5D40-4307-8EAF-566C04BA6F84}" dt="2024-09-12T01:48:11.658" v="186" actId="207"/>
          <ac:grpSpMkLst>
            <pc:docMk/>
            <pc:sldMk cId="3385151270" sldId="294"/>
            <ac:grpSpMk id="16" creationId="{CB0A96DB-2A1B-F9FB-779E-587DBC70C5F6}"/>
          </ac:grpSpMkLst>
        </pc:grpChg>
        <pc:grpChg chg="add mod">
          <ac:chgData name="Melandi Du Plooy" userId="fdb224ca-68eb-449d-b2c3-f8a8a0bb5034" providerId="ADAL" clId="{BD6C91BA-5D40-4307-8EAF-566C04BA6F84}" dt="2024-09-12T01:43:30.034" v="185" actId="2711"/>
          <ac:grpSpMkLst>
            <pc:docMk/>
            <pc:sldMk cId="3385151270" sldId="294"/>
            <ac:grpSpMk id="40" creationId="{940963D9-3127-9379-6F59-820A7E9EE168}"/>
          </ac:grpSpMkLst>
        </pc:grpChg>
        <pc:grpChg chg="mod">
          <ac:chgData name="Melandi Du Plooy" userId="fdb224ca-68eb-449d-b2c3-f8a8a0bb5034" providerId="ADAL" clId="{BD6C91BA-5D40-4307-8EAF-566C04BA6F84}" dt="2024-09-12T01:35:29.489" v="26"/>
          <ac:grpSpMkLst>
            <pc:docMk/>
            <pc:sldMk cId="3385151270" sldId="294"/>
            <ac:grpSpMk id="41" creationId="{F22BFDFC-6F35-2AA4-3B74-9B680CC9C37A}"/>
          </ac:grpSpMkLst>
        </pc:grpChg>
        <pc:grpChg chg="add mod">
          <ac:chgData name="Melandi Du Plooy" userId="fdb224ca-68eb-449d-b2c3-f8a8a0bb5034" providerId="ADAL" clId="{BD6C91BA-5D40-4307-8EAF-566C04BA6F84}" dt="2024-09-12T01:43:30.034" v="185" actId="2711"/>
          <ac:grpSpMkLst>
            <pc:docMk/>
            <pc:sldMk cId="3385151270" sldId="294"/>
            <ac:grpSpMk id="72" creationId="{8B039B36-18E6-2D1B-46CF-DF646A79C388}"/>
          </ac:grpSpMkLst>
        </pc:grpChg>
        <pc:grpChg chg="add mod">
          <ac:chgData name="Melandi Du Plooy" userId="fdb224ca-68eb-449d-b2c3-f8a8a0bb5034" providerId="ADAL" clId="{BD6C91BA-5D40-4307-8EAF-566C04BA6F84}" dt="2024-09-12T01:43:30.034" v="185" actId="2711"/>
          <ac:grpSpMkLst>
            <pc:docMk/>
            <pc:sldMk cId="3385151270" sldId="294"/>
            <ac:grpSpMk id="81" creationId="{8AEA30C0-5B2D-EA61-4603-F5063B6C2C18}"/>
          </ac:grpSpMkLst>
        </pc:grpChg>
        <pc:grpChg chg="mod">
          <ac:chgData name="Melandi Du Plooy" userId="fdb224ca-68eb-449d-b2c3-f8a8a0bb5034" providerId="ADAL" clId="{BD6C91BA-5D40-4307-8EAF-566C04BA6F84}" dt="2024-09-12T01:35:29.489" v="26"/>
          <ac:grpSpMkLst>
            <pc:docMk/>
            <pc:sldMk cId="3385151270" sldId="294"/>
            <ac:grpSpMk id="82" creationId="{60D4A411-007B-01B6-C002-A924964BF751}"/>
          </ac:grpSpMkLst>
        </pc:grpChg>
        <pc:picChg chg="add mod">
          <ac:chgData name="Melandi Du Plooy" userId="fdb224ca-68eb-449d-b2c3-f8a8a0bb5034" providerId="ADAL" clId="{BD6C91BA-5D40-4307-8EAF-566C04BA6F84}" dt="2024-09-12T01:43:30.034" v="185" actId="2711"/>
          <ac:picMkLst>
            <pc:docMk/>
            <pc:sldMk cId="3385151270" sldId="294"/>
            <ac:picMk id="28" creationId="{FA6B86BB-A3A2-9FFB-D774-00A3E9B1305E}"/>
          </ac:picMkLst>
        </pc:picChg>
        <pc:picChg chg="add mod">
          <ac:chgData name="Melandi Du Plooy" userId="fdb224ca-68eb-449d-b2c3-f8a8a0bb5034" providerId="ADAL" clId="{BD6C91BA-5D40-4307-8EAF-566C04BA6F84}" dt="2024-09-12T01:43:30.034" v="185" actId="2711"/>
          <ac:picMkLst>
            <pc:docMk/>
            <pc:sldMk cId="3385151270" sldId="294"/>
            <ac:picMk id="30" creationId="{9EC1AA5C-02EB-A723-BCEB-1863E0DE1C76}"/>
          </ac:picMkLst>
        </pc:picChg>
        <pc:picChg chg="add mod">
          <ac:chgData name="Melandi Du Plooy" userId="fdb224ca-68eb-449d-b2c3-f8a8a0bb5034" providerId="ADAL" clId="{BD6C91BA-5D40-4307-8EAF-566C04BA6F84}" dt="2024-09-12T01:43:30.034" v="185" actId="2711"/>
          <ac:picMkLst>
            <pc:docMk/>
            <pc:sldMk cId="3385151270" sldId="294"/>
            <ac:picMk id="32" creationId="{75D2466A-4C76-8B3B-EC17-E2432268A9B3}"/>
          </ac:picMkLst>
        </pc:picChg>
        <pc:picChg chg="add mod">
          <ac:chgData name="Melandi Du Plooy" userId="fdb224ca-68eb-449d-b2c3-f8a8a0bb5034" providerId="ADAL" clId="{BD6C91BA-5D40-4307-8EAF-566C04BA6F84}" dt="2024-09-12T01:43:30.034" v="185" actId="2711"/>
          <ac:picMkLst>
            <pc:docMk/>
            <pc:sldMk cId="3385151270" sldId="294"/>
            <ac:picMk id="35" creationId="{AF3263D2-C565-7A4C-3CDB-D3990616A62E}"/>
          </ac:picMkLst>
        </pc:picChg>
        <pc:picChg chg="add mod">
          <ac:chgData name="Melandi Du Plooy" userId="fdb224ca-68eb-449d-b2c3-f8a8a0bb5034" providerId="ADAL" clId="{BD6C91BA-5D40-4307-8EAF-566C04BA6F84}" dt="2024-09-12T01:43:30.034" v="185" actId="2711"/>
          <ac:picMkLst>
            <pc:docMk/>
            <pc:sldMk cId="3385151270" sldId="294"/>
            <ac:picMk id="37" creationId="{96B9B220-24D2-F46E-3D83-5BA9C31240DC}"/>
          </ac:picMkLst>
        </pc:picChg>
        <pc:picChg chg="add mod">
          <ac:chgData name="Melandi Du Plooy" userId="fdb224ca-68eb-449d-b2c3-f8a8a0bb5034" providerId="ADAL" clId="{BD6C91BA-5D40-4307-8EAF-566C04BA6F84}" dt="2024-09-12T01:43:30.034" v="185" actId="2711"/>
          <ac:picMkLst>
            <pc:docMk/>
            <pc:sldMk cId="3385151270" sldId="294"/>
            <ac:picMk id="38" creationId="{ECA9F497-7A57-788E-E17C-9AF77F5932BE}"/>
          </ac:picMkLst>
        </pc:picChg>
        <pc:picChg chg="add mod">
          <ac:chgData name="Melandi Du Plooy" userId="fdb224ca-68eb-449d-b2c3-f8a8a0bb5034" providerId="ADAL" clId="{BD6C91BA-5D40-4307-8EAF-566C04BA6F84}" dt="2024-09-12T01:48:39.589" v="188" actId="1076"/>
          <ac:picMkLst>
            <pc:docMk/>
            <pc:sldMk cId="3385151270" sldId="294"/>
            <ac:picMk id="39" creationId="{1E581BEC-0173-2E72-C779-7FEEA642A481}"/>
          </ac:picMkLst>
        </pc:picChg>
        <pc:picChg chg="add mod">
          <ac:chgData name="Melandi Du Plooy" userId="fdb224ca-68eb-449d-b2c3-f8a8a0bb5034" providerId="ADAL" clId="{BD6C91BA-5D40-4307-8EAF-566C04BA6F84}" dt="2024-09-12T01:43:30.034" v="185" actId="2711"/>
          <ac:picMkLst>
            <pc:docMk/>
            <pc:sldMk cId="3385151270" sldId="294"/>
            <ac:picMk id="89" creationId="{2A2FFE92-FB12-9BC3-F62B-799F9CC8B8F0}"/>
          </ac:picMkLst>
        </pc:picChg>
      </pc:sldChg>
      <pc:sldChg chg="del">
        <pc:chgData name="Melandi Du Plooy" userId="fdb224ca-68eb-449d-b2c3-f8a8a0bb5034" providerId="ADAL" clId="{BD6C91BA-5D40-4307-8EAF-566C04BA6F84}" dt="2024-09-12T01:33:08.191" v="2" actId="47"/>
        <pc:sldMkLst>
          <pc:docMk/>
          <pc:sldMk cId="1814923657" sldId="295"/>
        </pc:sldMkLst>
      </pc:sldChg>
      <pc:sldChg chg="addSp modSp add modNotesTx">
        <pc:chgData name="Melandi Du Plooy" userId="fdb224ca-68eb-449d-b2c3-f8a8a0bb5034" providerId="ADAL" clId="{BD6C91BA-5D40-4307-8EAF-566C04BA6F84}" dt="2024-09-12T01:42:58.936" v="184" actId="2711"/>
        <pc:sldMkLst>
          <pc:docMk/>
          <pc:sldMk cId="4075820141" sldId="295"/>
        </pc:sldMkLst>
        <pc:spChg chg="add mod">
          <ac:chgData name="Melandi Du Plooy" userId="fdb224ca-68eb-449d-b2c3-f8a8a0bb5034" providerId="ADAL" clId="{BD6C91BA-5D40-4307-8EAF-566C04BA6F84}" dt="2024-09-12T01:42:58.936" v="184" actId="2711"/>
          <ac:spMkLst>
            <pc:docMk/>
            <pc:sldMk cId="4075820141" sldId="295"/>
            <ac:spMk id="2" creationId="{726FD8DB-BE64-7D84-60AB-B9B630BCE1D1}"/>
          </ac:spMkLst>
        </pc:spChg>
        <pc:spChg chg="add mod">
          <ac:chgData name="Melandi Du Plooy" userId="fdb224ca-68eb-449d-b2c3-f8a8a0bb5034" providerId="ADAL" clId="{BD6C91BA-5D40-4307-8EAF-566C04BA6F84}" dt="2024-09-12T01:42:58.936" v="184" actId="2711"/>
          <ac:spMkLst>
            <pc:docMk/>
            <pc:sldMk cId="4075820141" sldId="295"/>
            <ac:spMk id="4" creationId="{BCCC7102-EBB1-F244-A0AC-4757F7A21ED6}"/>
          </ac:spMkLst>
        </pc:spChg>
        <pc:spChg chg="mod">
          <ac:chgData name="Melandi Du Plooy" userId="fdb224ca-68eb-449d-b2c3-f8a8a0bb5034" providerId="ADAL" clId="{BD6C91BA-5D40-4307-8EAF-566C04BA6F84}" dt="2024-09-12T01:35:12.098" v="24"/>
          <ac:spMkLst>
            <pc:docMk/>
            <pc:sldMk cId="4075820141" sldId="295"/>
            <ac:spMk id="7" creationId="{CB874A88-528D-B320-46E2-ECA37E5851D2}"/>
          </ac:spMkLst>
        </pc:spChg>
        <pc:spChg chg="mod">
          <ac:chgData name="Melandi Du Plooy" userId="fdb224ca-68eb-449d-b2c3-f8a8a0bb5034" providerId="ADAL" clId="{BD6C91BA-5D40-4307-8EAF-566C04BA6F84}" dt="2024-09-12T01:35:12.098" v="24"/>
          <ac:spMkLst>
            <pc:docMk/>
            <pc:sldMk cId="4075820141" sldId="295"/>
            <ac:spMk id="9" creationId="{8A162873-8083-2234-E384-B71C7D63B673}"/>
          </ac:spMkLst>
        </pc:spChg>
        <pc:spChg chg="add mod">
          <ac:chgData name="Melandi Du Plooy" userId="fdb224ca-68eb-449d-b2c3-f8a8a0bb5034" providerId="ADAL" clId="{BD6C91BA-5D40-4307-8EAF-566C04BA6F84}" dt="2024-09-12T01:42:58.936" v="184" actId="2711"/>
          <ac:spMkLst>
            <pc:docMk/>
            <pc:sldMk cId="4075820141" sldId="295"/>
            <ac:spMk id="13" creationId="{5DBA17DB-9B42-7996-F8DE-6B5FDC1A4DB9}"/>
          </ac:spMkLst>
        </pc:spChg>
        <pc:spChg chg="mod">
          <ac:chgData name="Melandi Du Plooy" userId="fdb224ca-68eb-449d-b2c3-f8a8a0bb5034" providerId="ADAL" clId="{BD6C91BA-5D40-4307-8EAF-566C04BA6F84}" dt="2024-09-12T01:35:12.098" v="24"/>
          <ac:spMkLst>
            <pc:docMk/>
            <pc:sldMk cId="4075820141" sldId="295"/>
            <ac:spMk id="15" creationId="{FF9D2CF7-087B-BF8C-C8ED-DE857CABA603}"/>
          </ac:spMkLst>
        </pc:spChg>
        <pc:spChg chg="mod">
          <ac:chgData name="Melandi Du Plooy" userId="fdb224ca-68eb-449d-b2c3-f8a8a0bb5034" providerId="ADAL" clId="{BD6C91BA-5D40-4307-8EAF-566C04BA6F84}" dt="2024-09-12T01:35:12.098" v="24"/>
          <ac:spMkLst>
            <pc:docMk/>
            <pc:sldMk cId="4075820141" sldId="295"/>
            <ac:spMk id="24" creationId="{9631ED2E-FB5C-2D7B-D52E-98AEFA006D66}"/>
          </ac:spMkLst>
        </pc:spChg>
        <pc:spChg chg="mod">
          <ac:chgData name="Melandi Du Plooy" userId="fdb224ca-68eb-449d-b2c3-f8a8a0bb5034" providerId="ADAL" clId="{BD6C91BA-5D40-4307-8EAF-566C04BA6F84}" dt="2024-09-12T01:35:12.098" v="24"/>
          <ac:spMkLst>
            <pc:docMk/>
            <pc:sldMk cId="4075820141" sldId="295"/>
            <ac:spMk id="26" creationId="{75071C66-1AE3-3EAA-CB89-AF16183B4CE0}"/>
          </ac:spMkLst>
        </pc:spChg>
        <pc:spChg chg="mod">
          <ac:chgData name="Melandi Du Plooy" userId="fdb224ca-68eb-449d-b2c3-f8a8a0bb5034" providerId="ADAL" clId="{BD6C91BA-5D40-4307-8EAF-566C04BA6F84}" dt="2024-09-12T01:35:12.098" v="24"/>
          <ac:spMkLst>
            <pc:docMk/>
            <pc:sldMk cId="4075820141" sldId="295"/>
            <ac:spMk id="33" creationId="{13A15FA5-B0FC-63E8-E56A-D760B2921D33}"/>
          </ac:spMkLst>
        </pc:spChg>
        <pc:spChg chg="mod">
          <ac:chgData name="Melandi Du Plooy" userId="fdb224ca-68eb-449d-b2c3-f8a8a0bb5034" providerId="ADAL" clId="{BD6C91BA-5D40-4307-8EAF-566C04BA6F84}" dt="2024-09-12T01:35:12.098" v="24"/>
          <ac:spMkLst>
            <pc:docMk/>
            <pc:sldMk cId="4075820141" sldId="295"/>
            <ac:spMk id="36" creationId="{ACFBB953-819D-43A4-2AA5-3C0273DD1757}"/>
          </ac:spMkLst>
        </pc:spChg>
        <pc:spChg chg="mod">
          <ac:chgData name="Melandi Du Plooy" userId="fdb224ca-68eb-449d-b2c3-f8a8a0bb5034" providerId="ADAL" clId="{BD6C91BA-5D40-4307-8EAF-566C04BA6F84}" dt="2024-09-12T01:35:12.098" v="24"/>
          <ac:spMkLst>
            <pc:docMk/>
            <pc:sldMk cId="4075820141" sldId="295"/>
            <ac:spMk id="38" creationId="{3541E516-E6CA-C35C-BA89-C20423BBB912}"/>
          </ac:spMkLst>
        </pc:spChg>
        <pc:spChg chg="add mod">
          <ac:chgData name="Melandi Du Plooy" userId="fdb224ca-68eb-449d-b2c3-f8a8a0bb5034" providerId="ADAL" clId="{BD6C91BA-5D40-4307-8EAF-566C04BA6F84}" dt="2024-09-12T01:42:58.936" v="184" actId="2711"/>
          <ac:spMkLst>
            <pc:docMk/>
            <pc:sldMk cId="4075820141" sldId="295"/>
            <ac:spMk id="40" creationId="{CA3E4B01-78DD-0D24-CECB-DF986987A4F7}"/>
          </ac:spMkLst>
        </pc:spChg>
        <pc:spChg chg="add mod">
          <ac:chgData name="Melandi Du Plooy" userId="fdb224ca-68eb-449d-b2c3-f8a8a0bb5034" providerId="ADAL" clId="{BD6C91BA-5D40-4307-8EAF-566C04BA6F84}" dt="2024-09-12T01:42:58.936" v="184" actId="2711"/>
          <ac:spMkLst>
            <pc:docMk/>
            <pc:sldMk cId="4075820141" sldId="295"/>
            <ac:spMk id="41" creationId="{C8B85767-E997-FF72-974E-F5534B8D612F}"/>
          </ac:spMkLst>
        </pc:spChg>
        <pc:grpChg chg="add mod">
          <ac:chgData name="Melandi Du Plooy" userId="fdb224ca-68eb-449d-b2c3-f8a8a0bb5034" providerId="ADAL" clId="{BD6C91BA-5D40-4307-8EAF-566C04BA6F84}" dt="2024-09-12T01:42:58.936" v="184" actId="2711"/>
          <ac:grpSpMkLst>
            <pc:docMk/>
            <pc:sldMk cId="4075820141" sldId="295"/>
            <ac:grpSpMk id="5" creationId="{F3DD4914-D413-5ABF-F5A5-611C0F915A7F}"/>
          </ac:grpSpMkLst>
        </pc:grpChg>
        <pc:grpChg chg="mod">
          <ac:chgData name="Melandi Du Plooy" userId="fdb224ca-68eb-449d-b2c3-f8a8a0bb5034" providerId="ADAL" clId="{BD6C91BA-5D40-4307-8EAF-566C04BA6F84}" dt="2024-09-12T01:35:12.098" v="24"/>
          <ac:grpSpMkLst>
            <pc:docMk/>
            <pc:sldMk cId="4075820141" sldId="295"/>
            <ac:grpSpMk id="6" creationId="{54B57B8A-C097-9C92-5CEF-38B2F92FC003}"/>
          </ac:grpSpMkLst>
        </pc:grpChg>
        <pc:grpChg chg="mod">
          <ac:chgData name="Melandi Du Plooy" userId="fdb224ca-68eb-449d-b2c3-f8a8a0bb5034" providerId="ADAL" clId="{BD6C91BA-5D40-4307-8EAF-566C04BA6F84}" dt="2024-09-12T01:35:12.098" v="24"/>
          <ac:grpSpMkLst>
            <pc:docMk/>
            <pc:sldMk cId="4075820141" sldId="295"/>
            <ac:grpSpMk id="10" creationId="{37C1C1D1-9774-755B-E847-C1FF0B04687F}"/>
          </ac:grpSpMkLst>
        </pc:grpChg>
        <pc:grpChg chg="add mod">
          <ac:chgData name="Melandi Du Plooy" userId="fdb224ca-68eb-449d-b2c3-f8a8a0bb5034" providerId="ADAL" clId="{BD6C91BA-5D40-4307-8EAF-566C04BA6F84}" dt="2024-09-12T01:42:58.936" v="184" actId="2711"/>
          <ac:grpSpMkLst>
            <pc:docMk/>
            <pc:sldMk cId="4075820141" sldId="295"/>
            <ac:grpSpMk id="14" creationId="{1496096D-56B6-38AE-1268-6BB20D0C02C0}"/>
          </ac:grpSpMkLst>
        </pc:grpChg>
        <pc:grpChg chg="mod">
          <ac:chgData name="Melandi Du Plooy" userId="fdb224ca-68eb-449d-b2c3-f8a8a0bb5034" providerId="ADAL" clId="{BD6C91BA-5D40-4307-8EAF-566C04BA6F84}" dt="2024-09-12T01:35:12.098" v="24"/>
          <ac:grpSpMkLst>
            <pc:docMk/>
            <pc:sldMk cId="4075820141" sldId="295"/>
            <ac:grpSpMk id="16" creationId="{9DCCED67-7101-E845-3959-9FCD759FE82E}"/>
          </ac:grpSpMkLst>
        </pc:grpChg>
        <pc:grpChg chg="mod">
          <ac:chgData name="Melandi Du Plooy" userId="fdb224ca-68eb-449d-b2c3-f8a8a0bb5034" providerId="ADAL" clId="{BD6C91BA-5D40-4307-8EAF-566C04BA6F84}" dt="2024-09-12T01:35:12.098" v="24"/>
          <ac:grpSpMkLst>
            <pc:docMk/>
            <pc:sldMk cId="4075820141" sldId="295"/>
            <ac:grpSpMk id="17" creationId="{AE195F42-051C-3E88-940C-9BD58608929B}"/>
          </ac:grpSpMkLst>
        </pc:grpChg>
        <pc:grpChg chg="mod">
          <ac:chgData name="Melandi Du Plooy" userId="fdb224ca-68eb-449d-b2c3-f8a8a0bb5034" providerId="ADAL" clId="{BD6C91BA-5D40-4307-8EAF-566C04BA6F84}" dt="2024-09-12T01:35:12.098" v="24"/>
          <ac:grpSpMkLst>
            <pc:docMk/>
            <pc:sldMk cId="4075820141" sldId="295"/>
            <ac:grpSpMk id="18" creationId="{453B5957-320F-C11B-62A9-4F47B2205293}"/>
          </ac:grpSpMkLst>
        </pc:grpChg>
        <pc:grpChg chg="add mod">
          <ac:chgData name="Melandi Du Plooy" userId="fdb224ca-68eb-449d-b2c3-f8a8a0bb5034" providerId="ADAL" clId="{BD6C91BA-5D40-4307-8EAF-566C04BA6F84}" dt="2024-09-12T01:42:58.936" v="184" actId="2711"/>
          <ac:grpSpMkLst>
            <pc:docMk/>
            <pc:sldMk cId="4075820141" sldId="295"/>
            <ac:grpSpMk id="23" creationId="{2A0A0306-77C3-BB87-FFAF-1186B5290991}"/>
          </ac:grpSpMkLst>
        </pc:grpChg>
        <pc:grpChg chg="mod">
          <ac:chgData name="Melandi Du Plooy" userId="fdb224ca-68eb-449d-b2c3-f8a8a0bb5034" providerId="ADAL" clId="{BD6C91BA-5D40-4307-8EAF-566C04BA6F84}" dt="2024-09-12T01:35:12.098" v="24"/>
          <ac:grpSpMkLst>
            <pc:docMk/>
            <pc:sldMk cId="4075820141" sldId="295"/>
            <ac:grpSpMk id="25" creationId="{397C7969-AC30-D6D5-5547-10DE95504C3A}"/>
          </ac:grpSpMkLst>
        </pc:grpChg>
        <pc:grpChg chg="mod">
          <ac:chgData name="Melandi Du Plooy" userId="fdb224ca-68eb-449d-b2c3-f8a8a0bb5034" providerId="ADAL" clId="{BD6C91BA-5D40-4307-8EAF-566C04BA6F84}" dt="2024-09-12T01:35:12.098" v="24"/>
          <ac:grpSpMkLst>
            <pc:docMk/>
            <pc:sldMk cId="4075820141" sldId="295"/>
            <ac:grpSpMk id="27" creationId="{825B90E0-4B15-B3EA-81A0-34DCAFD946F4}"/>
          </ac:grpSpMkLst>
        </pc:grpChg>
        <pc:grpChg chg="mod">
          <ac:chgData name="Melandi Du Plooy" userId="fdb224ca-68eb-449d-b2c3-f8a8a0bb5034" providerId="ADAL" clId="{BD6C91BA-5D40-4307-8EAF-566C04BA6F84}" dt="2024-09-12T01:35:12.098" v="24"/>
          <ac:grpSpMkLst>
            <pc:docMk/>
            <pc:sldMk cId="4075820141" sldId="295"/>
            <ac:grpSpMk id="29" creationId="{0A6958CF-68A9-0C8D-7BE0-B716E3078576}"/>
          </ac:grpSpMkLst>
        </pc:grpChg>
        <pc:grpChg chg="mod">
          <ac:chgData name="Melandi Du Plooy" userId="fdb224ca-68eb-449d-b2c3-f8a8a0bb5034" providerId="ADAL" clId="{BD6C91BA-5D40-4307-8EAF-566C04BA6F84}" dt="2024-09-12T01:35:12.098" v="24"/>
          <ac:grpSpMkLst>
            <pc:docMk/>
            <pc:sldMk cId="4075820141" sldId="295"/>
            <ac:grpSpMk id="30" creationId="{3BE7F504-68AB-E48E-AEA9-7A89EFC2B7E4}"/>
          </ac:grpSpMkLst>
        </pc:grpChg>
        <pc:grpChg chg="mod">
          <ac:chgData name="Melandi Du Plooy" userId="fdb224ca-68eb-449d-b2c3-f8a8a0bb5034" providerId="ADAL" clId="{BD6C91BA-5D40-4307-8EAF-566C04BA6F84}" dt="2024-09-12T01:35:12.098" v="24"/>
          <ac:grpSpMkLst>
            <pc:docMk/>
            <pc:sldMk cId="4075820141" sldId="295"/>
            <ac:grpSpMk id="31" creationId="{030AA593-9DA7-500D-2F5D-7050990E986A}"/>
          </ac:grpSpMkLst>
        </pc:grpChg>
        <pc:grpChg chg="mod">
          <ac:chgData name="Melandi Du Plooy" userId="fdb224ca-68eb-449d-b2c3-f8a8a0bb5034" providerId="ADAL" clId="{BD6C91BA-5D40-4307-8EAF-566C04BA6F84}" dt="2024-09-12T01:35:12.098" v="24"/>
          <ac:grpSpMkLst>
            <pc:docMk/>
            <pc:sldMk cId="4075820141" sldId="295"/>
            <ac:grpSpMk id="32" creationId="{5D1A1F48-4ECC-6CF7-A404-91AD250FE84F}"/>
          </ac:grpSpMkLst>
        </pc:grpChg>
        <pc:picChg chg="mod">
          <ac:chgData name="Melandi Du Plooy" userId="fdb224ca-68eb-449d-b2c3-f8a8a0bb5034" providerId="ADAL" clId="{BD6C91BA-5D40-4307-8EAF-566C04BA6F84}" dt="2024-09-12T01:35:12.098" v="24"/>
          <ac:picMkLst>
            <pc:docMk/>
            <pc:sldMk cId="4075820141" sldId="295"/>
            <ac:picMk id="8" creationId="{EB522EF7-9C1B-8C15-EE6E-E0EEF13A60DB}"/>
          </ac:picMkLst>
        </pc:picChg>
        <pc:picChg chg="mod">
          <ac:chgData name="Melandi Du Plooy" userId="fdb224ca-68eb-449d-b2c3-f8a8a0bb5034" providerId="ADAL" clId="{BD6C91BA-5D40-4307-8EAF-566C04BA6F84}" dt="2024-09-12T01:35:12.098" v="24"/>
          <ac:picMkLst>
            <pc:docMk/>
            <pc:sldMk cId="4075820141" sldId="295"/>
            <ac:picMk id="11" creationId="{FB4DBA11-D867-DAA7-409B-E4E23A3072E2}"/>
          </ac:picMkLst>
        </pc:picChg>
        <pc:picChg chg="mod">
          <ac:chgData name="Melandi Du Plooy" userId="fdb224ca-68eb-449d-b2c3-f8a8a0bb5034" providerId="ADAL" clId="{BD6C91BA-5D40-4307-8EAF-566C04BA6F84}" dt="2024-09-12T01:35:12.098" v="24"/>
          <ac:picMkLst>
            <pc:docMk/>
            <pc:sldMk cId="4075820141" sldId="295"/>
            <ac:picMk id="12" creationId="{DA4945BE-5D86-4DAD-A98A-E9AF43266C2B}"/>
          </ac:picMkLst>
        </pc:picChg>
        <pc:picChg chg="mod">
          <ac:chgData name="Melandi Du Plooy" userId="fdb224ca-68eb-449d-b2c3-f8a8a0bb5034" providerId="ADAL" clId="{BD6C91BA-5D40-4307-8EAF-566C04BA6F84}" dt="2024-09-12T01:35:12.098" v="24"/>
          <ac:picMkLst>
            <pc:docMk/>
            <pc:sldMk cId="4075820141" sldId="295"/>
            <ac:picMk id="19" creationId="{CD13E516-6180-9976-D6D3-01CE1E994239}"/>
          </ac:picMkLst>
        </pc:picChg>
        <pc:picChg chg="mod">
          <ac:chgData name="Melandi Du Plooy" userId="fdb224ca-68eb-449d-b2c3-f8a8a0bb5034" providerId="ADAL" clId="{BD6C91BA-5D40-4307-8EAF-566C04BA6F84}" dt="2024-09-12T01:35:12.098" v="24"/>
          <ac:picMkLst>
            <pc:docMk/>
            <pc:sldMk cId="4075820141" sldId="295"/>
            <ac:picMk id="20" creationId="{2D1FB1EA-17C4-D8F0-BE14-B3327EE7185C}"/>
          </ac:picMkLst>
        </pc:picChg>
        <pc:picChg chg="mod">
          <ac:chgData name="Melandi Du Plooy" userId="fdb224ca-68eb-449d-b2c3-f8a8a0bb5034" providerId="ADAL" clId="{BD6C91BA-5D40-4307-8EAF-566C04BA6F84}" dt="2024-09-12T01:35:12.098" v="24"/>
          <ac:picMkLst>
            <pc:docMk/>
            <pc:sldMk cId="4075820141" sldId="295"/>
            <ac:picMk id="21" creationId="{DEC04917-EC8C-692E-E28A-6EF57F85B90B}"/>
          </ac:picMkLst>
        </pc:picChg>
        <pc:picChg chg="mod">
          <ac:chgData name="Melandi Du Plooy" userId="fdb224ca-68eb-449d-b2c3-f8a8a0bb5034" providerId="ADAL" clId="{BD6C91BA-5D40-4307-8EAF-566C04BA6F84}" dt="2024-09-12T01:35:12.098" v="24"/>
          <ac:picMkLst>
            <pc:docMk/>
            <pc:sldMk cId="4075820141" sldId="295"/>
            <ac:picMk id="22" creationId="{E673A008-A0D5-8A67-DE5C-995C1031FBB7}"/>
          </ac:picMkLst>
        </pc:picChg>
        <pc:picChg chg="mod">
          <ac:chgData name="Melandi Du Plooy" userId="fdb224ca-68eb-449d-b2c3-f8a8a0bb5034" providerId="ADAL" clId="{BD6C91BA-5D40-4307-8EAF-566C04BA6F84}" dt="2024-09-12T01:35:12.098" v="24"/>
          <ac:picMkLst>
            <pc:docMk/>
            <pc:sldMk cId="4075820141" sldId="295"/>
            <ac:picMk id="28" creationId="{9132611E-D9A0-FE9D-68D6-4C43DB97C538}"/>
          </ac:picMkLst>
        </pc:picChg>
        <pc:picChg chg="mod">
          <ac:chgData name="Melandi Du Plooy" userId="fdb224ca-68eb-449d-b2c3-f8a8a0bb5034" providerId="ADAL" clId="{BD6C91BA-5D40-4307-8EAF-566C04BA6F84}" dt="2024-09-12T01:35:12.098" v="24"/>
          <ac:picMkLst>
            <pc:docMk/>
            <pc:sldMk cId="4075820141" sldId="295"/>
            <ac:picMk id="34" creationId="{F4231D3E-EB22-2386-B64A-44CE53A95991}"/>
          </ac:picMkLst>
        </pc:picChg>
        <pc:picChg chg="mod">
          <ac:chgData name="Melandi Du Plooy" userId="fdb224ca-68eb-449d-b2c3-f8a8a0bb5034" providerId="ADAL" clId="{BD6C91BA-5D40-4307-8EAF-566C04BA6F84}" dt="2024-09-12T01:35:12.098" v="24"/>
          <ac:picMkLst>
            <pc:docMk/>
            <pc:sldMk cId="4075820141" sldId="295"/>
            <ac:picMk id="35" creationId="{5EDA8761-F4A4-13D5-494C-D5954A10999E}"/>
          </ac:picMkLst>
        </pc:picChg>
        <pc:picChg chg="mod">
          <ac:chgData name="Melandi Du Plooy" userId="fdb224ca-68eb-449d-b2c3-f8a8a0bb5034" providerId="ADAL" clId="{BD6C91BA-5D40-4307-8EAF-566C04BA6F84}" dt="2024-09-12T01:35:12.098" v="24"/>
          <ac:picMkLst>
            <pc:docMk/>
            <pc:sldMk cId="4075820141" sldId="295"/>
            <ac:picMk id="37" creationId="{E716B31F-AC23-2A63-E2B4-1273245A3828}"/>
          </ac:picMkLst>
        </pc:picChg>
        <pc:picChg chg="mod">
          <ac:chgData name="Melandi Du Plooy" userId="fdb224ca-68eb-449d-b2c3-f8a8a0bb5034" providerId="ADAL" clId="{BD6C91BA-5D40-4307-8EAF-566C04BA6F84}" dt="2024-09-12T01:35:12.098" v="24"/>
          <ac:picMkLst>
            <pc:docMk/>
            <pc:sldMk cId="4075820141" sldId="295"/>
            <ac:picMk id="39" creationId="{89FAEBEF-7BDD-A61D-47EF-CFFB6C5B0A40}"/>
          </ac:picMkLst>
        </pc:picChg>
        <pc:cxnChg chg="add mod">
          <ac:chgData name="Melandi Du Plooy" userId="fdb224ca-68eb-449d-b2c3-f8a8a0bb5034" providerId="ADAL" clId="{BD6C91BA-5D40-4307-8EAF-566C04BA6F84}" dt="2024-09-12T01:42:58.936" v="184" actId="2711"/>
          <ac:cxnSpMkLst>
            <pc:docMk/>
            <pc:sldMk cId="4075820141" sldId="295"/>
            <ac:cxnSpMk id="3" creationId="{A3764BFC-7568-D64A-BA00-2131B909A0C0}"/>
          </ac:cxnSpMkLst>
        </pc:cxnChg>
      </pc:sldChg>
      <pc:sldChg chg="addSp modSp add mod ord modAnim modNotesTx">
        <pc:chgData name="Melandi Du Plooy" userId="fdb224ca-68eb-449d-b2c3-f8a8a0bb5034" providerId="ADAL" clId="{BD6C91BA-5D40-4307-8EAF-566C04BA6F84}" dt="2024-09-12T01:48:48.862" v="189" actId="2711"/>
        <pc:sldMkLst>
          <pc:docMk/>
          <pc:sldMk cId="2226808278" sldId="296"/>
        </pc:sldMkLst>
        <pc:spChg chg="add mod">
          <ac:chgData name="Melandi Du Plooy" userId="fdb224ca-68eb-449d-b2c3-f8a8a0bb5034" providerId="ADAL" clId="{BD6C91BA-5D40-4307-8EAF-566C04BA6F84}" dt="2024-09-12T01:48:48.862" v="189" actId="2711"/>
          <ac:spMkLst>
            <pc:docMk/>
            <pc:sldMk cId="2226808278" sldId="296"/>
            <ac:spMk id="2" creationId="{2B9100BC-6A8B-B4EB-EA14-230CBDD77BC7}"/>
          </ac:spMkLst>
        </pc:spChg>
        <pc:spChg chg="mod">
          <ac:chgData name="Melandi Du Plooy" userId="fdb224ca-68eb-449d-b2c3-f8a8a0bb5034" providerId="ADAL" clId="{BD6C91BA-5D40-4307-8EAF-566C04BA6F84}" dt="2024-09-12T01:48:48.862" v="189" actId="2711"/>
          <ac:spMkLst>
            <pc:docMk/>
            <pc:sldMk cId="2226808278" sldId="296"/>
            <ac:spMk id="7" creationId="{8469124F-7489-4924-A2A6-A7D4882D43D0}"/>
          </ac:spMkLst>
        </pc:spChg>
        <pc:spChg chg="mod">
          <ac:chgData name="Melandi Du Plooy" userId="fdb224ca-68eb-449d-b2c3-f8a8a0bb5034" providerId="ADAL" clId="{BD6C91BA-5D40-4307-8EAF-566C04BA6F84}" dt="2024-09-12T01:48:48.862" v="189" actId="2711"/>
          <ac:spMkLst>
            <pc:docMk/>
            <pc:sldMk cId="2226808278" sldId="296"/>
            <ac:spMk id="8" creationId="{DB40D065-5B25-0509-0793-DD8A260C862A}"/>
          </ac:spMkLst>
        </pc:spChg>
        <pc:spChg chg="mod">
          <ac:chgData name="Melandi Du Plooy" userId="fdb224ca-68eb-449d-b2c3-f8a8a0bb5034" providerId="ADAL" clId="{BD6C91BA-5D40-4307-8EAF-566C04BA6F84}" dt="2024-09-12T01:48:48.862" v="189" actId="2711"/>
          <ac:spMkLst>
            <pc:docMk/>
            <pc:sldMk cId="2226808278" sldId="296"/>
            <ac:spMk id="9" creationId="{F972A092-E3D0-F05E-3B3C-772CE7B66B17}"/>
          </ac:spMkLst>
        </pc:spChg>
        <pc:spChg chg="mod">
          <ac:chgData name="Melandi Du Plooy" userId="fdb224ca-68eb-449d-b2c3-f8a8a0bb5034" providerId="ADAL" clId="{BD6C91BA-5D40-4307-8EAF-566C04BA6F84}" dt="2024-09-12T01:48:48.862" v="189" actId="2711"/>
          <ac:spMkLst>
            <pc:docMk/>
            <pc:sldMk cId="2226808278" sldId="296"/>
            <ac:spMk id="10" creationId="{60DC0410-0DED-BCA3-F171-C8481080BF8C}"/>
          </ac:spMkLst>
        </pc:spChg>
        <pc:spChg chg="mod">
          <ac:chgData name="Melandi Du Plooy" userId="fdb224ca-68eb-449d-b2c3-f8a8a0bb5034" providerId="ADAL" clId="{BD6C91BA-5D40-4307-8EAF-566C04BA6F84}" dt="2024-09-12T01:48:48.862" v="189" actId="2711"/>
          <ac:spMkLst>
            <pc:docMk/>
            <pc:sldMk cId="2226808278" sldId="296"/>
            <ac:spMk id="11" creationId="{1EF55119-3B0A-259F-86E8-A7AF55371763}"/>
          </ac:spMkLst>
        </pc:spChg>
        <pc:spChg chg="mod">
          <ac:chgData name="Melandi Du Plooy" userId="fdb224ca-68eb-449d-b2c3-f8a8a0bb5034" providerId="ADAL" clId="{BD6C91BA-5D40-4307-8EAF-566C04BA6F84}" dt="2024-09-12T01:48:48.862" v="189" actId="2711"/>
          <ac:spMkLst>
            <pc:docMk/>
            <pc:sldMk cId="2226808278" sldId="296"/>
            <ac:spMk id="12" creationId="{25D5AF49-95CF-D209-E8BC-F2AB59C07464}"/>
          </ac:spMkLst>
        </pc:spChg>
        <pc:spChg chg="mod">
          <ac:chgData name="Melandi Du Plooy" userId="fdb224ca-68eb-449d-b2c3-f8a8a0bb5034" providerId="ADAL" clId="{BD6C91BA-5D40-4307-8EAF-566C04BA6F84}" dt="2024-09-12T01:48:48.862" v="189" actId="2711"/>
          <ac:spMkLst>
            <pc:docMk/>
            <pc:sldMk cId="2226808278" sldId="296"/>
            <ac:spMk id="13" creationId="{82B0F9B9-F36D-B295-952D-342C3452C26A}"/>
          </ac:spMkLst>
        </pc:spChg>
        <pc:spChg chg="mod">
          <ac:chgData name="Melandi Du Plooy" userId="fdb224ca-68eb-449d-b2c3-f8a8a0bb5034" providerId="ADAL" clId="{BD6C91BA-5D40-4307-8EAF-566C04BA6F84}" dt="2024-09-12T01:48:48.862" v="189" actId="2711"/>
          <ac:spMkLst>
            <pc:docMk/>
            <pc:sldMk cId="2226808278" sldId="296"/>
            <ac:spMk id="14" creationId="{AE43A0B6-369D-AD13-C78E-2EEAD3A3422B}"/>
          </ac:spMkLst>
        </pc:spChg>
        <pc:spChg chg="mod">
          <ac:chgData name="Melandi Du Plooy" userId="fdb224ca-68eb-449d-b2c3-f8a8a0bb5034" providerId="ADAL" clId="{BD6C91BA-5D40-4307-8EAF-566C04BA6F84}" dt="2024-09-12T01:48:48.862" v="189" actId="2711"/>
          <ac:spMkLst>
            <pc:docMk/>
            <pc:sldMk cId="2226808278" sldId="296"/>
            <ac:spMk id="15" creationId="{194D2A51-7D0D-5FA7-4815-B19ECBF0E25E}"/>
          </ac:spMkLst>
        </pc:spChg>
        <pc:spChg chg="mod">
          <ac:chgData name="Melandi Du Plooy" userId="fdb224ca-68eb-449d-b2c3-f8a8a0bb5034" providerId="ADAL" clId="{BD6C91BA-5D40-4307-8EAF-566C04BA6F84}" dt="2024-09-12T01:48:48.862" v="189" actId="2711"/>
          <ac:spMkLst>
            <pc:docMk/>
            <pc:sldMk cId="2226808278" sldId="296"/>
            <ac:spMk id="16" creationId="{977F5161-9423-0C46-91B1-C9741A0651EE}"/>
          </ac:spMkLst>
        </pc:spChg>
        <pc:spChg chg="mod">
          <ac:chgData name="Melandi Du Plooy" userId="fdb224ca-68eb-449d-b2c3-f8a8a0bb5034" providerId="ADAL" clId="{BD6C91BA-5D40-4307-8EAF-566C04BA6F84}" dt="2024-09-12T01:48:48.862" v="189" actId="2711"/>
          <ac:spMkLst>
            <pc:docMk/>
            <pc:sldMk cId="2226808278" sldId="296"/>
            <ac:spMk id="17" creationId="{22CAF085-D14F-9FF2-18B8-72AD01B00C43}"/>
          </ac:spMkLst>
        </pc:spChg>
        <pc:spChg chg="mod">
          <ac:chgData name="Melandi Du Plooy" userId="fdb224ca-68eb-449d-b2c3-f8a8a0bb5034" providerId="ADAL" clId="{BD6C91BA-5D40-4307-8EAF-566C04BA6F84}" dt="2024-09-12T01:48:48.862" v="189" actId="2711"/>
          <ac:spMkLst>
            <pc:docMk/>
            <pc:sldMk cId="2226808278" sldId="296"/>
            <ac:spMk id="18" creationId="{97708BB6-D441-A8F9-14E0-69FB25D33A09}"/>
          </ac:spMkLst>
        </pc:spChg>
        <pc:spChg chg="mod">
          <ac:chgData name="Melandi Du Plooy" userId="fdb224ca-68eb-449d-b2c3-f8a8a0bb5034" providerId="ADAL" clId="{BD6C91BA-5D40-4307-8EAF-566C04BA6F84}" dt="2024-09-12T01:48:48.862" v="189" actId="2711"/>
          <ac:spMkLst>
            <pc:docMk/>
            <pc:sldMk cId="2226808278" sldId="296"/>
            <ac:spMk id="19" creationId="{16BF072B-6F70-30C2-A632-A5724F669617}"/>
          </ac:spMkLst>
        </pc:spChg>
        <pc:spChg chg="mod">
          <ac:chgData name="Melandi Du Plooy" userId="fdb224ca-68eb-449d-b2c3-f8a8a0bb5034" providerId="ADAL" clId="{BD6C91BA-5D40-4307-8EAF-566C04BA6F84}" dt="2024-09-12T01:48:48.862" v="189" actId="2711"/>
          <ac:spMkLst>
            <pc:docMk/>
            <pc:sldMk cId="2226808278" sldId="296"/>
            <ac:spMk id="20" creationId="{0DC79EFD-FBF2-1F50-CA6A-1323A6FDDBF1}"/>
          </ac:spMkLst>
        </pc:spChg>
        <pc:spChg chg="mod">
          <ac:chgData name="Melandi Du Plooy" userId="fdb224ca-68eb-449d-b2c3-f8a8a0bb5034" providerId="ADAL" clId="{BD6C91BA-5D40-4307-8EAF-566C04BA6F84}" dt="2024-09-12T01:48:48.862" v="189" actId="2711"/>
          <ac:spMkLst>
            <pc:docMk/>
            <pc:sldMk cId="2226808278" sldId="296"/>
            <ac:spMk id="21" creationId="{B69CD68D-E2F7-78A9-1CFB-AF65BBBB8B19}"/>
          </ac:spMkLst>
        </pc:spChg>
        <pc:spChg chg="mod">
          <ac:chgData name="Melandi Du Plooy" userId="fdb224ca-68eb-449d-b2c3-f8a8a0bb5034" providerId="ADAL" clId="{BD6C91BA-5D40-4307-8EAF-566C04BA6F84}" dt="2024-09-12T01:48:48.862" v="189" actId="2711"/>
          <ac:spMkLst>
            <pc:docMk/>
            <pc:sldMk cId="2226808278" sldId="296"/>
            <ac:spMk id="22" creationId="{D4235CD8-52BD-0487-F884-0AC41BB94B87}"/>
          </ac:spMkLst>
        </pc:spChg>
        <pc:spChg chg="mod">
          <ac:chgData name="Melandi Du Plooy" userId="fdb224ca-68eb-449d-b2c3-f8a8a0bb5034" providerId="ADAL" clId="{BD6C91BA-5D40-4307-8EAF-566C04BA6F84}" dt="2024-09-12T01:48:48.862" v="189" actId="2711"/>
          <ac:spMkLst>
            <pc:docMk/>
            <pc:sldMk cId="2226808278" sldId="296"/>
            <ac:spMk id="23" creationId="{4A10837A-50DD-06FF-F1F7-AA6F1B454149}"/>
          </ac:spMkLst>
        </pc:spChg>
        <pc:spChg chg="mod">
          <ac:chgData name="Melandi Du Plooy" userId="fdb224ca-68eb-449d-b2c3-f8a8a0bb5034" providerId="ADAL" clId="{BD6C91BA-5D40-4307-8EAF-566C04BA6F84}" dt="2024-09-12T01:48:48.862" v="189" actId="2711"/>
          <ac:spMkLst>
            <pc:docMk/>
            <pc:sldMk cId="2226808278" sldId="296"/>
            <ac:spMk id="24" creationId="{39B27CF7-5B9F-6D6B-BBB7-CD2473FBB027}"/>
          </ac:spMkLst>
        </pc:spChg>
        <pc:spChg chg="mod">
          <ac:chgData name="Melandi Du Plooy" userId="fdb224ca-68eb-449d-b2c3-f8a8a0bb5034" providerId="ADAL" clId="{BD6C91BA-5D40-4307-8EAF-566C04BA6F84}" dt="2024-09-12T01:48:48.862" v="189" actId="2711"/>
          <ac:spMkLst>
            <pc:docMk/>
            <pc:sldMk cId="2226808278" sldId="296"/>
            <ac:spMk id="25" creationId="{7C775B6A-EFD9-D12E-87BC-617F02C2426E}"/>
          </ac:spMkLst>
        </pc:spChg>
        <pc:spChg chg="mod">
          <ac:chgData name="Melandi Du Plooy" userId="fdb224ca-68eb-449d-b2c3-f8a8a0bb5034" providerId="ADAL" clId="{BD6C91BA-5D40-4307-8EAF-566C04BA6F84}" dt="2024-09-12T01:48:48.862" v="189" actId="2711"/>
          <ac:spMkLst>
            <pc:docMk/>
            <pc:sldMk cId="2226808278" sldId="296"/>
            <ac:spMk id="26" creationId="{C72B8C95-5209-660A-2326-78F0304048DC}"/>
          </ac:spMkLst>
        </pc:spChg>
        <pc:spChg chg="mod">
          <ac:chgData name="Melandi Du Plooy" userId="fdb224ca-68eb-449d-b2c3-f8a8a0bb5034" providerId="ADAL" clId="{BD6C91BA-5D40-4307-8EAF-566C04BA6F84}" dt="2024-09-12T01:48:48.862" v="189" actId="2711"/>
          <ac:spMkLst>
            <pc:docMk/>
            <pc:sldMk cId="2226808278" sldId="296"/>
            <ac:spMk id="27" creationId="{7E7D4A7A-863B-84BD-D2B6-4D6ECE57324E}"/>
          </ac:spMkLst>
        </pc:spChg>
        <pc:spChg chg="mod">
          <ac:chgData name="Melandi Du Plooy" userId="fdb224ca-68eb-449d-b2c3-f8a8a0bb5034" providerId="ADAL" clId="{BD6C91BA-5D40-4307-8EAF-566C04BA6F84}" dt="2024-09-12T01:48:48.862" v="189" actId="2711"/>
          <ac:spMkLst>
            <pc:docMk/>
            <pc:sldMk cId="2226808278" sldId="296"/>
            <ac:spMk id="28" creationId="{249517CE-029A-7769-2BD9-E747FED49312}"/>
          </ac:spMkLst>
        </pc:spChg>
        <pc:spChg chg="mod">
          <ac:chgData name="Melandi Du Plooy" userId="fdb224ca-68eb-449d-b2c3-f8a8a0bb5034" providerId="ADAL" clId="{BD6C91BA-5D40-4307-8EAF-566C04BA6F84}" dt="2024-09-12T01:48:48.862" v="189" actId="2711"/>
          <ac:spMkLst>
            <pc:docMk/>
            <pc:sldMk cId="2226808278" sldId="296"/>
            <ac:spMk id="29" creationId="{03590994-3FC8-74CD-D09E-5D62C3721D42}"/>
          </ac:spMkLst>
        </pc:spChg>
        <pc:spChg chg="mod">
          <ac:chgData name="Melandi Du Plooy" userId="fdb224ca-68eb-449d-b2c3-f8a8a0bb5034" providerId="ADAL" clId="{BD6C91BA-5D40-4307-8EAF-566C04BA6F84}" dt="2024-09-12T01:48:48.862" v="189" actId="2711"/>
          <ac:spMkLst>
            <pc:docMk/>
            <pc:sldMk cId="2226808278" sldId="296"/>
            <ac:spMk id="31" creationId="{EA074014-A9BF-B928-F5B6-90EC3CAAC874}"/>
          </ac:spMkLst>
        </pc:spChg>
        <pc:spChg chg="mod">
          <ac:chgData name="Melandi Du Plooy" userId="fdb224ca-68eb-449d-b2c3-f8a8a0bb5034" providerId="ADAL" clId="{BD6C91BA-5D40-4307-8EAF-566C04BA6F84}" dt="2024-09-12T01:48:48.862" v="189" actId="2711"/>
          <ac:spMkLst>
            <pc:docMk/>
            <pc:sldMk cId="2226808278" sldId="296"/>
            <ac:spMk id="32" creationId="{98AA6A3F-B59D-BF09-1075-BE68C28C2E5A}"/>
          </ac:spMkLst>
        </pc:spChg>
        <pc:spChg chg="mod">
          <ac:chgData name="Melandi Du Plooy" userId="fdb224ca-68eb-449d-b2c3-f8a8a0bb5034" providerId="ADAL" clId="{BD6C91BA-5D40-4307-8EAF-566C04BA6F84}" dt="2024-09-12T01:48:48.862" v="189" actId="2711"/>
          <ac:spMkLst>
            <pc:docMk/>
            <pc:sldMk cId="2226808278" sldId="296"/>
            <ac:spMk id="34" creationId="{38455591-3428-5A00-4B65-712078C3A1C2}"/>
          </ac:spMkLst>
        </pc:spChg>
        <pc:spChg chg="mod">
          <ac:chgData name="Melandi Du Plooy" userId="fdb224ca-68eb-449d-b2c3-f8a8a0bb5034" providerId="ADAL" clId="{BD6C91BA-5D40-4307-8EAF-566C04BA6F84}" dt="2024-09-12T01:48:48.862" v="189" actId="2711"/>
          <ac:spMkLst>
            <pc:docMk/>
            <pc:sldMk cId="2226808278" sldId="296"/>
            <ac:spMk id="35" creationId="{ED0728F3-E160-0666-A3D8-336D96FA0E9D}"/>
          </ac:spMkLst>
        </pc:spChg>
        <pc:spChg chg="mod">
          <ac:chgData name="Melandi Du Plooy" userId="fdb224ca-68eb-449d-b2c3-f8a8a0bb5034" providerId="ADAL" clId="{BD6C91BA-5D40-4307-8EAF-566C04BA6F84}" dt="2024-09-12T01:48:48.862" v="189" actId="2711"/>
          <ac:spMkLst>
            <pc:docMk/>
            <pc:sldMk cId="2226808278" sldId="296"/>
            <ac:spMk id="36" creationId="{6B226A7A-FE15-DABE-1D19-E773F99C1E5E}"/>
          </ac:spMkLst>
        </pc:spChg>
        <pc:spChg chg="mod">
          <ac:chgData name="Melandi Du Plooy" userId="fdb224ca-68eb-449d-b2c3-f8a8a0bb5034" providerId="ADAL" clId="{BD6C91BA-5D40-4307-8EAF-566C04BA6F84}" dt="2024-09-12T01:48:48.862" v="189" actId="2711"/>
          <ac:spMkLst>
            <pc:docMk/>
            <pc:sldMk cId="2226808278" sldId="296"/>
            <ac:spMk id="37" creationId="{9B2440D2-3290-5F48-18F5-89947B8F1B6E}"/>
          </ac:spMkLst>
        </pc:spChg>
        <pc:spChg chg="mod">
          <ac:chgData name="Melandi Du Plooy" userId="fdb224ca-68eb-449d-b2c3-f8a8a0bb5034" providerId="ADAL" clId="{BD6C91BA-5D40-4307-8EAF-566C04BA6F84}" dt="2024-09-12T01:48:48.862" v="189" actId="2711"/>
          <ac:spMkLst>
            <pc:docMk/>
            <pc:sldMk cId="2226808278" sldId="296"/>
            <ac:spMk id="38" creationId="{E09EE92E-447A-07F3-2D9E-4ACF3986A182}"/>
          </ac:spMkLst>
        </pc:spChg>
        <pc:spChg chg="mod">
          <ac:chgData name="Melandi Du Plooy" userId="fdb224ca-68eb-449d-b2c3-f8a8a0bb5034" providerId="ADAL" clId="{BD6C91BA-5D40-4307-8EAF-566C04BA6F84}" dt="2024-09-12T01:48:48.862" v="189" actId="2711"/>
          <ac:spMkLst>
            <pc:docMk/>
            <pc:sldMk cId="2226808278" sldId="296"/>
            <ac:spMk id="39" creationId="{90E563E1-A3F2-AB07-BC59-1DF6E1BF2E4A}"/>
          </ac:spMkLst>
        </pc:spChg>
        <pc:spChg chg="mod">
          <ac:chgData name="Melandi Du Plooy" userId="fdb224ca-68eb-449d-b2c3-f8a8a0bb5034" providerId="ADAL" clId="{BD6C91BA-5D40-4307-8EAF-566C04BA6F84}" dt="2024-09-12T01:48:48.862" v="189" actId="2711"/>
          <ac:spMkLst>
            <pc:docMk/>
            <pc:sldMk cId="2226808278" sldId="296"/>
            <ac:spMk id="40" creationId="{59A2B599-8912-B74F-8071-D6040A475EE0}"/>
          </ac:spMkLst>
        </pc:spChg>
        <pc:spChg chg="mod">
          <ac:chgData name="Melandi Du Plooy" userId="fdb224ca-68eb-449d-b2c3-f8a8a0bb5034" providerId="ADAL" clId="{BD6C91BA-5D40-4307-8EAF-566C04BA6F84}" dt="2024-09-12T01:48:48.862" v="189" actId="2711"/>
          <ac:spMkLst>
            <pc:docMk/>
            <pc:sldMk cId="2226808278" sldId="296"/>
            <ac:spMk id="42" creationId="{78FE3543-C95C-FCFC-1E5F-46E9768E6841}"/>
          </ac:spMkLst>
        </pc:spChg>
        <pc:spChg chg="mod">
          <ac:chgData name="Melandi Du Plooy" userId="fdb224ca-68eb-449d-b2c3-f8a8a0bb5034" providerId="ADAL" clId="{BD6C91BA-5D40-4307-8EAF-566C04BA6F84}" dt="2024-09-12T01:48:48.862" v="189" actId="2711"/>
          <ac:spMkLst>
            <pc:docMk/>
            <pc:sldMk cId="2226808278" sldId="296"/>
            <ac:spMk id="43" creationId="{3574063B-9C74-CBE8-1C2D-834CB3867DEA}"/>
          </ac:spMkLst>
        </pc:spChg>
        <pc:spChg chg="mod">
          <ac:chgData name="Melandi Du Plooy" userId="fdb224ca-68eb-449d-b2c3-f8a8a0bb5034" providerId="ADAL" clId="{BD6C91BA-5D40-4307-8EAF-566C04BA6F84}" dt="2024-09-12T01:48:48.862" v="189" actId="2711"/>
          <ac:spMkLst>
            <pc:docMk/>
            <pc:sldMk cId="2226808278" sldId="296"/>
            <ac:spMk id="45" creationId="{C8CF8263-B3A6-8747-6659-53EA4778F602}"/>
          </ac:spMkLst>
        </pc:spChg>
        <pc:spChg chg="mod">
          <ac:chgData name="Melandi Du Plooy" userId="fdb224ca-68eb-449d-b2c3-f8a8a0bb5034" providerId="ADAL" clId="{BD6C91BA-5D40-4307-8EAF-566C04BA6F84}" dt="2024-09-12T01:48:48.862" v="189" actId="2711"/>
          <ac:spMkLst>
            <pc:docMk/>
            <pc:sldMk cId="2226808278" sldId="296"/>
            <ac:spMk id="46" creationId="{AF204DAB-C557-B37E-41F1-B6BDC4DBF42E}"/>
          </ac:spMkLst>
        </pc:spChg>
        <pc:spChg chg="mod">
          <ac:chgData name="Melandi Du Plooy" userId="fdb224ca-68eb-449d-b2c3-f8a8a0bb5034" providerId="ADAL" clId="{BD6C91BA-5D40-4307-8EAF-566C04BA6F84}" dt="2024-09-12T01:48:48.862" v="189" actId="2711"/>
          <ac:spMkLst>
            <pc:docMk/>
            <pc:sldMk cId="2226808278" sldId="296"/>
            <ac:spMk id="47" creationId="{96ECA19E-D7E0-2EB1-03D5-5B3131F6F991}"/>
          </ac:spMkLst>
        </pc:spChg>
        <pc:spChg chg="mod">
          <ac:chgData name="Melandi Du Plooy" userId="fdb224ca-68eb-449d-b2c3-f8a8a0bb5034" providerId="ADAL" clId="{BD6C91BA-5D40-4307-8EAF-566C04BA6F84}" dt="2024-09-12T01:48:48.862" v="189" actId="2711"/>
          <ac:spMkLst>
            <pc:docMk/>
            <pc:sldMk cId="2226808278" sldId="296"/>
            <ac:spMk id="48" creationId="{268E259F-5D51-793E-A0E2-BB8EBA0040E3}"/>
          </ac:spMkLst>
        </pc:spChg>
        <pc:spChg chg="mod">
          <ac:chgData name="Melandi Du Plooy" userId="fdb224ca-68eb-449d-b2c3-f8a8a0bb5034" providerId="ADAL" clId="{BD6C91BA-5D40-4307-8EAF-566C04BA6F84}" dt="2024-09-12T01:48:48.862" v="189" actId="2711"/>
          <ac:spMkLst>
            <pc:docMk/>
            <pc:sldMk cId="2226808278" sldId="296"/>
            <ac:spMk id="49" creationId="{CA1A089D-6E71-5998-2C05-0FB34A40C089}"/>
          </ac:spMkLst>
        </pc:spChg>
        <pc:spChg chg="mod">
          <ac:chgData name="Melandi Du Plooy" userId="fdb224ca-68eb-449d-b2c3-f8a8a0bb5034" providerId="ADAL" clId="{BD6C91BA-5D40-4307-8EAF-566C04BA6F84}" dt="2024-09-12T01:48:48.862" v="189" actId="2711"/>
          <ac:spMkLst>
            <pc:docMk/>
            <pc:sldMk cId="2226808278" sldId="296"/>
            <ac:spMk id="50" creationId="{528878F7-C9B3-3482-01A5-3C58CE450DB9}"/>
          </ac:spMkLst>
        </pc:spChg>
        <pc:grpChg chg="add mod">
          <ac:chgData name="Melandi Du Plooy" userId="fdb224ca-68eb-449d-b2c3-f8a8a0bb5034" providerId="ADAL" clId="{BD6C91BA-5D40-4307-8EAF-566C04BA6F84}" dt="2024-09-12T01:36:21.166" v="41"/>
          <ac:grpSpMkLst>
            <pc:docMk/>
            <pc:sldMk cId="2226808278" sldId="296"/>
            <ac:grpSpMk id="5" creationId="{7EDAC54E-B221-E68D-1FAF-B53454C1DB4F}"/>
          </ac:grpSpMkLst>
        </pc:grpChg>
        <pc:grpChg chg="mod">
          <ac:chgData name="Melandi Du Plooy" userId="fdb224ca-68eb-449d-b2c3-f8a8a0bb5034" providerId="ADAL" clId="{BD6C91BA-5D40-4307-8EAF-566C04BA6F84}" dt="2024-09-12T01:36:21.166" v="41"/>
          <ac:grpSpMkLst>
            <pc:docMk/>
            <pc:sldMk cId="2226808278" sldId="296"/>
            <ac:grpSpMk id="6" creationId="{0C8867DF-E20A-355C-68EB-D2C1F13EA78F}"/>
          </ac:grpSpMkLst>
        </pc:grpChg>
        <pc:grpChg chg="add mod">
          <ac:chgData name="Melandi Du Plooy" userId="fdb224ca-68eb-449d-b2c3-f8a8a0bb5034" providerId="ADAL" clId="{BD6C91BA-5D40-4307-8EAF-566C04BA6F84}" dt="2024-09-12T01:36:21.166" v="41"/>
          <ac:grpSpMkLst>
            <pc:docMk/>
            <pc:sldMk cId="2226808278" sldId="296"/>
            <ac:grpSpMk id="30" creationId="{F43B2638-E848-77F3-0C5F-627596BD2203}"/>
          </ac:grpSpMkLst>
        </pc:grpChg>
        <pc:grpChg chg="mod">
          <ac:chgData name="Melandi Du Plooy" userId="fdb224ca-68eb-449d-b2c3-f8a8a0bb5034" providerId="ADAL" clId="{BD6C91BA-5D40-4307-8EAF-566C04BA6F84}" dt="2024-09-12T01:36:21.166" v="41"/>
          <ac:grpSpMkLst>
            <pc:docMk/>
            <pc:sldMk cId="2226808278" sldId="296"/>
            <ac:grpSpMk id="33" creationId="{14F0F6DB-22D7-8073-4412-34D579758D05}"/>
          </ac:grpSpMkLst>
        </pc:grpChg>
        <pc:grpChg chg="add mod">
          <ac:chgData name="Melandi Du Plooy" userId="fdb224ca-68eb-449d-b2c3-f8a8a0bb5034" providerId="ADAL" clId="{BD6C91BA-5D40-4307-8EAF-566C04BA6F84}" dt="2024-09-12T01:36:21.166" v="41"/>
          <ac:grpSpMkLst>
            <pc:docMk/>
            <pc:sldMk cId="2226808278" sldId="296"/>
            <ac:grpSpMk id="41" creationId="{43A0B70B-6457-0225-C254-56D5F374C12C}"/>
          </ac:grpSpMkLst>
        </pc:grpChg>
        <pc:grpChg chg="mod">
          <ac:chgData name="Melandi Du Plooy" userId="fdb224ca-68eb-449d-b2c3-f8a8a0bb5034" providerId="ADAL" clId="{BD6C91BA-5D40-4307-8EAF-566C04BA6F84}" dt="2024-09-12T01:36:21.166" v="41"/>
          <ac:grpSpMkLst>
            <pc:docMk/>
            <pc:sldMk cId="2226808278" sldId="296"/>
            <ac:grpSpMk id="44" creationId="{36193383-F0FA-09E3-05E5-2AB47AABCAB3}"/>
          </ac:grpSpMkLst>
        </pc:grpChg>
        <pc:cxnChg chg="add mod">
          <ac:chgData name="Melandi Du Plooy" userId="fdb224ca-68eb-449d-b2c3-f8a8a0bb5034" providerId="ADAL" clId="{BD6C91BA-5D40-4307-8EAF-566C04BA6F84}" dt="2024-09-12T01:36:21.166" v="41"/>
          <ac:cxnSpMkLst>
            <pc:docMk/>
            <pc:sldMk cId="2226808278" sldId="296"/>
            <ac:cxnSpMk id="3" creationId="{900730E3-B4B2-0840-7A4B-10374B3B18C7}"/>
          </ac:cxnSpMkLst>
        </pc:cxnChg>
        <pc:cxnChg chg="add mod">
          <ac:chgData name="Melandi Du Plooy" userId="fdb224ca-68eb-449d-b2c3-f8a8a0bb5034" providerId="ADAL" clId="{BD6C91BA-5D40-4307-8EAF-566C04BA6F84}" dt="2024-09-12T01:36:21.166" v="41"/>
          <ac:cxnSpMkLst>
            <pc:docMk/>
            <pc:sldMk cId="2226808278" sldId="296"/>
            <ac:cxnSpMk id="4" creationId="{48784F7F-2E1D-9B74-2FA4-764E1F804C3B}"/>
          </ac:cxnSpMkLst>
        </pc:cxnChg>
      </pc:sldChg>
      <pc:sldChg chg="del">
        <pc:chgData name="Melandi Du Plooy" userId="fdb224ca-68eb-449d-b2c3-f8a8a0bb5034" providerId="ADAL" clId="{BD6C91BA-5D40-4307-8EAF-566C04BA6F84}" dt="2024-09-12T01:33:08.191" v="2" actId="47"/>
        <pc:sldMkLst>
          <pc:docMk/>
          <pc:sldMk cId="3285122196" sldId="296"/>
        </pc:sldMkLst>
      </pc:sldChg>
      <pc:sldChg chg="del">
        <pc:chgData name="Melandi Du Plooy" userId="fdb224ca-68eb-449d-b2c3-f8a8a0bb5034" providerId="ADAL" clId="{BD6C91BA-5D40-4307-8EAF-566C04BA6F84}" dt="2024-09-12T01:33:08.191" v="2" actId="47"/>
        <pc:sldMkLst>
          <pc:docMk/>
          <pc:sldMk cId="1113937199" sldId="297"/>
        </pc:sldMkLst>
      </pc:sldChg>
      <pc:sldChg chg="modSp add mod ord">
        <pc:chgData name="Melandi Du Plooy" userId="fdb224ca-68eb-449d-b2c3-f8a8a0bb5034" providerId="ADAL" clId="{BD6C91BA-5D40-4307-8EAF-566C04BA6F84}" dt="2024-09-12T01:37:03.040" v="65" actId="20577"/>
        <pc:sldMkLst>
          <pc:docMk/>
          <pc:sldMk cId="1648722334" sldId="297"/>
        </pc:sldMkLst>
        <pc:spChg chg="mod">
          <ac:chgData name="Melandi Du Plooy" userId="fdb224ca-68eb-449d-b2c3-f8a8a0bb5034" providerId="ADAL" clId="{BD6C91BA-5D40-4307-8EAF-566C04BA6F84}" dt="2024-09-12T01:37:03.040" v="65" actId="20577"/>
          <ac:spMkLst>
            <pc:docMk/>
            <pc:sldMk cId="1648722334" sldId="297"/>
            <ac:spMk id="5" creationId="{EBE7CD66-1559-BDEB-404F-D8F3377FE7DB}"/>
          </ac:spMkLst>
        </pc:spChg>
      </pc:sldChg>
      <pc:sldChg chg="del">
        <pc:chgData name="Melandi Du Plooy" userId="fdb224ca-68eb-449d-b2c3-f8a8a0bb5034" providerId="ADAL" clId="{BD6C91BA-5D40-4307-8EAF-566C04BA6F84}" dt="2024-09-12T01:33:08.191" v="2" actId="47"/>
        <pc:sldMkLst>
          <pc:docMk/>
          <pc:sldMk cId="725904781" sldId="298"/>
        </pc:sldMkLst>
      </pc:sldChg>
      <pc:sldChg chg="addSp modSp add mod modAnim modNotesTx">
        <pc:chgData name="Melandi Du Plooy" userId="fdb224ca-68eb-449d-b2c3-f8a8a0bb5034" providerId="ADAL" clId="{BD6C91BA-5D40-4307-8EAF-566C04BA6F84}" dt="2024-09-12T01:50:09.343" v="192" actId="2711"/>
        <pc:sldMkLst>
          <pc:docMk/>
          <pc:sldMk cId="1384870332" sldId="298"/>
        </pc:sldMkLst>
        <pc:spChg chg="add mod">
          <ac:chgData name="Melandi Du Plooy" userId="fdb224ca-68eb-449d-b2c3-f8a8a0bb5034" providerId="ADAL" clId="{BD6C91BA-5D40-4307-8EAF-566C04BA6F84}" dt="2024-09-12T01:50:09.343" v="192" actId="2711"/>
          <ac:spMkLst>
            <pc:docMk/>
            <pc:sldMk cId="1384870332" sldId="298"/>
            <ac:spMk id="2" creationId="{0BFEF24F-B2B5-8AB7-18B6-4EE3FCA8A099}"/>
          </ac:spMkLst>
        </pc:spChg>
        <pc:spChg chg="mod">
          <ac:chgData name="Melandi Du Plooy" userId="fdb224ca-68eb-449d-b2c3-f8a8a0bb5034" providerId="ADAL" clId="{BD6C91BA-5D40-4307-8EAF-566C04BA6F84}" dt="2024-09-12T01:50:09.343" v="192" actId="2711"/>
          <ac:spMkLst>
            <pc:docMk/>
            <pc:sldMk cId="1384870332" sldId="298"/>
            <ac:spMk id="5" creationId="{953623AA-7175-E4E9-670C-6DDC3F60E30B}"/>
          </ac:spMkLst>
        </pc:spChg>
        <pc:spChg chg="mod">
          <ac:chgData name="Melandi Du Plooy" userId="fdb224ca-68eb-449d-b2c3-f8a8a0bb5034" providerId="ADAL" clId="{BD6C91BA-5D40-4307-8EAF-566C04BA6F84}" dt="2024-09-12T01:50:09.343" v="192" actId="2711"/>
          <ac:spMkLst>
            <pc:docMk/>
            <pc:sldMk cId="1384870332" sldId="298"/>
            <ac:spMk id="6" creationId="{5DBCA215-C31D-C374-9D40-88F158393CF1}"/>
          </ac:spMkLst>
        </pc:spChg>
        <pc:spChg chg="mod">
          <ac:chgData name="Melandi Du Plooy" userId="fdb224ca-68eb-449d-b2c3-f8a8a0bb5034" providerId="ADAL" clId="{BD6C91BA-5D40-4307-8EAF-566C04BA6F84}" dt="2024-09-12T01:50:09.343" v="192" actId="2711"/>
          <ac:spMkLst>
            <pc:docMk/>
            <pc:sldMk cId="1384870332" sldId="298"/>
            <ac:spMk id="7" creationId="{3DDEBB93-0BD2-D435-47A2-823F8C39D70E}"/>
          </ac:spMkLst>
        </pc:spChg>
        <pc:spChg chg="mod">
          <ac:chgData name="Melandi Du Plooy" userId="fdb224ca-68eb-449d-b2c3-f8a8a0bb5034" providerId="ADAL" clId="{BD6C91BA-5D40-4307-8EAF-566C04BA6F84}" dt="2024-09-12T01:50:09.343" v="192" actId="2711"/>
          <ac:spMkLst>
            <pc:docMk/>
            <pc:sldMk cId="1384870332" sldId="298"/>
            <ac:spMk id="8" creationId="{85CCB133-88B5-F124-C74E-7454C4CA13AD}"/>
          </ac:spMkLst>
        </pc:spChg>
        <pc:spChg chg="mod">
          <ac:chgData name="Melandi Du Plooy" userId="fdb224ca-68eb-449d-b2c3-f8a8a0bb5034" providerId="ADAL" clId="{BD6C91BA-5D40-4307-8EAF-566C04BA6F84}" dt="2024-09-12T01:50:09.343" v="192" actId="2711"/>
          <ac:spMkLst>
            <pc:docMk/>
            <pc:sldMk cId="1384870332" sldId="298"/>
            <ac:spMk id="9" creationId="{60376914-B795-11F2-DF4A-B98FB706A300}"/>
          </ac:spMkLst>
        </pc:spChg>
        <pc:spChg chg="mod">
          <ac:chgData name="Melandi Du Plooy" userId="fdb224ca-68eb-449d-b2c3-f8a8a0bb5034" providerId="ADAL" clId="{BD6C91BA-5D40-4307-8EAF-566C04BA6F84}" dt="2024-09-12T01:50:09.343" v="192" actId="2711"/>
          <ac:spMkLst>
            <pc:docMk/>
            <pc:sldMk cId="1384870332" sldId="298"/>
            <ac:spMk id="10" creationId="{AFEA314F-53E5-D541-26C6-D624642C886C}"/>
          </ac:spMkLst>
        </pc:spChg>
        <pc:spChg chg="mod">
          <ac:chgData name="Melandi Du Plooy" userId="fdb224ca-68eb-449d-b2c3-f8a8a0bb5034" providerId="ADAL" clId="{BD6C91BA-5D40-4307-8EAF-566C04BA6F84}" dt="2024-09-12T01:50:09.343" v="192" actId="2711"/>
          <ac:spMkLst>
            <pc:docMk/>
            <pc:sldMk cId="1384870332" sldId="298"/>
            <ac:spMk id="11" creationId="{297CFB9E-4097-8BCE-E252-CE3A7BF176A6}"/>
          </ac:spMkLst>
        </pc:spChg>
        <pc:spChg chg="mod">
          <ac:chgData name="Melandi Du Plooy" userId="fdb224ca-68eb-449d-b2c3-f8a8a0bb5034" providerId="ADAL" clId="{BD6C91BA-5D40-4307-8EAF-566C04BA6F84}" dt="2024-09-12T01:50:09.343" v="192" actId="2711"/>
          <ac:spMkLst>
            <pc:docMk/>
            <pc:sldMk cId="1384870332" sldId="298"/>
            <ac:spMk id="18" creationId="{D0077AB7-B285-9477-E6ED-4E7628C4F564}"/>
          </ac:spMkLst>
        </pc:spChg>
        <pc:spChg chg="mod">
          <ac:chgData name="Melandi Du Plooy" userId="fdb224ca-68eb-449d-b2c3-f8a8a0bb5034" providerId="ADAL" clId="{BD6C91BA-5D40-4307-8EAF-566C04BA6F84}" dt="2024-09-12T01:50:09.343" v="192" actId="2711"/>
          <ac:spMkLst>
            <pc:docMk/>
            <pc:sldMk cId="1384870332" sldId="298"/>
            <ac:spMk id="19" creationId="{B7011730-3539-E89C-C119-C0E61B617C08}"/>
          </ac:spMkLst>
        </pc:spChg>
        <pc:spChg chg="mod">
          <ac:chgData name="Melandi Du Plooy" userId="fdb224ca-68eb-449d-b2c3-f8a8a0bb5034" providerId="ADAL" clId="{BD6C91BA-5D40-4307-8EAF-566C04BA6F84}" dt="2024-09-12T01:50:09.343" v="192" actId="2711"/>
          <ac:spMkLst>
            <pc:docMk/>
            <pc:sldMk cId="1384870332" sldId="298"/>
            <ac:spMk id="21" creationId="{C9EFE0E4-73F0-5C81-80C9-D7E5EA3A44C2}"/>
          </ac:spMkLst>
        </pc:spChg>
        <pc:spChg chg="mod">
          <ac:chgData name="Melandi Du Plooy" userId="fdb224ca-68eb-449d-b2c3-f8a8a0bb5034" providerId="ADAL" clId="{BD6C91BA-5D40-4307-8EAF-566C04BA6F84}" dt="2024-09-12T01:50:09.343" v="192" actId="2711"/>
          <ac:spMkLst>
            <pc:docMk/>
            <pc:sldMk cId="1384870332" sldId="298"/>
            <ac:spMk id="22" creationId="{1CA7A54F-D8D4-8C91-0D40-E5140394DF12}"/>
          </ac:spMkLst>
        </pc:spChg>
        <pc:spChg chg="mod">
          <ac:chgData name="Melandi Du Plooy" userId="fdb224ca-68eb-449d-b2c3-f8a8a0bb5034" providerId="ADAL" clId="{BD6C91BA-5D40-4307-8EAF-566C04BA6F84}" dt="2024-09-12T01:50:09.343" v="192" actId="2711"/>
          <ac:spMkLst>
            <pc:docMk/>
            <pc:sldMk cId="1384870332" sldId="298"/>
            <ac:spMk id="23" creationId="{F28D3640-BC08-E8C1-24C5-A1D328801A88}"/>
          </ac:spMkLst>
        </pc:spChg>
        <pc:spChg chg="mod">
          <ac:chgData name="Melandi Du Plooy" userId="fdb224ca-68eb-449d-b2c3-f8a8a0bb5034" providerId="ADAL" clId="{BD6C91BA-5D40-4307-8EAF-566C04BA6F84}" dt="2024-09-12T01:50:09.343" v="192" actId="2711"/>
          <ac:spMkLst>
            <pc:docMk/>
            <pc:sldMk cId="1384870332" sldId="298"/>
            <ac:spMk id="24" creationId="{FE7A50DC-CF21-D16C-8C89-458D96A01519}"/>
          </ac:spMkLst>
        </pc:spChg>
        <pc:spChg chg="mod">
          <ac:chgData name="Melandi Du Plooy" userId="fdb224ca-68eb-449d-b2c3-f8a8a0bb5034" providerId="ADAL" clId="{BD6C91BA-5D40-4307-8EAF-566C04BA6F84}" dt="2024-09-12T01:50:09.343" v="192" actId="2711"/>
          <ac:spMkLst>
            <pc:docMk/>
            <pc:sldMk cId="1384870332" sldId="298"/>
            <ac:spMk id="26" creationId="{E66704CF-0DB0-5E41-69B3-5B8F748AF013}"/>
          </ac:spMkLst>
        </pc:spChg>
        <pc:spChg chg="mod">
          <ac:chgData name="Melandi Du Plooy" userId="fdb224ca-68eb-449d-b2c3-f8a8a0bb5034" providerId="ADAL" clId="{BD6C91BA-5D40-4307-8EAF-566C04BA6F84}" dt="2024-09-12T01:50:09.343" v="192" actId="2711"/>
          <ac:spMkLst>
            <pc:docMk/>
            <pc:sldMk cId="1384870332" sldId="298"/>
            <ac:spMk id="27" creationId="{61CA104B-259D-4421-F8E7-4004D9276F22}"/>
          </ac:spMkLst>
        </pc:spChg>
        <pc:spChg chg="mod">
          <ac:chgData name="Melandi Du Plooy" userId="fdb224ca-68eb-449d-b2c3-f8a8a0bb5034" providerId="ADAL" clId="{BD6C91BA-5D40-4307-8EAF-566C04BA6F84}" dt="2024-09-12T01:50:09.343" v="192" actId="2711"/>
          <ac:spMkLst>
            <pc:docMk/>
            <pc:sldMk cId="1384870332" sldId="298"/>
            <ac:spMk id="30" creationId="{7D7C1A0E-ED2B-A179-491A-AE43AA931DA5}"/>
          </ac:spMkLst>
        </pc:spChg>
        <pc:spChg chg="mod">
          <ac:chgData name="Melandi Du Plooy" userId="fdb224ca-68eb-449d-b2c3-f8a8a0bb5034" providerId="ADAL" clId="{BD6C91BA-5D40-4307-8EAF-566C04BA6F84}" dt="2024-09-12T01:50:09.343" v="192" actId="2711"/>
          <ac:spMkLst>
            <pc:docMk/>
            <pc:sldMk cId="1384870332" sldId="298"/>
            <ac:spMk id="31" creationId="{9DDE5F15-9BE9-7CD9-B6CF-E2813C81008D}"/>
          </ac:spMkLst>
        </pc:spChg>
        <pc:spChg chg="mod">
          <ac:chgData name="Melandi Du Plooy" userId="fdb224ca-68eb-449d-b2c3-f8a8a0bb5034" providerId="ADAL" clId="{BD6C91BA-5D40-4307-8EAF-566C04BA6F84}" dt="2024-09-12T01:50:09.343" v="192" actId="2711"/>
          <ac:spMkLst>
            <pc:docMk/>
            <pc:sldMk cId="1384870332" sldId="298"/>
            <ac:spMk id="32" creationId="{47D712C2-33B7-2BA4-9EFA-A7BD1DC60A2C}"/>
          </ac:spMkLst>
        </pc:spChg>
        <pc:spChg chg="mod">
          <ac:chgData name="Melandi Du Plooy" userId="fdb224ca-68eb-449d-b2c3-f8a8a0bb5034" providerId="ADAL" clId="{BD6C91BA-5D40-4307-8EAF-566C04BA6F84}" dt="2024-09-12T01:50:09.343" v="192" actId="2711"/>
          <ac:spMkLst>
            <pc:docMk/>
            <pc:sldMk cId="1384870332" sldId="298"/>
            <ac:spMk id="33" creationId="{515D8E19-ADB5-3C7B-F75E-B7514EE70FEA}"/>
          </ac:spMkLst>
        </pc:spChg>
        <pc:grpChg chg="add mod">
          <ac:chgData name="Melandi Du Plooy" userId="fdb224ca-68eb-449d-b2c3-f8a8a0bb5034" providerId="ADAL" clId="{BD6C91BA-5D40-4307-8EAF-566C04BA6F84}" dt="2024-09-12T01:36:47.412" v="45"/>
          <ac:grpSpMkLst>
            <pc:docMk/>
            <pc:sldMk cId="1384870332" sldId="298"/>
            <ac:grpSpMk id="3" creationId="{4887123B-163C-5C8C-6523-C2477FBEE3B5}"/>
          </ac:grpSpMkLst>
        </pc:grpChg>
        <pc:grpChg chg="mod">
          <ac:chgData name="Melandi Du Plooy" userId="fdb224ca-68eb-449d-b2c3-f8a8a0bb5034" providerId="ADAL" clId="{BD6C91BA-5D40-4307-8EAF-566C04BA6F84}" dt="2024-09-12T01:36:47.412" v="45"/>
          <ac:grpSpMkLst>
            <pc:docMk/>
            <pc:sldMk cId="1384870332" sldId="298"/>
            <ac:grpSpMk id="4" creationId="{F71387A0-291D-31A5-3815-422DE29A98BD}"/>
          </ac:grpSpMkLst>
        </pc:grpChg>
        <pc:grpChg chg="add mod">
          <ac:chgData name="Melandi Du Plooy" userId="fdb224ca-68eb-449d-b2c3-f8a8a0bb5034" providerId="ADAL" clId="{BD6C91BA-5D40-4307-8EAF-566C04BA6F84}" dt="2024-09-12T01:36:47.412" v="45"/>
          <ac:grpSpMkLst>
            <pc:docMk/>
            <pc:sldMk cId="1384870332" sldId="298"/>
            <ac:grpSpMk id="16" creationId="{27F26DEC-26DF-7E8C-1BF3-85FB27CFF5F5}"/>
          </ac:grpSpMkLst>
        </pc:grpChg>
        <pc:grpChg chg="mod">
          <ac:chgData name="Melandi Du Plooy" userId="fdb224ca-68eb-449d-b2c3-f8a8a0bb5034" providerId="ADAL" clId="{BD6C91BA-5D40-4307-8EAF-566C04BA6F84}" dt="2024-09-12T01:36:47.412" v="45"/>
          <ac:grpSpMkLst>
            <pc:docMk/>
            <pc:sldMk cId="1384870332" sldId="298"/>
            <ac:grpSpMk id="17" creationId="{8AC33387-4F78-0F9A-AED2-4F86409F02BA}"/>
          </ac:grpSpMkLst>
        </pc:grpChg>
        <pc:grpChg chg="mod">
          <ac:chgData name="Melandi Du Plooy" userId="fdb224ca-68eb-449d-b2c3-f8a8a0bb5034" providerId="ADAL" clId="{BD6C91BA-5D40-4307-8EAF-566C04BA6F84}" dt="2024-09-12T01:36:47.412" v="45"/>
          <ac:grpSpMkLst>
            <pc:docMk/>
            <pc:sldMk cId="1384870332" sldId="298"/>
            <ac:grpSpMk id="20" creationId="{BE42D39B-790E-FD5E-2A1F-EA52888B2EC4}"/>
          </ac:grpSpMkLst>
        </pc:grpChg>
        <pc:grpChg chg="add mod">
          <ac:chgData name="Melandi Du Plooy" userId="fdb224ca-68eb-449d-b2c3-f8a8a0bb5034" providerId="ADAL" clId="{BD6C91BA-5D40-4307-8EAF-566C04BA6F84}" dt="2024-09-12T01:36:47.412" v="45"/>
          <ac:grpSpMkLst>
            <pc:docMk/>
            <pc:sldMk cId="1384870332" sldId="298"/>
            <ac:grpSpMk id="25" creationId="{998E60CF-04C6-1989-1BB8-3236693CE698}"/>
          </ac:grpSpMkLst>
        </pc:grpChg>
        <pc:grpChg chg="mod">
          <ac:chgData name="Melandi Du Plooy" userId="fdb224ca-68eb-449d-b2c3-f8a8a0bb5034" providerId="ADAL" clId="{BD6C91BA-5D40-4307-8EAF-566C04BA6F84}" dt="2024-09-12T01:36:47.412" v="45"/>
          <ac:grpSpMkLst>
            <pc:docMk/>
            <pc:sldMk cId="1384870332" sldId="298"/>
            <ac:grpSpMk id="28" creationId="{6A8058F7-CE1B-9E87-D03E-AD480FBB4F6E}"/>
          </ac:grpSpMkLst>
        </pc:grpChg>
        <pc:grpChg chg="mod">
          <ac:chgData name="Melandi Du Plooy" userId="fdb224ca-68eb-449d-b2c3-f8a8a0bb5034" providerId="ADAL" clId="{BD6C91BA-5D40-4307-8EAF-566C04BA6F84}" dt="2024-09-12T01:36:47.412" v="45"/>
          <ac:grpSpMkLst>
            <pc:docMk/>
            <pc:sldMk cId="1384870332" sldId="298"/>
            <ac:grpSpMk id="29" creationId="{F26C4CA5-22A1-0B12-9E4B-F94BD6711FA8}"/>
          </ac:grpSpMkLst>
        </pc:grpChg>
        <pc:cxnChg chg="add mod">
          <ac:chgData name="Melandi Du Plooy" userId="fdb224ca-68eb-449d-b2c3-f8a8a0bb5034" providerId="ADAL" clId="{BD6C91BA-5D40-4307-8EAF-566C04BA6F84}" dt="2024-09-12T01:36:47.412" v="45"/>
          <ac:cxnSpMkLst>
            <pc:docMk/>
            <pc:sldMk cId="1384870332" sldId="298"/>
            <ac:cxnSpMk id="12" creationId="{25B527F8-21F3-4F7C-999D-2D6D52244187}"/>
          </ac:cxnSpMkLst>
        </pc:cxnChg>
        <pc:cxnChg chg="add mod">
          <ac:chgData name="Melandi Du Plooy" userId="fdb224ca-68eb-449d-b2c3-f8a8a0bb5034" providerId="ADAL" clId="{BD6C91BA-5D40-4307-8EAF-566C04BA6F84}" dt="2024-09-12T01:36:47.412" v="45"/>
          <ac:cxnSpMkLst>
            <pc:docMk/>
            <pc:sldMk cId="1384870332" sldId="298"/>
            <ac:cxnSpMk id="13" creationId="{11944AB8-6990-BF96-0B30-0D7DA2D6E047}"/>
          </ac:cxnSpMkLst>
        </pc:cxnChg>
        <pc:cxnChg chg="add mod">
          <ac:chgData name="Melandi Du Plooy" userId="fdb224ca-68eb-449d-b2c3-f8a8a0bb5034" providerId="ADAL" clId="{BD6C91BA-5D40-4307-8EAF-566C04BA6F84}" dt="2024-09-12T01:36:47.412" v="45"/>
          <ac:cxnSpMkLst>
            <pc:docMk/>
            <pc:sldMk cId="1384870332" sldId="298"/>
            <ac:cxnSpMk id="14" creationId="{474BF670-D4B5-F130-DCA2-EE631C377A3B}"/>
          </ac:cxnSpMkLst>
        </pc:cxnChg>
        <pc:cxnChg chg="add mod">
          <ac:chgData name="Melandi Du Plooy" userId="fdb224ca-68eb-449d-b2c3-f8a8a0bb5034" providerId="ADAL" clId="{BD6C91BA-5D40-4307-8EAF-566C04BA6F84}" dt="2024-09-12T01:36:47.412" v="45"/>
          <ac:cxnSpMkLst>
            <pc:docMk/>
            <pc:sldMk cId="1384870332" sldId="298"/>
            <ac:cxnSpMk id="15" creationId="{747DDDF2-CFB3-4CE4-3C27-6655D5D59776}"/>
          </ac:cxnSpMkLst>
        </pc:cxnChg>
      </pc:sldChg>
      <pc:sldChg chg="addSp modSp add mod modAnim modNotesTx">
        <pc:chgData name="Melandi Du Plooy" userId="fdb224ca-68eb-449d-b2c3-f8a8a0bb5034" providerId="ADAL" clId="{BD6C91BA-5D40-4307-8EAF-566C04BA6F84}" dt="2024-09-12T01:49:49.985" v="191" actId="207"/>
        <pc:sldMkLst>
          <pc:docMk/>
          <pc:sldMk cId="2157937731" sldId="299"/>
        </pc:sldMkLst>
        <pc:spChg chg="add mod">
          <ac:chgData name="Melandi Du Plooy" userId="fdb224ca-68eb-449d-b2c3-f8a8a0bb5034" providerId="ADAL" clId="{BD6C91BA-5D40-4307-8EAF-566C04BA6F84}" dt="2024-09-12T01:48:58.583" v="190" actId="2711"/>
          <ac:spMkLst>
            <pc:docMk/>
            <pc:sldMk cId="2157937731" sldId="299"/>
            <ac:spMk id="2" creationId="{5671276C-A6F2-AFE5-6D02-003950984CE5}"/>
          </ac:spMkLst>
        </pc:spChg>
        <pc:spChg chg="add mod">
          <ac:chgData name="Melandi Du Plooy" userId="fdb224ca-68eb-449d-b2c3-f8a8a0bb5034" providerId="ADAL" clId="{BD6C91BA-5D40-4307-8EAF-566C04BA6F84}" dt="2024-09-12T01:48:58.583" v="190" actId="2711"/>
          <ac:spMkLst>
            <pc:docMk/>
            <pc:sldMk cId="2157937731" sldId="299"/>
            <ac:spMk id="3" creationId="{EB1F6CA9-A2D9-696D-1217-982B060AF051}"/>
          </ac:spMkLst>
        </pc:spChg>
        <pc:spChg chg="add mod">
          <ac:chgData name="Melandi Du Plooy" userId="fdb224ca-68eb-449d-b2c3-f8a8a0bb5034" providerId="ADAL" clId="{BD6C91BA-5D40-4307-8EAF-566C04BA6F84}" dt="2024-09-12T01:48:58.583" v="190" actId="2711"/>
          <ac:spMkLst>
            <pc:docMk/>
            <pc:sldMk cId="2157937731" sldId="299"/>
            <ac:spMk id="10" creationId="{1459E33F-22FB-63DC-F939-DF7D3A93AB11}"/>
          </ac:spMkLst>
        </pc:spChg>
        <pc:spChg chg="mod">
          <ac:chgData name="Melandi Du Plooy" userId="fdb224ca-68eb-449d-b2c3-f8a8a0bb5034" providerId="ADAL" clId="{BD6C91BA-5D40-4307-8EAF-566C04BA6F84}" dt="2024-09-12T01:49:49.985" v="191" actId="207"/>
          <ac:spMkLst>
            <pc:docMk/>
            <pc:sldMk cId="2157937731" sldId="299"/>
            <ac:spMk id="14" creationId="{18685BD1-4306-3E4E-09DB-71206A0F9041}"/>
          </ac:spMkLst>
        </pc:spChg>
        <pc:spChg chg="mod">
          <ac:chgData name="Melandi Du Plooy" userId="fdb224ca-68eb-449d-b2c3-f8a8a0bb5034" providerId="ADAL" clId="{BD6C91BA-5D40-4307-8EAF-566C04BA6F84}" dt="2024-09-12T01:48:58.583" v="190" actId="2711"/>
          <ac:spMkLst>
            <pc:docMk/>
            <pc:sldMk cId="2157937731" sldId="299"/>
            <ac:spMk id="15" creationId="{EEAF2EF6-B75C-571D-F571-1BE73BEEB406}"/>
          </ac:spMkLst>
        </pc:spChg>
        <pc:spChg chg="mod">
          <ac:chgData name="Melandi Du Plooy" userId="fdb224ca-68eb-449d-b2c3-f8a8a0bb5034" providerId="ADAL" clId="{BD6C91BA-5D40-4307-8EAF-566C04BA6F84}" dt="2024-09-12T01:48:58.583" v="190" actId="2711"/>
          <ac:spMkLst>
            <pc:docMk/>
            <pc:sldMk cId="2157937731" sldId="299"/>
            <ac:spMk id="16" creationId="{E4E68125-BC96-E115-B762-E9E164B9D157}"/>
          </ac:spMkLst>
        </pc:spChg>
        <pc:spChg chg="mod">
          <ac:chgData name="Melandi Du Plooy" userId="fdb224ca-68eb-449d-b2c3-f8a8a0bb5034" providerId="ADAL" clId="{BD6C91BA-5D40-4307-8EAF-566C04BA6F84}" dt="2024-09-12T01:48:58.583" v="190" actId="2711"/>
          <ac:spMkLst>
            <pc:docMk/>
            <pc:sldMk cId="2157937731" sldId="299"/>
            <ac:spMk id="17" creationId="{1020F654-69E3-0723-F381-645E3A04E377}"/>
          </ac:spMkLst>
        </pc:spChg>
        <pc:spChg chg="mod">
          <ac:chgData name="Melandi Du Plooy" userId="fdb224ca-68eb-449d-b2c3-f8a8a0bb5034" providerId="ADAL" clId="{BD6C91BA-5D40-4307-8EAF-566C04BA6F84}" dt="2024-09-12T01:48:58.583" v="190" actId="2711"/>
          <ac:spMkLst>
            <pc:docMk/>
            <pc:sldMk cId="2157937731" sldId="299"/>
            <ac:spMk id="18" creationId="{3D8D9B26-7137-462B-0C3E-AF921454EC13}"/>
          </ac:spMkLst>
        </pc:spChg>
        <pc:spChg chg="mod">
          <ac:chgData name="Melandi Du Plooy" userId="fdb224ca-68eb-449d-b2c3-f8a8a0bb5034" providerId="ADAL" clId="{BD6C91BA-5D40-4307-8EAF-566C04BA6F84}" dt="2024-09-12T01:48:58.583" v="190" actId="2711"/>
          <ac:spMkLst>
            <pc:docMk/>
            <pc:sldMk cId="2157937731" sldId="299"/>
            <ac:spMk id="19" creationId="{03347D3D-AEE4-1CE4-066D-7C89999C46DD}"/>
          </ac:spMkLst>
        </pc:spChg>
        <pc:spChg chg="mod">
          <ac:chgData name="Melandi Du Plooy" userId="fdb224ca-68eb-449d-b2c3-f8a8a0bb5034" providerId="ADAL" clId="{BD6C91BA-5D40-4307-8EAF-566C04BA6F84}" dt="2024-09-12T01:48:58.583" v="190" actId="2711"/>
          <ac:spMkLst>
            <pc:docMk/>
            <pc:sldMk cId="2157937731" sldId="299"/>
            <ac:spMk id="20" creationId="{C326B058-CBA4-1628-3543-15617D8208C9}"/>
          </ac:spMkLst>
        </pc:spChg>
        <pc:spChg chg="mod">
          <ac:chgData name="Melandi Du Plooy" userId="fdb224ca-68eb-449d-b2c3-f8a8a0bb5034" providerId="ADAL" clId="{BD6C91BA-5D40-4307-8EAF-566C04BA6F84}" dt="2024-09-12T01:48:58.583" v="190" actId="2711"/>
          <ac:spMkLst>
            <pc:docMk/>
            <pc:sldMk cId="2157937731" sldId="299"/>
            <ac:spMk id="21" creationId="{6409DC7B-BC46-B1A8-0D84-1731B126ABF8}"/>
          </ac:spMkLst>
        </pc:spChg>
        <pc:spChg chg="mod">
          <ac:chgData name="Melandi Du Plooy" userId="fdb224ca-68eb-449d-b2c3-f8a8a0bb5034" providerId="ADAL" clId="{BD6C91BA-5D40-4307-8EAF-566C04BA6F84}" dt="2024-09-12T01:48:58.583" v="190" actId="2711"/>
          <ac:spMkLst>
            <pc:docMk/>
            <pc:sldMk cId="2157937731" sldId="299"/>
            <ac:spMk id="22" creationId="{74ADCDC4-AF59-043F-058A-B54167BB5D4E}"/>
          </ac:spMkLst>
        </pc:spChg>
        <pc:spChg chg="mod">
          <ac:chgData name="Melandi Du Plooy" userId="fdb224ca-68eb-449d-b2c3-f8a8a0bb5034" providerId="ADAL" clId="{BD6C91BA-5D40-4307-8EAF-566C04BA6F84}" dt="2024-09-12T01:48:58.583" v="190" actId="2711"/>
          <ac:spMkLst>
            <pc:docMk/>
            <pc:sldMk cId="2157937731" sldId="299"/>
            <ac:spMk id="23" creationId="{DBB60861-606D-F5FE-5F2B-3C3EB8540379}"/>
          </ac:spMkLst>
        </pc:spChg>
        <pc:spChg chg="mod">
          <ac:chgData name="Melandi Du Plooy" userId="fdb224ca-68eb-449d-b2c3-f8a8a0bb5034" providerId="ADAL" clId="{BD6C91BA-5D40-4307-8EAF-566C04BA6F84}" dt="2024-09-12T01:48:58.583" v="190" actId="2711"/>
          <ac:spMkLst>
            <pc:docMk/>
            <pc:sldMk cId="2157937731" sldId="299"/>
            <ac:spMk id="24" creationId="{D4F73E74-CFCC-7CC1-D2E8-2141EE15564D}"/>
          </ac:spMkLst>
        </pc:spChg>
        <pc:spChg chg="mod">
          <ac:chgData name="Melandi Du Plooy" userId="fdb224ca-68eb-449d-b2c3-f8a8a0bb5034" providerId="ADAL" clId="{BD6C91BA-5D40-4307-8EAF-566C04BA6F84}" dt="2024-09-12T01:48:58.583" v="190" actId="2711"/>
          <ac:spMkLst>
            <pc:docMk/>
            <pc:sldMk cId="2157937731" sldId="299"/>
            <ac:spMk id="25" creationId="{AF39BC6E-233B-6BB2-CF5E-3E5A340622E2}"/>
          </ac:spMkLst>
        </pc:spChg>
        <pc:spChg chg="mod">
          <ac:chgData name="Melandi Du Plooy" userId="fdb224ca-68eb-449d-b2c3-f8a8a0bb5034" providerId="ADAL" clId="{BD6C91BA-5D40-4307-8EAF-566C04BA6F84}" dt="2024-09-12T01:48:58.583" v="190" actId="2711"/>
          <ac:spMkLst>
            <pc:docMk/>
            <pc:sldMk cId="2157937731" sldId="299"/>
            <ac:spMk id="26" creationId="{6748A475-6321-1194-AF5F-09EF6FB796D7}"/>
          </ac:spMkLst>
        </pc:spChg>
        <pc:spChg chg="mod">
          <ac:chgData name="Melandi Du Plooy" userId="fdb224ca-68eb-449d-b2c3-f8a8a0bb5034" providerId="ADAL" clId="{BD6C91BA-5D40-4307-8EAF-566C04BA6F84}" dt="2024-09-12T01:48:58.583" v="190" actId="2711"/>
          <ac:spMkLst>
            <pc:docMk/>
            <pc:sldMk cId="2157937731" sldId="299"/>
            <ac:spMk id="27" creationId="{2E272682-9E8C-37D3-0D6F-5CDF6295C654}"/>
          </ac:spMkLst>
        </pc:spChg>
        <pc:spChg chg="add mod">
          <ac:chgData name="Melandi Du Plooy" userId="fdb224ca-68eb-449d-b2c3-f8a8a0bb5034" providerId="ADAL" clId="{BD6C91BA-5D40-4307-8EAF-566C04BA6F84}" dt="2024-09-12T01:48:58.583" v="190" actId="2711"/>
          <ac:spMkLst>
            <pc:docMk/>
            <pc:sldMk cId="2157937731" sldId="299"/>
            <ac:spMk id="28" creationId="{E9AF1FC2-0446-FB5C-AD91-3F4AEA18192C}"/>
          </ac:spMkLst>
        </pc:spChg>
        <pc:spChg chg="add mod">
          <ac:chgData name="Melandi Du Plooy" userId="fdb224ca-68eb-449d-b2c3-f8a8a0bb5034" providerId="ADAL" clId="{BD6C91BA-5D40-4307-8EAF-566C04BA6F84}" dt="2024-09-12T01:48:58.583" v="190" actId="2711"/>
          <ac:spMkLst>
            <pc:docMk/>
            <pc:sldMk cId="2157937731" sldId="299"/>
            <ac:spMk id="29" creationId="{240C7AED-5940-CA0E-D9A0-3504B26A6C82}"/>
          </ac:spMkLst>
        </pc:spChg>
        <pc:spChg chg="add mod">
          <ac:chgData name="Melandi Du Plooy" userId="fdb224ca-68eb-449d-b2c3-f8a8a0bb5034" providerId="ADAL" clId="{BD6C91BA-5D40-4307-8EAF-566C04BA6F84}" dt="2024-09-12T01:48:58.583" v="190" actId="2711"/>
          <ac:spMkLst>
            <pc:docMk/>
            <pc:sldMk cId="2157937731" sldId="299"/>
            <ac:spMk id="30" creationId="{F248D55F-AED0-7750-4322-ED6D9E118200}"/>
          </ac:spMkLst>
        </pc:spChg>
        <pc:spChg chg="add mod">
          <ac:chgData name="Melandi Du Plooy" userId="fdb224ca-68eb-449d-b2c3-f8a8a0bb5034" providerId="ADAL" clId="{BD6C91BA-5D40-4307-8EAF-566C04BA6F84}" dt="2024-09-12T01:48:58.583" v="190" actId="2711"/>
          <ac:spMkLst>
            <pc:docMk/>
            <pc:sldMk cId="2157937731" sldId="299"/>
            <ac:spMk id="31" creationId="{878C6A2C-56AB-2AAF-BE80-BFBE7F1B537D}"/>
          </ac:spMkLst>
        </pc:spChg>
        <pc:spChg chg="mod">
          <ac:chgData name="Melandi Du Plooy" userId="fdb224ca-68eb-449d-b2c3-f8a8a0bb5034" providerId="ADAL" clId="{BD6C91BA-5D40-4307-8EAF-566C04BA6F84}" dt="2024-09-12T01:48:58.583" v="190" actId="2711"/>
          <ac:spMkLst>
            <pc:docMk/>
            <pc:sldMk cId="2157937731" sldId="299"/>
            <ac:spMk id="34" creationId="{916EE046-3471-102F-DE5A-6BE9F760A835}"/>
          </ac:spMkLst>
        </pc:spChg>
        <pc:spChg chg="mod">
          <ac:chgData name="Melandi Du Plooy" userId="fdb224ca-68eb-449d-b2c3-f8a8a0bb5034" providerId="ADAL" clId="{BD6C91BA-5D40-4307-8EAF-566C04BA6F84}" dt="2024-09-12T01:48:58.583" v="190" actId="2711"/>
          <ac:spMkLst>
            <pc:docMk/>
            <pc:sldMk cId="2157937731" sldId="299"/>
            <ac:spMk id="36" creationId="{0A8A398B-F0FD-40EE-AE51-EAE300668EBF}"/>
          </ac:spMkLst>
        </pc:spChg>
        <pc:spChg chg="mod">
          <ac:chgData name="Melandi Du Plooy" userId="fdb224ca-68eb-449d-b2c3-f8a8a0bb5034" providerId="ADAL" clId="{BD6C91BA-5D40-4307-8EAF-566C04BA6F84}" dt="2024-09-12T01:48:58.583" v="190" actId="2711"/>
          <ac:spMkLst>
            <pc:docMk/>
            <pc:sldMk cId="2157937731" sldId="299"/>
            <ac:spMk id="39" creationId="{9C2417C5-8908-C891-FEF5-078A0778D70F}"/>
          </ac:spMkLst>
        </pc:spChg>
        <pc:spChg chg="mod">
          <ac:chgData name="Melandi Du Plooy" userId="fdb224ca-68eb-449d-b2c3-f8a8a0bb5034" providerId="ADAL" clId="{BD6C91BA-5D40-4307-8EAF-566C04BA6F84}" dt="2024-09-12T01:48:58.583" v="190" actId="2711"/>
          <ac:spMkLst>
            <pc:docMk/>
            <pc:sldMk cId="2157937731" sldId="299"/>
            <ac:spMk id="40" creationId="{A52BD526-DE43-C08F-834B-8A7EE00EA03D}"/>
          </ac:spMkLst>
        </pc:spChg>
        <pc:spChg chg="mod">
          <ac:chgData name="Melandi Du Plooy" userId="fdb224ca-68eb-449d-b2c3-f8a8a0bb5034" providerId="ADAL" clId="{BD6C91BA-5D40-4307-8EAF-566C04BA6F84}" dt="2024-09-12T01:48:58.583" v="190" actId="2711"/>
          <ac:spMkLst>
            <pc:docMk/>
            <pc:sldMk cId="2157937731" sldId="299"/>
            <ac:spMk id="41" creationId="{1212907E-336C-3F28-087B-4D922CFBBCDE}"/>
          </ac:spMkLst>
        </pc:spChg>
        <pc:spChg chg="mod">
          <ac:chgData name="Melandi Du Plooy" userId="fdb224ca-68eb-449d-b2c3-f8a8a0bb5034" providerId="ADAL" clId="{BD6C91BA-5D40-4307-8EAF-566C04BA6F84}" dt="2024-09-12T01:48:58.583" v="190" actId="2711"/>
          <ac:spMkLst>
            <pc:docMk/>
            <pc:sldMk cId="2157937731" sldId="299"/>
            <ac:spMk id="42" creationId="{246E89A5-AD7A-2ABB-6D8D-B9E7C89273E3}"/>
          </ac:spMkLst>
        </pc:spChg>
        <pc:spChg chg="mod">
          <ac:chgData name="Melandi Du Plooy" userId="fdb224ca-68eb-449d-b2c3-f8a8a0bb5034" providerId="ADAL" clId="{BD6C91BA-5D40-4307-8EAF-566C04BA6F84}" dt="2024-09-12T01:48:58.583" v="190" actId="2711"/>
          <ac:spMkLst>
            <pc:docMk/>
            <pc:sldMk cId="2157937731" sldId="299"/>
            <ac:spMk id="43" creationId="{1AEE95B2-1934-FC92-18F9-C8CCD074DBCB}"/>
          </ac:spMkLst>
        </pc:spChg>
        <pc:spChg chg="mod">
          <ac:chgData name="Melandi Du Plooy" userId="fdb224ca-68eb-449d-b2c3-f8a8a0bb5034" providerId="ADAL" clId="{BD6C91BA-5D40-4307-8EAF-566C04BA6F84}" dt="2024-09-12T01:48:58.583" v="190" actId="2711"/>
          <ac:spMkLst>
            <pc:docMk/>
            <pc:sldMk cId="2157937731" sldId="299"/>
            <ac:spMk id="44" creationId="{2DC9BEB3-5A35-012F-F0EC-A91CE573BE79}"/>
          </ac:spMkLst>
        </pc:spChg>
        <pc:spChg chg="mod">
          <ac:chgData name="Melandi Du Plooy" userId="fdb224ca-68eb-449d-b2c3-f8a8a0bb5034" providerId="ADAL" clId="{BD6C91BA-5D40-4307-8EAF-566C04BA6F84}" dt="2024-09-12T01:48:58.583" v="190" actId="2711"/>
          <ac:spMkLst>
            <pc:docMk/>
            <pc:sldMk cId="2157937731" sldId="299"/>
            <ac:spMk id="45" creationId="{6F4970F8-C92C-E371-77C5-DA17D0B5A6A1}"/>
          </ac:spMkLst>
        </pc:spChg>
        <pc:spChg chg="mod">
          <ac:chgData name="Melandi Du Plooy" userId="fdb224ca-68eb-449d-b2c3-f8a8a0bb5034" providerId="ADAL" clId="{BD6C91BA-5D40-4307-8EAF-566C04BA6F84}" dt="2024-09-12T01:48:58.583" v="190" actId="2711"/>
          <ac:spMkLst>
            <pc:docMk/>
            <pc:sldMk cId="2157937731" sldId="299"/>
            <ac:spMk id="46" creationId="{C4587060-1A0A-04C6-BC6F-CE6FF73DBB08}"/>
          </ac:spMkLst>
        </pc:spChg>
        <pc:spChg chg="mod">
          <ac:chgData name="Melandi Du Plooy" userId="fdb224ca-68eb-449d-b2c3-f8a8a0bb5034" providerId="ADAL" clId="{BD6C91BA-5D40-4307-8EAF-566C04BA6F84}" dt="2024-09-12T01:48:58.583" v="190" actId="2711"/>
          <ac:spMkLst>
            <pc:docMk/>
            <pc:sldMk cId="2157937731" sldId="299"/>
            <ac:spMk id="47" creationId="{CE64E156-908D-38C2-593C-1DA566EEC059}"/>
          </ac:spMkLst>
        </pc:spChg>
        <pc:spChg chg="mod">
          <ac:chgData name="Melandi Du Plooy" userId="fdb224ca-68eb-449d-b2c3-f8a8a0bb5034" providerId="ADAL" clId="{BD6C91BA-5D40-4307-8EAF-566C04BA6F84}" dt="2024-09-12T01:48:58.583" v="190" actId="2711"/>
          <ac:spMkLst>
            <pc:docMk/>
            <pc:sldMk cId="2157937731" sldId="299"/>
            <ac:spMk id="48" creationId="{6A5F16AE-D657-0ECA-1BD4-4C4C58C46100}"/>
          </ac:spMkLst>
        </pc:spChg>
        <pc:spChg chg="mod">
          <ac:chgData name="Melandi Du Plooy" userId="fdb224ca-68eb-449d-b2c3-f8a8a0bb5034" providerId="ADAL" clId="{BD6C91BA-5D40-4307-8EAF-566C04BA6F84}" dt="2024-09-12T01:48:58.583" v="190" actId="2711"/>
          <ac:spMkLst>
            <pc:docMk/>
            <pc:sldMk cId="2157937731" sldId="299"/>
            <ac:spMk id="49" creationId="{F2718F02-5078-2C24-E3C7-85339FE13977}"/>
          </ac:spMkLst>
        </pc:spChg>
        <pc:spChg chg="mod">
          <ac:chgData name="Melandi Du Plooy" userId="fdb224ca-68eb-449d-b2c3-f8a8a0bb5034" providerId="ADAL" clId="{BD6C91BA-5D40-4307-8EAF-566C04BA6F84}" dt="2024-09-12T01:48:58.583" v="190" actId="2711"/>
          <ac:spMkLst>
            <pc:docMk/>
            <pc:sldMk cId="2157937731" sldId="299"/>
            <ac:spMk id="50" creationId="{5D993786-C43F-3709-1980-E5C4D4477BD9}"/>
          </ac:spMkLst>
        </pc:spChg>
        <pc:spChg chg="mod">
          <ac:chgData name="Melandi Du Plooy" userId="fdb224ca-68eb-449d-b2c3-f8a8a0bb5034" providerId="ADAL" clId="{BD6C91BA-5D40-4307-8EAF-566C04BA6F84}" dt="2024-09-12T01:48:58.583" v="190" actId="2711"/>
          <ac:spMkLst>
            <pc:docMk/>
            <pc:sldMk cId="2157937731" sldId="299"/>
            <ac:spMk id="51" creationId="{E2883CB1-3E0B-3C37-FBD6-6F147D986324}"/>
          </ac:spMkLst>
        </pc:spChg>
        <pc:spChg chg="mod">
          <ac:chgData name="Melandi Du Plooy" userId="fdb224ca-68eb-449d-b2c3-f8a8a0bb5034" providerId="ADAL" clId="{BD6C91BA-5D40-4307-8EAF-566C04BA6F84}" dt="2024-09-12T01:48:58.583" v="190" actId="2711"/>
          <ac:spMkLst>
            <pc:docMk/>
            <pc:sldMk cId="2157937731" sldId="299"/>
            <ac:spMk id="52" creationId="{876D2350-8FB3-66BC-ED1F-42F8E7A2E4BD}"/>
          </ac:spMkLst>
        </pc:spChg>
        <pc:spChg chg="mod">
          <ac:chgData name="Melandi Du Plooy" userId="fdb224ca-68eb-449d-b2c3-f8a8a0bb5034" providerId="ADAL" clId="{BD6C91BA-5D40-4307-8EAF-566C04BA6F84}" dt="2024-09-12T01:48:58.583" v="190" actId="2711"/>
          <ac:spMkLst>
            <pc:docMk/>
            <pc:sldMk cId="2157937731" sldId="299"/>
            <ac:spMk id="53" creationId="{9E9C95AF-8CFF-B1C2-9BDF-B5D8586BA9DB}"/>
          </ac:spMkLst>
        </pc:spChg>
        <pc:spChg chg="add mod">
          <ac:chgData name="Melandi Du Plooy" userId="fdb224ca-68eb-449d-b2c3-f8a8a0bb5034" providerId="ADAL" clId="{BD6C91BA-5D40-4307-8EAF-566C04BA6F84}" dt="2024-09-12T01:48:58.583" v="190" actId="2711"/>
          <ac:spMkLst>
            <pc:docMk/>
            <pc:sldMk cId="2157937731" sldId="299"/>
            <ac:spMk id="54" creationId="{A023A86B-23B7-998B-4FAA-DC81ED3C1443}"/>
          </ac:spMkLst>
        </pc:spChg>
        <pc:spChg chg="add mod">
          <ac:chgData name="Melandi Du Plooy" userId="fdb224ca-68eb-449d-b2c3-f8a8a0bb5034" providerId="ADAL" clId="{BD6C91BA-5D40-4307-8EAF-566C04BA6F84}" dt="2024-09-12T01:48:58.583" v="190" actId="2711"/>
          <ac:spMkLst>
            <pc:docMk/>
            <pc:sldMk cId="2157937731" sldId="299"/>
            <ac:spMk id="55" creationId="{310BBD9F-CBDC-725D-71DB-D75A6B7B83FA}"/>
          </ac:spMkLst>
        </pc:spChg>
        <pc:spChg chg="mod">
          <ac:chgData name="Melandi Du Plooy" userId="fdb224ca-68eb-449d-b2c3-f8a8a0bb5034" providerId="ADAL" clId="{BD6C91BA-5D40-4307-8EAF-566C04BA6F84}" dt="2024-09-12T01:48:58.583" v="190" actId="2711"/>
          <ac:spMkLst>
            <pc:docMk/>
            <pc:sldMk cId="2157937731" sldId="299"/>
            <ac:spMk id="58" creationId="{52B80F2C-925B-1157-8233-D315AEF67728}"/>
          </ac:spMkLst>
        </pc:spChg>
        <pc:spChg chg="mod">
          <ac:chgData name="Melandi Du Plooy" userId="fdb224ca-68eb-449d-b2c3-f8a8a0bb5034" providerId="ADAL" clId="{BD6C91BA-5D40-4307-8EAF-566C04BA6F84}" dt="2024-09-12T01:48:58.583" v="190" actId="2711"/>
          <ac:spMkLst>
            <pc:docMk/>
            <pc:sldMk cId="2157937731" sldId="299"/>
            <ac:spMk id="60" creationId="{A5D7B1DA-FA6F-4974-3D9D-C123589421AA}"/>
          </ac:spMkLst>
        </pc:spChg>
        <pc:spChg chg="mod">
          <ac:chgData name="Melandi Du Plooy" userId="fdb224ca-68eb-449d-b2c3-f8a8a0bb5034" providerId="ADAL" clId="{BD6C91BA-5D40-4307-8EAF-566C04BA6F84}" dt="2024-09-12T01:48:58.583" v="190" actId="2711"/>
          <ac:spMkLst>
            <pc:docMk/>
            <pc:sldMk cId="2157937731" sldId="299"/>
            <ac:spMk id="62" creationId="{87398104-3267-61A1-769E-07EB0D96DB52}"/>
          </ac:spMkLst>
        </pc:spChg>
        <pc:spChg chg="mod">
          <ac:chgData name="Melandi Du Plooy" userId="fdb224ca-68eb-449d-b2c3-f8a8a0bb5034" providerId="ADAL" clId="{BD6C91BA-5D40-4307-8EAF-566C04BA6F84}" dt="2024-09-12T01:48:58.583" v="190" actId="2711"/>
          <ac:spMkLst>
            <pc:docMk/>
            <pc:sldMk cId="2157937731" sldId="299"/>
            <ac:spMk id="63" creationId="{9B2A3BD8-16D1-CDB1-3CBA-CB03E035BAF1}"/>
          </ac:spMkLst>
        </pc:spChg>
        <pc:spChg chg="mod">
          <ac:chgData name="Melandi Du Plooy" userId="fdb224ca-68eb-449d-b2c3-f8a8a0bb5034" providerId="ADAL" clId="{BD6C91BA-5D40-4307-8EAF-566C04BA6F84}" dt="2024-09-12T01:48:58.583" v="190" actId="2711"/>
          <ac:spMkLst>
            <pc:docMk/>
            <pc:sldMk cId="2157937731" sldId="299"/>
            <ac:spMk id="64" creationId="{CA80E967-C0EF-EDE4-1A6A-52B38CF25707}"/>
          </ac:spMkLst>
        </pc:spChg>
        <pc:spChg chg="mod">
          <ac:chgData name="Melandi Du Plooy" userId="fdb224ca-68eb-449d-b2c3-f8a8a0bb5034" providerId="ADAL" clId="{BD6C91BA-5D40-4307-8EAF-566C04BA6F84}" dt="2024-09-12T01:48:58.583" v="190" actId="2711"/>
          <ac:spMkLst>
            <pc:docMk/>
            <pc:sldMk cId="2157937731" sldId="299"/>
            <ac:spMk id="65" creationId="{7B7FD351-991A-1E4C-491B-A173AD506D87}"/>
          </ac:spMkLst>
        </pc:spChg>
        <pc:spChg chg="mod">
          <ac:chgData name="Melandi Du Plooy" userId="fdb224ca-68eb-449d-b2c3-f8a8a0bb5034" providerId="ADAL" clId="{BD6C91BA-5D40-4307-8EAF-566C04BA6F84}" dt="2024-09-12T01:48:58.583" v="190" actId="2711"/>
          <ac:spMkLst>
            <pc:docMk/>
            <pc:sldMk cId="2157937731" sldId="299"/>
            <ac:spMk id="66" creationId="{D5BD0F91-8A74-7803-54A3-9DBD575316DD}"/>
          </ac:spMkLst>
        </pc:spChg>
        <pc:spChg chg="mod">
          <ac:chgData name="Melandi Du Plooy" userId="fdb224ca-68eb-449d-b2c3-f8a8a0bb5034" providerId="ADAL" clId="{BD6C91BA-5D40-4307-8EAF-566C04BA6F84}" dt="2024-09-12T01:48:58.583" v="190" actId="2711"/>
          <ac:spMkLst>
            <pc:docMk/>
            <pc:sldMk cId="2157937731" sldId="299"/>
            <ac:spMk id="67" creationId="{68CE1B84-DBA3-0DA9-8611-A1B758C002B4}"/>
          </ac:spMkLst>
        </pc:spChg>
        <pc:spChg chg="mod">
          <ac:chgData name="Melandi Du Plooy" userId="fdb224ca-68eb-449d-b2c3-f8a8a0bb5034" providerId="ADAL" clId="{BD6C91BA-5D40-4307-8EAF-566C04BA6F84}" dt="2024-09-12T01:48:58.583" v="190" actId="2711"/>
          <ac:spMkLst>
            <pc:docMk/>
            <pc:sldMk cId="2157937731" sldId="299"/>
            <ac:spMk id="68" creationId="{9188E98E-DF49-C933-70BE-9701D339C9A8}"/>
          </ac:spMkLst>
        </pc:spChg>
        <pc:spChg chg="mod">
          <ac:chgData name="Melandi Du Plooy" userId="fdb224ca-68eb-449d-b2c3-f8a8a0bb5034" providerId="ADAL" clId="{BD6C91BA-5D40-4307-8EAF-566C04BA6F84}" dt="2024-09-12T01:48:58.583" v="190" actId="2711"/>
          <ac:spMkLst>
            <pc:docMk/>
            <pc:sldMk cId="2157937731" sldId="299"/>
            <ac:spMk id="69" creationId="{CC5D52E6-7931-F62A-1F68-AA6F035FA0C5}"/>
          </ac:spMkLst>
        </pc:spChg>
        <pc:spChg chg="mod">
          <ac:chgData name="Melandi Du Plooy" userId="fdb224ca-68eb-449d-b2c3-f8a8a0bb5034" providerId="ADAL" clId="{BD6C91BA-5D40-4307-8EAF-566C04BA6F84}" dt="2024-09-12T01:48:58.583" v="190" actId="2711"/>
          <ac:spMkLst>
            <pc:docMk/>
            <pc:sldMk cId="2157937731" sldId="299"/>
            <ac:spMk id="70" creationId="{FB5CD6EE-58F5-54E9-FDDD-C212FC9AD7CF}"/>
          </ac:spMkLst>
        </pc:spChg>
        <pc:spChg chg="mod">
          <ac:chgData name="Melandi Du Plooy" userId="fdb224ca-68eb-449d-b2c3-f8a8a0bb5034" providerId="ADAL" clId="{BD6C91BA-5D40-4307-8EAF-566C04BA6F84}" dt="2024-09-12T01:48:58.583" v="190" actId="2711"/>
          <ac:spMkLst>
            <pc:docMk/>
            <pc:sldMk cId="2157937731" sldId="299"/>
            <ac:spMk id="71" creationId="{05F5C32A-4331-94B8-CCD8-0029C3C4218E}"/>
          </ac:spMkLst>
        </pc:spChg>
        <pc:spChg chg="mod">
          <ac:chgData name="Melandi Du Plooy" userId="fdb224ca-68eb-449d-b2c3-f8a8a0bb5034" providerId="ADAL" clId="{BD6C91BA-5D40-4307-8EAF-566C04BA6F84}" dt="2024-09-12T01:48:58.583" v="190" actId="2711"/>
          <ac:spMkLst>
            <pc:docMk/>
            <pc:sldMk cId="2157937731" sldId="299"/>
            <ac:spMk id="72" creationId="{761AF266-15CC-B383-A3BF-544E91DC201E}"/>
          </ac:spMkLst>
        </pc:spChg>
        <pc:spChg chg="mod">
          <ac:chgData name="Melandi Du Plooy" userId="fdb224ca-68eb-449d-b2c3-f8a8a0bb5034" providerId="ADAL" clId="{BD6C91BA-5D40-4307-8EAF-566C04BA6F84}" dt="2024-09-12T01:48:58.583" v="190" actId="2711"/>
          <ac:spMkLst>
            <pc:docMk/>
            <pc:sldMk cId="2157937731" sldId="299"/>
            <ac:spMk id="73" creationId="{99C23E17-2C5E-EF89-C445-C60E0C74D8A8}"/>
          </ac:spMkLst>
        </pc:spChg>
        <pc:spChg chg="mod">
          <ac:chgData name="Melandi Du Plooy" userId="fdb224ca-68eb-449d-b2c3-f8a8a0bb5034" providerId="ADAL" clId="{BD6C91BA-5D40-4307-8EAF-566C04BA6F84}" dt="2024-09-12T01:48:58.583" v="190" actId="2711"/>
          <ac:spMkLst>
            <pc:docMk/>
            <pc:sldMk cId="2157937731" sldId="299"/>
            <ac:spMk id="74" creationId="{A0B52A44-4BF8-204A-C31C-38E01468238F}"/>
          </ac:spMkLst>
        </pc:spChg>
        <pc:spChg chg="mod">
          <ac:chgData name="Melandi Du Plooy" userId="fdb224ca-68eb-449d-b2c3-f8a8a0bb5034" providerId="ADAL" clId="{BD6C91BA-5D40-4307-8EAF-566C04BA6F84}" dt="2024-09-12T01:48:58.583" v="190" actId="2711"/>
          <ac:spMkLst>
            <pc:docMk/>
            <pc:sldMk cId="2157937731" sldId="299"/>
            <ac:spMk id="75" creationId="{BE7FA752-1F4B-F3CA-48E3-FFA107B31B18}"/>
          </ac:spMkLst>
        </pc:spChg>
        <pc:spChg chg="mod">
          <ac:chgData name="Melandi Du Plooy" userId="fdb224ca-68eb-449d-b2c3-f8a8a0bb5034" providerId="ADAL" clId="{BD6C91BA-5D40-4307-8EAF-566C04BA6F84}" dt="2024-09-12T01:48:58.583" v="190" actId="2711"/>
          <ac:spMkLst>
            <pc:docMk/>
            <pc:sldMk cId="2157937731" sldId="299"/>
            <ac:spMk id="76" creationId="{0871C949-B7DB-A8B6-ABC9-8A9BBCEF2FAF}"/>
          </ac:spMkLst>
        </pc:spChg>
        <pc:spChg chg="add mod">
          <ac:chgData name="Melandi Du Plooy" userId="fdb224ca-68eb-449d-b2c3-f8a8a0bb5034" providerId="ADAL" clId="{BD6C91BA-5D40-4307-8EAF-566C04BA6F84}" dt="2024-09-12T01:48:58.583" v="190" actId="2711"/>
          <ac:spMkLst>
            <pc:docMk/>
            <pc:sldMk cId="2157937731" sldId="299"/>
            <ac:spMk id="77" creationId="{88238C8C-F974-8982-9075-9FC93825B165}"/>
          </ac:spMkLst>
        </pc:spChg>
        <pc:spChg chg="add mod">
          <ac:chgData name="Melandi Du Plooy" userId="fdb224ca-68eb-449d-b2c3-f8a8a0bb5034" providerId="ADAL" clId="{BD6C91BA-5D40-4307-8EAF-566C04BA6F84}" dt="2024-09-12T01:48:58.583" v="190" actId="2711"/>
          <ac:spMkLst>
            <pc:docMk/>
            <pc:sldMk cId="2157937731" sldId="299"/>
            <ac:spMk id="78" creationId="{DCD2A0D3-2160-3406-CCD6-C9DFEA05E6E3}"/>
          </ac:spMkLst>
        </pc:spChg>
        <pc:spChg chg="mod">
          <ac:chgData name="Melandi Du Plooy" userId="fdb224ca-68eb-449d-b2c3-f8a8a0bb5034" providerId="ADAL" clId="{BD6C91BA-5D40-4307-8EAF-566C04BA6F84}" dt="2024-09-12T01:48:58.583" v="190" actId="2711"/>
          <ac:spMkLst>
            <pc:docMk/>
            <pc:sldMk cId="2157937731" sldId="299"/>
            <ac:spMk id="83" creationId="{573F6F03-7C44-3CFD-B4B8-DA35E4399252}"/>
          </ac:spMkLst>
        </pc:spChg>
        <pc:spChg chg="mod">
          <ac:chgData name="Melandi Du Plooy" userId="fdb224ca-68eb-449d-b2c3-f8a8a0bb5034" providerId="ADAL" clId="{BD6C91BA-5D40-4307-8EAF-566C04BA6F84}" dt="2024-09-12T01:48:58.583" v="190" actId="2711"/>
          <ac:spMkLst>
            <pc:docMk/>
            <pc:sldMk cId="2157937731" sldId="299"/>
            <ac:spMk id="84" creationId="{1614BDFE-8CE8-C0FE-5FE6-1E8F90907400}"/>
          </ac:spMkLst>
        </pc:spChg>
        <pc:spChg chg="mod">
          <ac:chgData name="Melandi Du Plooy" userId="fdb224ca-68eb-449d-b2c3-f8a8a0bb5034" providerId="ADAL" clId="{BD6C91BA-5D40-4307-8EAF-566C04BA6F84}" dt="2024-09-12T01:48:58.583" v="190" actId="2711"/>
          <ac:spMkLst>
            <pc:docMk/>
            <pc:sldMk cId="2157937731" sldId="299"/>
            <ac:spMk id="85" creationId="{CEE7FB3C-3996-AE9F-6646-B59B59FD5376}"/>
          </ac:spMkLst>
        </pc:spChg>
        <pc:spChg chg="mod">
          <ac:chgData name="Melandi Du Plooy" userId="fdb224ca-68eb-449d-b2c3-f8a8a0bb5034" providerId="ADAL" clId="{BD6C91BA-5D40-4307-8EAF-566C04BA6F84}" dt="2024-09-12T01:48:58.583" v="190" actId="2711"/>
          <ac:spMkLst>
            <pc:docMk/>
            <pc:sldMk cId="2157937731" sldId="299"/>
            <ac:spMk id="86" creationId="{66D69A7D-6783-CC14-6A44-7DA9AAA7C3B9}"/>
          </ac:spMkLst>
        </pc:spChg>
        <pc:spChg chg="mod">
          <ac:chgData name="Melandi Du Plooy" userId="fdb224ca-68eb-449d-b2c3-f8a8a0bb5034" providerId="ADAL" clId="{BD6C91BA-5D40-4307-8EAF-566C04BA6F84}" dt="2024-09-12T01:48:58.583" v="190" actId="2711"/>
          <ac:spMkLst>
            <pc:docMk/>
            <pc:sldMk cId="2157937731" sldId="299"/>
            <ac:spMk id="87" creationId="{566BA572-6367-F84A-B5CD-290649046E0A}"/>
          </ac:spMkLst>
        </pc:spChg>
        <pc:spChg chg="mod">
          <ac:chgData name="Melandi Du Plooy" userId="fdb224ca-68eb-449d-b2c3-f8a8a0bb5034" providerId="ADAL" clId="{BD6C91BA-5D40-4307-8EAF-566C04BA6F84}" dt="2024-09-12T01:48:58.583" v="190" actId="2711"/>
          <ac:spMkLst>
            <pc:docMk/>
            <pc:sldMk cId="2157937731" sldId="299"/>
            <ac:spMk id="88" creationId="{AEAE61D0-4E24-E703-072F-80CC8225FA55}"/>
          </ac:spMkLst>
        </pc:spChg>
        <pc:spChg chg="mod">
          <ac:chgData name="Melandi Du Plooy" userId="fdb224ca-68eb-449d-b2c3-f8a8a0bb5034" providerId="ADAL" clId="{BD6C91BA-5D40-4307-8EAF-566C04BA6F84}" dt="2024-09-12T01:48:58.583" v="190" actId="2711"/>
          <ac:spMkLst>
            <pc:docMk/>
            <pc:sldMk cId="2157937731" sldId="299"/>
            <ac:spMk id="89" creationId="{338BA5EE-D390-319A-2A2B-6929FA34B757}"/>
          </ac:spMkLst>
        </pc:spChg>
        <pc:spChg chg="mod">
          <ac:chgData name="Melandi Du Plooy" userId="fdb224ca-68eb-449d-b2c3-f8a8a0bb5034" providerId="ADAL" clId="{BD6C91BA-5D40-4307-8EAF-566C04BA6F84}" dt="2024-09-12T01:48:58.583" v="190" actId="2711"/>
          <ac:spMkLst>
            <pc:docMk/>
            <pc:sldMk cId="2157937731" sldId="299"/>
            <ac:spMk id="90" creationId="{5B301601-5916-192A-ABBF-DB94633527EB}"/>
          </ac:spMkLst>
        </pc:spChg>
        <pc:spChg chg="mod">
          <ac:chgData name="Melandi Du Plooy" userId="fdb224ca-68eb-449d-b2c3-f8a8a0bb5034" providerId="ADAL" clId="{BD6C91BA-5D40-4307-8EAF-566C04BA6F84}" dt="2024-09-12T01:48:58.583" v="190" actId="2711"/>
          <ac:spMkLst>
            <pc:docMk/>
            <pc:sldMk cId="2157937731" sldId="299"/>
            <ac:spMk id="91" creationId="{4FF2712A-4B87-F4ED-B84E-4D8C91061717}"/>
          </ac:spMkLst>
        </pc:spChg>
        <pc:spChg chg="mod">
          <ac:chgData name="Melandi Du Plooy" userId="fdb224ca-68eb-449d-b2c3-f8a8a0bb5034" providerId="ADAL" clId="{BD6C91BA-5D40-4307-8EAF-566C04BA6F84}" dt="2024-09-12T01:48:58.583" v="190" actId="2711"/>
          <ac:spMkLst>
            <pc:docMk/>
            <pc:sldMk cId="2157937731" sldId="299"/>
            <ac:spMk id="92" creationId="{4574B0EB-F965-B97D-51F4-5040D5C03B01}"/>
          </ac:spMkLst>
        </pc:spChg>
        <pc:spChg chg="mod">
          <ac:chgData name="Melandi Du Plooy" userId="fdb224ca-68eb-449d-b2c3-f8a8a0bb5034" providerId="ADAL" clId="{BD6C91BA-5D40-4307-8EAF-566C04BA6F84}" dt="2024-09-12T01:48:58.583" v="190" actId="2711"/>
          <ac:spMkLst>
            <pc:docMk/>
            <pc:sldMk cId="2157937731" sldId="299"/>
            <ac:spMk id="93" creationId="{392A16B5-2B9C-D425-4A9C-7B5FE8ACFC67}"/>
          </ac:spMkLst>
        </pc:spChg>
        <pc:spChg chg="mod">
          <ac:chgData name="Melandi Du Plooy" userId="fdb224ca-68eb-449d-b2c3-f8a8a0bb5034" providerId="ADAL" clId="{BD6C91BA-5D40-4307-8EAF-566C04BA6F84}" dt="2024-09-12T01:48:58.583" v="190" actId="2711"/>
          <ac:spMkLst>
            <pc:docMk/>
            <pc:sldMk cId="2157937731" sldId="299"/>
            <ac:spMk id="94" creationId="{5FD1EC2F-61BF-6BC1-CC93-5DCC4CF596CD}"/>
          </ac:spMkLst>
        </pc:spChg>
        <pc:spChg chg="mod">
          <ac:chgData name="Melandi Du Plooy" userId="fdb224ca-68eb-449d-b2c3-f8a8a0bb5034" providerId="ADAL" clId="{BD6C91BA-5D40-4307-8EAF-566C04BA6F84}" dt="2024-09-12T01:48:58.583" v="190" actId="2711"/>
          <ac:spMkLst>
            <pc:docMk/>
            <pc:sldMk cId="2157937731" sldId="299"/>
            <ac:spMk id="95" creationId="{2D0FCEA8-D81A-7AA4-8B22-1A200AB72160}"/>
          </ac:spMkLst>
        </pc:spChg>
        <pc:spChg chg="mod">
          <ac:chgData name="Melandi Du Plooy" userId="fdb224ca-68eb-449d-b2c3-f8a8a0bb5034" providerId="ADAL" clId="{BD6C91BA-5D40-4307-8EAF-566C04BA6F84}" dt="2024-09-12T01:48:58.583" v="190" actId="2711"/>
          <ac:spMkLst>
            <pc:docMk/>
            <pc:sldMk cId="2157937731" sldId="299"/>
            <ac:spMk id="96" creationId="{3D8AD5B9-CB2B-2483-F24A-56D76F2602EA}"/>
          </ac:spMkLst>
        </pc:spChg>
        <pc:spChg chg="mod">
          <ac:chgData name="Melandi Du Plooy" userId="fdb224ca-68eb-449d-b2c3-f8a8a0bb5034" providerId="ADAL" clId="{BD6C91BA-5D40-4307-8EAF-566C04BA6F84}" dt="2024-09-12T01:48:58.583" v="190" actId="2711"/>
          <ac:spMkLst>
            <pc:docMk/>
            <pc:sldMk cId="2157937731" sldId="299"/>
            <ac:spMk id="97" creationId="{9A531C8C-E29E-89BF-FF54-B8EBF8938AC2}"/>
          </ac:spMkLst>
        </pc:spChg>
        <pc:spChg chg="mod">
          <ac:chgData name="Melandi Du Plooy" userId="fdb224ca-68eb-449d-b2c3-f8a8a0bb5034" providerId="ADAL" clId="{BD6C91BA-5D40-4307-8EAF-566C04BA6F84}" dt="2024-09-12T01:48:58.583" v="190" actId="2711"/>
          <ac:spMkLst>
            <pc:docMk/>
            <pc:sldMk cId="2157937731" sldId="299"/>
            <ac:spMk id="98" creationId="{EE7C7A19-5C2B-DF33-B6F1-73795A504272}"/>
          </ac:spMkLst>
        </pc:spChg>
        <pc:spChg chg="mod">
          <ac:chgData name="Melandi Du Plooy" userId="fdb224ca-68eb-449d-b2c3-f8a8a0bb5034" providerId="ADAL" clId="{BD6C91BA-5D40-4307-8EAF-566C04BA6F84}" dt="2024-09-12T01:48:58.583" v="190" actId="2711"/>
          <ac:spMkLst>
            <pc:docMk/>
            <pc:sldMk cId="2157937731" sldId="299"/>
            <ac:spMk id="99" creationId="{43DEE43B-6D63-3767-BA75-19E7E44C686A}"/>
          </ac:spMkLst>
        </pc:spChg>
        <pc:spChg chg="mod">
          <ac:chgData name="Melandi Du Plooy" userId="fdb224ca-68eb-449d-b2c3-f8a8a0bb5034" providerId="ADAL" clId="{BD6C91BA-5D40-4307-8EAF-566C04BA6F84}" dt="2024-09-12T01:48:58.583" v="190" actId="2711"/>
          <ac:spMkLst>
            <pc:docMk/>
            <pc:sldMk cId="2157937731" sldId="299"/>
            <ac:spMk id="100" creationId="{F4B3ABF0-DE19-A074-4277-E0C0E27F31A0}"/>
          </ac:spMkLst>
        </pc:spChg>
        <pc:spChg chg="mod">
          <ac:chgData name="Melandi Du Plooy" userId="fdb224ca-68eb-449d-b2c3-f8a8a0bb5034" providerId="ADAL" clId="{BD6C91BA-5D40-4307-8EAF-566C04BA6F84}" dt="2024-09-12T01:48:58.583" v="190" actId="2711"/>
          <ac:spMkLst>
            <pc:docMk/>
            <pc:sldMk cId="2157937731" sldId="299"/>
            <ac:spMk id="101" creationId="{21EF29AD-587D-2F44-5D17-399FB6A743D0}"/>
          </ac:spMkLst>
        </pc:spChg>
        <pc:spChg chg="mod">
          <ac:chgData name="Melandi Du Plooy" userId="fdb224ca-68eb-449d-b2c3-f8a8a0bb5034" providerId="ADAL" clId="{BD6C91BA-5D40-4307-8EAF-566C04BA6F84}" dt="2024-09-12T01:48:58.583" v="190" actId="2711"/>
          <ac:spMkLst>
            <pc:docMk/>
            <pc:sldMk cId="2157937731" sldId="299"/>
            <ac:spMk id="104" creationId="{0FEFD2C0-DE23-60C3-21F5-C95BEC29D3D8}"/>
          </ac:spMkLst>
        </pc:spChg>
        <pc:spChg chg="mod">
          <ac:chgData name="Melandi Du Plooy" userId="fdb224ca-68eb-449d-b2c3-f8a8a0bb5034" providerId="ADAL" clId="{BD6C91BA-5D40-4307-8EAF-566C04BA6F84}" dt="2024-09-12T01:48:58.583" v="190" actId="2711"/>
          <ac:spMkLst>
            <pc:docMk/>
            <pc:sldMk cId="2157937731" sldId="299"/>
            <ac:spMk id="105" creationId="{1867BBE4-D1C6-C59B-CEB0-8153895CB5FD}"/>
          </ac:spMkLst>
        </pc:spChg>
        <pc:spChg chg="mod">
          <ac:chgData name="Melandi Du Plooy" userId="fdb224ca-68eb-449d-b2c3-f8a8a0bb5034" providerId="ADAL" clId="{BD6C91BA-5D40-4307-8EAF-566C04BA6F84}" dt="2024-09-12T01:48:58.583" v="190" actId="2711"/>
          <ac:spMkLst>
            <pc:docMk/>
            <pc:sldMk cId="2157937731" sldId="299"/>
            <ac:spMk id="106" creationId="{1D1B507F-E1BC-7402-88F8-07612FA35171}"/>
          </ac:spMkLst>
        </pc:spChg>
        <pc:spChg chg="mod">
          <ac:chgData name="Melandi Du Plooy" userId="fdb224ca-68eb-449d-b2c3-f8a8a0bb5034" providerId="ADAL" clId="{BD6C91BA-5D40-4307-8EAF-566C04BA6F84}" dt="2024-09-12T01:48:58.583" v="190" actId="2711"/>
          <ac:spMkLst>
            <pc:docMk/>
            <pc:sldMk cId="2157937731" sldId="299"/>
            <ac:spMk id="107" creationId="{F5FA791D-E3F0-D34D-FA31-ADE4DDE591F6}"/>
          </ac:spMkLst>
        </pc:spChg>
        <pc:spChg chg="mod">
          <ac:chgData name="Melandi Du Plooy" userId="fdb224ca-68eb-449d-b2c3-f8a8a0bb5034" providerId="ADAL" clId="{BD6C91BA-5D40-4307-8EAF-566C04BA6F84}" dt="2024-09-12T01:48:58.583" v="190" actId="2711"/>
          <ac:spMkLst>
            <pc:docMk/>
            <pc:sldMk cId="2157937731" sldId="299"/>
            <ac:spMk id="108" creationId="{75CACF30-ABB1-C5F2-F965-FA9F35C5D5F1}"/>
          </ac:spMkLst>
        </pc:spChg>
        <pc:spChg chg="mod">
          <ac:chgData name="Melandi Du Plooy" userId="fdb224ca-68eb-449d-b2c3-f8a8a0bb5034" providerId="ADAL" clId="{BD6C91BA-5D40-4307-8EAF-566C04BA6F84}" dt="2024-09-12T01:48:58.583" v="190" actId="2711"/>
          <ac:spMkLst>
            <pc:docMk/>
            <pc:sldMk cId="2157937731" sldId="299"/>
            <ac:spMk id="109" creationId="{013892E6-ACBC-9C01-60F7-0BE31CC7ADDF}"/>
          </ac:spMkLst>
        </pc:spChg>
        <pc:spChg chg="mod">
          <ac:chgData name="Melandi Du Plooy" userId="fdb224ca-68eb-449d-b2c3-f8a8a0bb5034" providerId="ADAL" clId="{BD6C91BA-5D40-4307-8EAF-566C04BA6F84}" dt="2024-09-12T01:48:58.583" v="190" actId="2711"/>
          <ac:spMkLst>
            <pc:docMk/>
            <pc:sldMk cId="2157937731" sldId="299"/>
            <ac:spMk id="110" creationId="{C3B503C6-9F87-2384-2A31-A76BE4C44C60}"/>
          </ac:spMkLst>
        </pc:spChg>
        <pc:spChg chg="mod">
          <ac:chgData name="Melandi Du Plooy" userId="fdb224ca-68eb-449d-b2c3-f8a8a0bb5034" providerId="ADAL" clId="{BD6C91BA-5D40-4307-8EAF-566C04BA6F84}" dt="2024-09-12T01:48:58.583" v="190" actId="2711"/>
          <ac:spMkLst>
            <pc:docMk/>
            <pc:sldMk cId="2157937731" sldId="299"/>
            <ac:spMk id="111" creationId="{D97A231A-0F2F-F120-D5C5-C927C729DEAE}"/>
          </ac:spMkLst>
        </pc:spChg>
        <pc:spChg chg="mod">
          <ac:chgData name="Melandi Du Plooy" userId="fdb224ca-68eb-449d-b2c3-f8a8a0bb5034" providerId="ADAL" clId="{BD6C91BA-5D40-4307-8EAF-566C04BA6F84}" dt="2024-09-12T01:48:58.583" v="190" actId="2711"/>
          <ac:spMkLst>
            <pc:docMk/>
            <pc:sldMk cId="2157937731" sldId="299"/>
            <ac:spMk id="112" creationId="{75BACBF1-14DD-2271-C063-ED165B32F56F}"/>
          </ac:spMkLst>
        </pc:spChg>
        <pc:spChg chg="mod">
          <ac:chgData name="Melandi Du Plooy" userId="fdb224ca-68eb-449d-b2c3-f8a8a0bb5034" providerId="ADAL" clId="{BD6C91BA-5D40-4307-8EAF-566C04BA6F84}" dt="2024-09-12T01:48:58.583" v="190" actId="2711"/>
          <ac:spMkLst>
            <pc:docMk/>
            <pc:sldMk cId="2157937731" sldId="299"/>
            <ac:spMk id="113" creationId="{D1F4B6A7-2277-D0BC-A104-07D06C24C5D8}"/>
          </ac:spMkLst>
        </pc:spChg>
        <pc:spChg chg="mod">
          <ac:chgData name="Melandi Du Plooy" userId="fdb224ca-68eb-449d-b2c3-f8a8a0bb5034" providerId="ADAL" clId="{BD6C91BA-5D40-4307-8EAF-566C04BA6F84}" dt="2024-09-12T01:48:58.583" v="190" actId="2711"/>
          <ac:spMkLst>
            <pc:docMk/>
            <pc:sldMk cId="2157937731" sldId="299"/>
            <ac:spMk id="114" creationId="{5DDE5295-C6FA-CFD6-3017-D7083F2F04B6}"/>
          </ac:spMkLst>
        </pc:spChg>
        <pc:spChg chg="mod">
          <ac:chgData name="Melandi Du Plooy" userId="fdb224ca-68eb-449d-b2c3-f8a8a0bb5034" providerId="ADAL" clId="{BD6C91BA-5D40-4307-8EAF-566C04BA6F84}" dt="2024-09-12T01:48:58.583" v="190" actId="2711"/>
          <ac:spMkLst>
            <pc:docMk/>
            <pc:sldMk cId="2157937731" sldId="299"/>
            <ac:spMk id="115" creationId="{088C768E-75D8-FC24-8701-1ACE0698A49E}"/>
          </ac:spMkLst>
        </pc:spChg>
        <pc:spChg chg="mod">
          <ac:chgData name="Melandi Du Plooy" userId="fdb224ca-68eb-449d-b2c3-f8a8a0bb5034" providerId="ADAL" clId="{BD6C91BA-5D40-4307-8EAF-566C04BA6F84}" dt="2024-09-12T01:48:58.583" v="190" actId="2711"/>
          <ac:spMkLst>
            <pc:docMk/>
            <pc:sldMk cId="2157937731" sldId="299"/>
            <ac:spMk id="116" creationId="{DC101DA4-5638-33F3-320D-67C9301193CB}"/>
          </ac:spMkLst>
        </pc:spChg>
        <pc:spChg chg="mod">
          <ac:chgData name="Melandi Du Plooy" userId="fdb224ca-68eb-449d-b2c3-f8a8a0bb5034" providerId="ADAL" clId="{BD6C91BA-5D40-4307-8EAF-566C04BA6F84}" dt="2024-09-12T01:48:58.583" v="190" actId="2711"/>
          <ac:spMkLst>
            <pc:docMk/>
            <pc:sldMk cId="2157937731" sldId="299"/>
            <ac:spMk id="117" creationId="{4948401D-9816-FF5C-62BB-1AA8948CAD7E}"/>
          </ac:spMkLst>
        </pc:spChg>
        <pc:spChg chg="mod">
          <ac:chgData name="Melandi Du Plooy" userId="fdb224ca-68eb-449d-b2c3-f8a8a0bb5034" providerId="ADAL" clId="{BD6C91BA-5D40-4307-8EAF-566C04BA6F84}" dt="2024-09-12T01:48:58.583" v="190" actId="2711"/>
          <ac:spMkLst>
            <pc:docMk/>
            <pc:sldMk cId="2157937731" sldId="299"/>
            <ac:spMk id="118" creationId="{6C7AA619-ADF5-B61F-D1F8-25A9C73629EB}"/>
          </ac:spMkLst>
        </pc:spChg>
        <pc:spChg chg="mod">
          <ac:chgData name="Melandi Du Plooy" userId="fdb224ca-68eb-449d-b2c3-f8a8a0bb5034" providerId="ADAL" clId="{BD6C91BA-5D40-4307-8EAF-566C04BA6F84}" dt="2024-09-12T01:48:58.583" v="190" actId="2711"/>
          <ac:spMkLst>
            <pc:docMk/>
            <pc:sldMk cId="2157937731" sldId="299"/>
            <ac:spMk id="119" creationId="{32CCF75E-AE36-5B4E-FA4C-121CC334DCEF}"/>
          </ac:spMkLst>
        </pc:spChg>
        <pc:spChg chg="mod">
          <ac:chgData name="Melandi Du Plooy" userId="fdb224ca-68eb-449d-b2c3-f8a8a0bb5034" providerId="ADAL" clId="{BD6C91BA-5D40-4307-8EAF-566C04BA6F84}" dt="2024-09-12T01:48:58.583" v="190" actId="2711"/>
          <ac:spMkLst>
            <pc:docMk/>
            <pc:sldMk cId="2157937731" sldId="299"/>
            <ac:spMk id="120" creationId="{6717B4E7-EAE5-E9D1-81A8-F7DAE80A4706}"/>
          </ac:spMkLst>
        </pc:spChg>
        <pc:spChg chg="mod">
          <ac:chgData name="Melandi Du Plooy" userId="fdb224ca-68eb-449d-b2c3-f8a8a0bb5034" providerId="ADAL" clId="{BD6C91BA-5D40-4307-8EAF-566C04BA6F84}" dt="2024-09-12T01:48:58.583" v="190" actId="2711"/>
          <ac:spMkLst>
            <pc:docMk/>
            <pc:sldMk cId="2157937731" sldId="299"/>
            <ac:spMk id="121" creationId="{4CB6967E-B0CF-A0D6-CFE3-D01BDB7D1919}"/>
          </ac:spMkLst>
        </pc:spChg>
        <pc:spChg chg="add mod">
          <ac:chgData name="Melandi Du Plooy" userId="fdb224ca-68eb-449d-b2c3-f8a8a0bb5034" providerId="ADAL" clId="{BD6C91BA-5D40-4307-8EAF-566C04BA6F84}" dt="2024-09-12T01:48:58.583" v="190" actId="2711"/>
          <ac:spMkLst>
            <pc:docMk/>
            <pc:sldMk cId="2157937731" sldId="299"/>
            <ac:spMk id="122" creationId="{DD1A03D1-509A-14AA-72F8-02E9E9FE815A}"/>
          </ac:spMkLst>
        </pc:spChg>
        <pc:spChg chg="mod">
          <ac:chgData name="Melandi Du Plooy" userId="fdb224ca-68eb-449d-b2c3-f8a8a0bb5034" providerId="ADAL" clId="{BD6C91BA-5D40-4307-8EAF-566C04BA6F84}" dt="2024-09-12T01:48:58.583" v="190" actId="2711"/>
          <ac:spMkLst>
            <pc:docMk/>
            <pc:sldMk cId="2157937731" sldId="299"/>
            <ac:spMk id="126" creationId="{A66E595D-E374-6390-FF77-F9199DC34537}"/>
          </ac:spMkLst>
        </pc:spChg>
        <pc:spChg chg="mod">
          <ac:chgData name="Melandi Du Plooy" userId="fdb224ca-68eb-449d-b2c3-f8a8a0bb5034" providerId="ADAL" clId="{BD6C91BA-5D40-4307-8EAF-566C04BA6F84}" dt="2024-09-12T01:48:58.583" v="190" actId="2711"/>
          <ac:spMkLst>
            <pc:docMk/>
            <pc:sldMk cId="2157937731" sldId="299"/>
            <ac:spMk id="127" creationId="{7818719A-BF17-338B-564A-496E0AD01583}"/>
          </ac:spMkLst>
        </pc:spChg>
        <pc:spChg chg="mod">
          <ac:chgData name="Melandi Du Plooy" userId="fdb224ca-68eb-449d-b2c3-f8a8a0bb5034" providerId="ADAL" clId="{BD6C91BA-5D40-4307-8EAF-566C04BA6F84}" dt="2024-09-12T01:48:58.583" v="190" actId="2711"/>
          <ac:spMkLst>
            <pc:docMk/>
            <pc:sldMk cId="2157937731" sldId="299"/>
            <ac:spMk id="128" creationId="{3D2B6722-39B7-D8E9-75FD-C6FE3115964D}"/>
          </ac:spMkLst>
        </pc:spChg>
        <pc:spChg chg="mod">
          <ac:chgData name="Melandi Du Plooy" userId="fdb224ca-68eb-449d-b2c3-f8a8a0bb5034" providerId="ADAL" clId="{BD6C91BA-5D40-4307-8EAF-566C04BA6F84}" dt="2024-09-12T01:48:58.583" v="190" actId="2711"/>
          <ac:spMkLst>
            <pc:docMk/>
            <pc:sldMk cId="2157937731" sldId="299"/>
            <ac:spMk id="129" creationId="{B73EC7D2-B90B-EE36-983A-52DCB7C9AD6D}"/>
          </ac:spMkLst>
        </pc:spChg>
        <pc:spChg chg="mod">
          <ac:chgData name="Melandi Du Plooy" userId="fdb224ca-68eb-449d-b2c3-f8a8a0bb5034" providerId="ADAL" clId="{BD6C91BA-5D40-4307-8EAF-566C04BA6F84}" dt="2024-09-12T01:48:58.583" v="190" actId="2711"/>
          <ac:spMkLst>
            <pc:docMk/>
            <pc:sldMk cId="2157937731" sldId="299"/>
            <ac:spMk id="130" creationId="{88E5A2F8-5B11-CCC0-2D83-1ABDD28D54A2}"/>
          </ac:spMkLst>
        </pc:spChg>
        <pc:spChg chg="mod">
          <ac:chgData name="Melandi Du Plooy" userId="fdb224ca-68eb-449d-b2c3-f8a8a0bb5034" providerId="ADAL" clId="{BD6C91BA-5D40-4307-8EAF-566C04BA6F84}" dt="2024-09-12T01:48:58.583" v="190" actId="2711"/>
          <ac:spMkLst>
            <pc:docMk/>
            <pc:sldMk cId="2157937731" sldId="299"/>
            <ac:spMk id="131" creationId="{7C6C7E82-DD80-4031-0637-52C2D2C010FF}"/>
          </ac:spMkLst>
        </pc:spChg>
        <pc:spChg chg="mod">
          <ac:chgData name="Melandi Du Plooy" userId="fdb224ca-68eb-449d-b2c3-f8a8a0bb5034" providerId="ADAL" clId="{BD6C91BA-5D40-4307-8EAF-566C04BA6F84}" dt="2024-09-12T01:48:58.583" v="190" actId="2711"/>
          <ac:spMkLst>
            <pc:docMk/>
            <pc:sldMk cId="2157937731" sldId="299"/>
            <ac:spMk id="132" creationId="{42469664-49FE-1994-FA38-24A9FB9CC377}"/>
          </ac:spMkLst>
        </pc:spChg>
        <pc:spChg chg="mod">
          <ac:chgData name="Melandi Du Plooy" userId="fdb224ca-68eb-449d-b2c3-f8a8a0bb5034" providerId="ADAL" clId="{BD6C91BA-5D40-4307-8EAF-566C04BA6F84}" dt="2024-09-12T01:48:58.583" v="190" actId="2711"/>
          <ac:spMkLst>
            <pc:docMk/>
            <pc:sldMk cId="2157937731" sldId="299"/>
            <ac:spMk id="133" creationId="{45145A86-159F-E64D-5DEB-E31310AD6985}"/>
          </ac:spMkLst>
        </pc:spChg>
        <pc:spChg chg="mod">
          <ac:chgData name="Melandi Du Plooy" userId="fdb224ca-68eb-449d-b2c3-f8a8a0bb5034" providerId="ADAL" clId="{BD6C91BA-5D40-4307-8EAF-566C04BA6F84}" dt="2024-09-12T01:48:58.583" v="190" actId="2711"/>
          <ac:spMkLst>
            <pc:docMk/>
            <pc:sldMk cId="2157937731" sldId="299"/>
            <ac:spMk id="134" creationId="{CA63E021-BF02-99BE-3C48-E15E38BBB1A1}"/>
          </ac:spMkLst>
        </pc:spChg>
        <pc:spChg chg="mod">
          <ac:chgData name="Melandi Du Plooy" userId="fdb224ca-68eb-449d-b2c3-f8a8a0bb5034" providerId="ADAL" clId="{BD6C91BA-5D40-4307-8EAF-566C04BA6F84}" dt="2024-09-12T01:48:58.583" v="190" actId="2711"/>
          <ac:spMkLst>
            <pc:docMk/>
            <pc:sldMk cId="2157937731" sldId="299"/>
            <ac:spMk id="135" creationId="{6765B830-3CAB-D05F-F08A-D78CFA41BB3E}"/>
          </ac:spMkLst>
        </pc:spChg>
        <pc:spChg chg="mod">
          <ac:chgData name="Melandi Du Plooy" userId="fdb224ca-68eb-449d-b2c3-f8a8a0bb5034" providerId="ADAL" clId="{BD6C91BA-5D40-4307-8EAF-566C04BA6F84}" dt="2024-09-12T01:48:58.583" v="190" actId="2711"/>
          <ac:spMkLst>
            <pc:docMk/>
            <pc:sldMk cId="2157937731" sldId="299"/>
            <ac:spMk id="136" creationId="{56A47F7E-A58D-43F1-A8B7-C07D6A9F8914}"/>
          </ac:spMkLst>
        </pc:spChg>
        <pc:grpChg chg="add mod">
          <ac:chgData name="Melandi Du Plooy" userId="fdb224ca-68eb-449d-b2c3-f8a8a0bb5034" providerId="ADAL" clId="{BD6C91BA-5D40-4307-8EAF-566C04BA6F84}" dt="2024-09-12T01:36:36.045" v="43"/>
          <ac:grpSpMkLst>
            <pc:docMk/>
            <pc:sldMk cId="2157937731" sldId="299"/>
            <ac:grpSpMk id="4" creationId="{8443C70A-CA66-1ABF-E621-6AA121FAD092}"/>
          </ac:grpSpMkLst>
        </pc:grpChg>
        <pc:grpChg chg="mod">
          <ac:chgData name="Melandi Du Plooy" userId="fdb224ca-68eb-449d-b2c3-f8a8a0bb5034" providerId="ADAL" clId="{BD6C91BA-5D40-4307-8EAF-566C04BA6F84}" dt="2024-09-12T01:36:36.045" v="43"/>
          <ac:grpSpMkLst>
            <pc:docMk/>
            <pc:sldMk cId="2157937731" sldId="299"/>
            <ac:grpSpMk id="7" creationId="{2B155BC0-B0AC-BE0C-2169-6E4A9876D571}"/>
          </ac:grpSpMkLst>
        </pc:grpChg>
        <pc:grpChg chg="add mod">
          <ac:chgData name="Melandi Du Plooy" userId="fdb224ca-68eb-449d-b2c3-f8a8a0bb5034" providerId="ADAL" clId="{BD6C91BA-5D40-4307-8EAF-566C04BA6F84}" dt="2024-09-12T01:36:36.045" v="43"/>
          <ac:grpSpMkLst>
            <pc:docMk/>
            <pc:sldMk cId="2157937731" sldId="299"/>
            <ac:grpSpMk id="11" creationId="{6BEAFE47-29FA-7F0A-F561-164873135E79}"/>
          </ac:grpSpMkLst>
        </pc:grpChg>
        <pc:grpChg chg="mod">
          <ac:chgData name="Melandi Du Plooy" userId="fdb224ca-68eb-449d-b2c3-f8a8a0bb5034" providerId="ADAL" clId="{BD6C91BA-5D40-4307-8EAF-566C04BA6F84}" dt="2024-09-12T01:36:36.045" v="43"/>
          <ac:grpSpMkLst>
            <pc:docMk/>
            <pc:sldMk cId="2157937731" sldId="299"/>
            <ac:grpSpMk id="12" creationId="{A8121134-F4F0-9942-0C5A-8C839B4B3DB0}"/>
          </ac:grpSpMkLst>
        </pc:grpChg>
        <pc:grpChg chg="mod">
          <ac:chgData name="Melandi Du Plooy" userId="fdb224ca-68eb-449d-b2c3-f8a8a0bb5034" providerId="ADAL" clId="{BD6C91BA-5D40-4307-8EAF-566C04BA6F84}" dt="2024-09-12T01:36:36.045" v="43"/>
          <ac:grpSpMkLst>
            <pc:docMk/>
            <pc:sldMk cId="2157937731" sldId="299"/>
            <ac:grpSpMk id="13" creationId="{6FEC5217-5882-E1F6-7F12-9D9E0AAC4AA2}"/>
          </ac:grpSpMkLst>
        </pc:grpChg>
        <pc:grpChg chg="add mod">
          <ac:chgData name="Melandi Du Plooy" userId="fdb224ca-68eb-449d-b2c3-f8a8a0bb5034" providerId="ADAL" clId="{BD6C91BA-5D40-4307-8EAF-566C04BA6F84}" dt="2024-09-12T01:36:36.045" v="43"/>
          <ac:grpSpMkLst>
            <pc:docMk/>
            <pc:sldMk cId="2157937731" sldId="299"/>
            <ac:grpSpMk id="32" creationId="{14824FF1-ACEC-DADB-481B-62721F86B883}"/>
          </ac:grpSpMkLst>
        </pc:grpChg>
        <pc:grpChg chg="mod">
          <ac:chgData name="Melandi Du Plooy" userId="fdb224ca-68eb-449d-b2c3-f8a8a0bb5034" providerId="ADAL" clId="{BD6C91BA-5D40-4307-8EAF-566C04BA6F84}" dt="2024-09-12T01:36:36.045" v="43"/>
          <ac:grpSpMkLst>
            <pc:docMk/>
            <pc:sldMk cId="2157937731" sldId="299"/>
            <ac:grpSpMk id="33" creationId="{05D38762-F7B9-9CCF-E15A-CF6CC4390553}"/>
          </ac:grpSpMkLst>
        </pc:grpChg>
        <pc:grpChg chg="mod">
          <ac:chgData name="Melandi Du Plooy" userId="fdb224ca-68eb-449d-b2c3-f8a8a0bb5034" providerId="ADAL" clId="{BD6C91BA-5D40-4307-8EAF-566C04BA6F84}" dt="2024-09-12T01:36:36.045" v="43"/>
          <ac:grpSpMkLst>
            <pc:docMk/>
            <pc:sldMk cId="2157937731" sldId="299"/>
            <ac:grpSpMk id="35" creationId="{E35B6C36-B3E0-BB16-CE71-16A63C033781}"/>
          </ac:grpSpMkLst>
        </pc:grpChg>
        <pc:grpChg chg="mod">
          <ac:chgData name="Melandi Du Plooy" userId="fdb224ca-68eb-449d-b2c3-f8a8a0bb5034" providerId="ADAL" clId="{BD6C91BA-5D40-4307-8EAF-566C04BA6F84}" dt="2024-09-12T01:36:36.045" v="43"/>
          <ac:grpSpMkLst>
            <pc:docMk/>
            <pc:sldMk cId="2157937731" sldId="299"/>
            <ac:grpSpMk id="37" creationId="{A39B9CB3-FD17-FEC4-A8F1-A8F6F3E35EA5}"/>
          </ac:grpSpMkLst>
        </pc:grpChg>
        <pc:grpChg chg="add mod">
          <ac:chgData name="Melandi Du Plooy" userId="fdb224ca-68eb-449d-b2c3-f8a8a0bb5034" providerId="ADAL" clId="{BD6C91BA-5D40-4307-8EAF-566C04BA6F84}" dt="2024-09-12T01:36:36.045" v="43"/>
          <ac:grpSpMkLst>
            <pc:docMk/>
            <pc:sldMk cId="2157937731" sldId="299"/>
            <ac:grpSpMk id="56" creationId="{AC953B69-2047-D71C-4F5B-C0A3095B9EEF}"/>
          </ac:grpSpMkLst>
        </pc:grpChg>
        <pc:grpChg chg="mod">
          <ac:chgData name="Melandi Du Plooy" userId="fdb224ca-68eb-449d-b2c3-f8a8a0bb5034" providerId="ADAL" clId="{BD6C91BA-5D40-4307-8EAF-566C04BA6F84}" dt="2024-09-12T01:36:36.045" v="43"/>
          <ac:grpSpMkLst>
            <pc:docMk/>
            <pc:sldMk cId="2157937731" sldId="299"/>
            <ac:grpSpMk id="57" creationId="{6AD529D8-8C7D-7066-A010-2B8D76691FD9}"/>
          </ac:grpSpMkLst>
        </pc:grpChg>
        <pc:grpChg chg="mod">
          <ac:chgData name="Melandi Du Plooy" userId="fdb224ca-68eb-449d-b2c3-f8a8a0bb5034" providerId="ADAL" clId="{BD6C91BA-5D40-4307-8EAF-566C04BA6F84}" dt="2024-09-12T01:36:36.045" v="43"/>
          <ac:grpSpMkLst>
            <pc:docMk/>
            <pc:sldMk cId="2157937731" sldId="299"/>
            <ac:grpSpMk id="59" creationId="{67037927-3B56-3052-F09A-CDD2DA060FEE}"/>
          </ac:grpSpMkLst>
        </pc:grpChg>
        <pc:grpChg chg="mod">
          <ac:chgData name="Melandi Du Plooy" userId="fdb224ca-68eb-449d-b2c3-f8a8a0bb5034" providerId="ADAL" clId="{BD6C91BA-5D40-4307-8EAF-566C04BA6F84}" dt="2024-09-12T01:36:36.045" v="43"/>
          <ac:grpSpMkLst>
            <pc:docMk/>
            <pc:sldMk cId="2157937731" sldId="299"/>
            <ac:grpSpMk id="61" creationId="{009B0B72-CC9B-2ACE-FF64-DD9C63644CF6}"/>
          </ac:grpSpMkLst>
        </pc:grpChg>
        <pc:grpChg chg="add mod">
          <ac:chgData name="Melandi Du Plooy" userId="fdb224ca-68eb-449d-b2c3-f8a8a0bb5034" providerId="ADAL" clId="{BD6C91BA-5D40-4307-8EAF-566C04BA6F84}" dt="2024-09-12T01:36:36.045" v="43"/>
          <ac:grpSpMkLst>
            <pc:docMk/>
            <pc:sldMk cId="2157937731" sldId="299"/>
            <ac:grpSpMk id="79" creationId="{FF547AC3-23A9-68FB-A1B2-0C2A4086C63B}"/>
          </ac:grpSpMkLst>
        </pc:grpChg>
        <pc:grpChg chg="mod">
          <ac:chgData name="Melandi Du Plooy" userId="fdb224ca-68eb-449d-b2c3-f8a8a0bb5034" providerId="ADAL" clId="{BD6C91BA-5D40-4307-8EAF-566C04BA6F84}" dt="2024-09-12T01:36:36.045" v="43"/>
          <ac:grpSpMkLst>
            <pc:docMk/>
            <pc:sldMk cId="2157937731" sldId="299"/>
            <ac:grpSpMk id="80" creationId="{80AE77EF-C6CC-209D-9EDB-0A844FF8C957}"/>
          </ac:grpSpMkLst>
        </pc:grpChg>
        <pc:grpChg chg="mod">
          <ac:chgData name="Melandi Du Plooy" userId="fdb224ca-68eb-449d-b2c3-f8a8a0bb5034" providerId="ADAL" clId="{BD6C91BA-5D40-4307-8EAF-566C04BA6F84}" dt="2024-09-12T01:36:36.045" v="43"/>
          <ac:grpSpMkLst>
            <pc:docMk/>
            <pc:sldMk cId="2157937731" sldId="299"/>
            <ac:grpSpMk id="81" creationId="{299EC2EA-DBFE-229F-362D-3CFD158C052A}"/>
          </ac:grpSpMkLst>
        </pc:grpChg>
        <pc:grpChg chg="mod">
          <ac:chgData name="Melandi Du Plooy" userId="fdb224ca-68eb-449d-b2c3-f8a8a0bb5034" providerId="ADAL" clId="{BD6C91BA-5D40-4307-8EAF-566C04BA6F84}" dt="2024-09-12T01:36:36.045" v="43"/>
          <ac:grpSpMkLst>
            <pc:docMk/>
            <pc:sldMk cId="2157937731" sldId="299"/>
            <ac:grpSpMk id="82" creationId="{62FF6186-08B7-0B74-BDA0-88D8A74EC41D}"/>
          </ac:grpSpMkLst>
        </pc:grpChg>
        <pc:grpChg chg="mod">
          <ac:chgData name="Melandi Du Plooy" userId="fdb224ca-68eb-449d-b2c3-f8a8a0bb5034" providerId="ADAL" clId="{BD6C91BA-5D40-4307-8EAF-566C04BA6F84}" dt="2024-09-12T01:36:36.045" v="43"/>
          <ac:grpSpMkLst>
            <pc:docMk/>
            <pc:sldMk cId="2157937731" sldId="299"/>
            <ac:grpSpMk id="102" creationId="{92454985-1D42-88F8-13A0-5BD6D4AB4413}"/>
          </ac:grpSpMkLst>
        </pc:grpChg>
        <pc:grpChg chg="mod">
          <ac:chgData name="Melandi Du Plooy" userId="fdb224ca-68eb-449d-b2c3-f8a8a0bb5034" providerId="ADAL" clId="{BD6C91BA-5D40-4307-8EAF-566C04BA6F84}" dt="2024-09-12T01:36:36.045" v="43"/>
          <ac:grpSpMkLst>
            <pc:docMk/>
            <pc:sldMk cId="2157937731" sldId="299"/>
            <ac:grpSpMk id="103" creationId="{044099D7-E5DD-761B-1F3D-EE2A60F305A0}"/>
          </ac:grpSpMkLst>
        </pc:grpChg>
        <pc:grpChg chg="add mod">
          <ac:chgData name="Melandi Du Plooy" userId="fdb224ca-68eb-449d-b2c3-f8a8a0bb5034" providerId="ADAL" clId="{BD6C91BA-5D40-4307-8EAF-566C04BA6F84}" dt="2024-09-12T01:36:36.045" v="43"/>
          <ac:grpSpMkLst>
            <pc:docMk/>
            <pc:sldMk cId="2157937731" sldId="299"/>
            <ac:grpSpMk id="123" creationId="{18C45733-5745-FCC4-7F57-1BE163D216DF}"/>
          </ac:grpSpMkLst>
        </pc:grpChg>
        <pc:grpChg chg="mod">
          <ac:chgData name="Melandi Du Plooy" userId="fdb224ca-68eb-449d-b2c3-f8a8a0bb5034" providerId="ADAL" clId="{BD6C91BA-5D40-4307-8EAF-566C04BA6F84}" dt="2024-09-12T01:36:36.045" v="43"/>
          <ac:grpSpMkLst>
            <pc:docMk/>
            <pc:sldMk cId="2157937731" sldId="299"/>
            <ac:grpSpMk id="124" creationId="{AE80108B-1E22-7CAC-5C11-F85DE88F8E6B}"/>
          </ac:grpSpMkLst>
        </pc:grpChg>
        <pc:grpChg chg="mod">
          <ac:chgData name="Melandi Du Plooy" userId="fdb224ca-68eb-449d-b2c3-f8a8a0bb5034" providerId="ADAL" clId="{BD6C91BA-5D40-4307-8EAF-566C04BA6F84}" dt="2024-09-12T01:36:36.045" v="43"/>
          <ac:grpSpMkLst>
            <pc:docMk/>
            <pc:sldMk cId="2157937731" sldId="299"/>
            <ac:grpSpMk id="125" creationId="{8E67649A-7542-EEBD-CFCB-29689F0CE689}"/>
          </ac:grpSpMkLst>
        </pc:grpChg>
        <pc:picChg chg="mod">
          <ac:chgData name="Melandi Du Plooy" userId="fdb224ca-68eb-449d-b2c3-f8a8a0bb5034" providerId="ADAL" clId="{BD6C91BA-5D40-4307-8EAF-566C04BA6F84}" dt="2024-09-12T01:36:36.045" v="43"/>
          <ac:picMkLst>
            <pc:docMk/>
            <pc:sldMk cId="2157937731" sldId="299"/>
            <ac:picMk id="38" creationId="{2F69D997-D76A-6FF3-AC30-CCAF58964FF4}"/>
          </ac:picMkLst>
        </pc:picChg>
        <pc:cxnChg chg="mod">
          <ac:chgData name="Melandi Du Plooy" userId="fdb224ca-68eb-449d-b2c3-f8a8a0bb5034" providerId="ADAL" clId="{BD6C91BA-5D40-4307-8EAF-566C04BA6F84}" dt="2024-09-12T01:36:36.045" v="43"/>
          <ac:cxnSpMkLst>
            <pc:docMk/>
            <pc:sldMk cId="2157937731" sldId="299"/>
            <ac:cxnSpMk id="5" creationId="{34085148-6163-F107-764B-16985CE5EB95}"/>
          </ac:cxnSpMkLst>
        </pc:cxnChg>
        <pc:cxnChg chg="mod">
          <ac:chgData name="Melandi Du Plooy" userId="fdb224ca-68eb-449d-b2c3-f8a8a0bb5034" providerId="ADAL" clId="{BD6C91BA-5D40-4307-8EAF-566C04BA6F84}" dt="2024-09-12T01:36:36.045" v="43"/>
          <ac:cxnSpMkLst>
            <pc:docMk/>
            <pc:sldMk cId="2157937731" sldId="299"/>
            <ac:cxnSpMk id="6" creationId="{CB76FA76-E847-D925-DB66-1534C85576BF}"/>
          </ac:cxnSpMkLst>
        </pc:cxnChg>
        <pc:cxnChg chg="mod">
          <ac:chgData name="Melandi Du Plooy" userId="fdb224ca-68eb-449d-b2c3-f8a8a0bb5034" providerId="ADAL" clId="{BD6C91BA-5D40-4307-8EAF-566C04BA6F84}" dt="2024-09-12T01:36:36.045" v="43"/>
          <ac:cxnSpMkLst>
            <pc:docMk/>
            <pc:sldMk cId="2157937731" sldId="299"/>
            <ac:cxnSpMk id="8" creationId="{F4756605-F335-1AA1-F581-7FF138098EC9}"/>
          </ac:cxnSpMkLst>
        </pc:cxnChg>
        <pc:cxnChg chg="mod">
          <ac:chgData name="Melandi Du Plooy" userId="fdb224ca-68eb-449d-b2c3-f8a8a0bb5034" providerId="ADAL" clId="{BD6C91BA-5D40-4307-8EAF-566C04BA6F84}" dt="2024-09-12T01:36:36.045" v="43"/>
          <ac:cxnSpMkLst>
            <pc:docMk/>
            <pc:sldMk cId="2157937731" sldId="299"/>
            <ac:cxnSpMk id="9" creationId="{80DEA55F-3343-3612-3ED8-34DC3EF27A3F}"/>
          </ac:cxnSpMkLst>
        </pc:cxnChg>
      </pc:sldChg>
      <pc:sldChg chg="modSp add mod modNotesTx">
        <pc:chgData name="Melandi Du Plooy" userId="fdb224ca-68eb-449d-b2c3-f8a8a0bb5034" providerId="ADAL" clId="{BD6C91BA-5D40-4307-8EAF-566C04BA6F84}" dt="2024-09-12T01:37:48.652" v="75"/>
        <pc:sldMkLst>
          <pc:docMk/>
          <pc:sldMk cId="1179966664" sldId="300"/>
        </pc:sldMkLst>
        <pc:spChg chg="mod">
          <ac:chgData name="Melandi Du Plooy" userId="fdb224ca-68eb-449d-b2c3-f8a8a0bb5034" providerId="ADAL" clId="{BD6C91BA-5D40-4307-8EAF-566C04BA6F84}" dt="2024-09-12T01:37:39.374" v="72" actId="20577"/>
          <ac:spMkLst>
            <pc:docMk/>
            <pc:sldMk cId="1179966664" sldId="300"/>
            <ac:spMk id="5" creationId="{EBE7CD66-1559-BDEB-404F-D8F3377FE7DB}"/>
          </ac:spMkLst>
        </pc:spChg>
      </pc:sldChg>
      <pc:sldChg chg="addSp modSp add mod ord modNotesTx">
        <pc:chgData name="Melandi Du Plooy" userId="fdb224ca-68eb-449d-b2c3-f8a8a0bb5034" providerId="ADAL" clId="{BD6C91BA-5D40-4307-8EAF-566C04BA6F84}" dt="2024-09-12T01:50:33.131" v="210" actId="1036"/>
        <pc:sldMkLst>
          <pc:docMk/>
          <pc:sldMk cId="3588690226" sldId="301"/>
        </pc:sldMkLst>
        <pc:spChg chg="add mod">
          <ac:chgData name="Melandi Du Plooy" userId="fdb224ca-68eb-449d-b2c3-f8a8a0bb5034" providerId="ADAL" clId="{BD6C91BA-5D40-4307-8EAF-566C04BA6F84}" dt="2024-09-12T01:50:18.343" v="193" actId="2711"/>
          <ac:spMkLst>
            <pc:docMk/>
            <pc:sldMk cId="3588690226" sldId="301"/>
            <ac:spMk id="2" creationId="{961057B9-966F-412E-CD6B-F4D53565BEDB}"/>
          </ac:spMkLst>
        </pc:spChg>
        <pc:spChg chg="add mod">
          <ac:chgData name="Melandi Du Plooy" userId="fdb224ca-68eb-449d-b2c3-f8a8a0bb5034" providerId="ADAL" clId="{BD6C91BA-5D40-4307-8EAF-566C04BA6F84}" dt="2024-09-12T01:50:18.343" v="193" actId="2711"/>
          <ac:spMkLst>
            <pc:docMk/>
            <pc:sldMk cId="3588690226" sldId="301"/>
            <ac:spMk id="3" creationId="{F2A5438B-88D5-E237-7172-3F9E923BF53E}"/>
          </ac:spMkLst>
        </pc:spChg>
        <pc:spChg chg="add mod">
          <ac:chgData name="Melandi Du Plooy" userId="fdb224ca-68eb-449d-b2c3-f8a8a0bb5034" providerId="ADAL" clId="{BD6C91BA-5D40-4307-8EAF-566C04BA6F84}" dt="2024-09-12T01:50:33.131" v="210" actId="1036"/>
          <ac:spMkLst>
            <pc:docMk/>
            <pc:sldMk cId="3588690226" sldId="301"/>
            <ac:spMk id="4" creationId="{D3EEB2AF-D6EF-8396-0F68-59AB265D9647}"/>
          </ac:spMkLst>
        </pc:spChg>
        <pc:spChg chg="mod">
          <ac:chgData name="Melandi Du Plooy" userId="fdb224ca-68eb-449d-b2c3-f8a8a0bb5034" providerId="ADAL" clId="{BD6C91BA-5D40-4307-8EAF-566C04BA6F84}" dt="2024-09-12T01:37:14.023" v="66"/>
          <ac:spMkLst>
            <pc:docMk/>
            <pc:sldMk cId="3588690226" sldId="301"/>
            <ac:spMk id="6" creationId="{A336E82D-F727-89DA-DB18-B776422E3F3B}"/>
          </ac:spMkLst>
        </pc:spChg>
        <pc:spChg chg="mod">
          <ac:chgData name="Melandi Du Plooy" userId="fdb224ca-68eb-449d-b2c3-f8a8a0bb5034" providerId="ADAL" clId="{BD6C91BA-5D40-4307-8EAF-566C04BA6F84}" dt="2024-09-12T01:37:14.023" v="66"/>
          <ac:spMkLst>
            <pc:docMk/>
            <pc:sldMk cId="3588690226" sldId="301"/>
            <ac:spMk id="7" creationId="{B26F4933-C22D-21F8-3985-7B699A0E0282}"/>
          </ac:spMkLst>
        </pc:spChg>
        <pc:spChg chg="mod">
          <ac:chgData name="Melandi Du Plooy" userId="fdb224ca-68eb-449d-b2c3-f8a8a0bb5034" providerId="ADAL" clId="{BD6C91BA-5D40-4307-8EAF-566C04BA6F84}" dt="2024-09-12T01:37:14.023" v="66"/>
          <ac:spMkLst>
            <pc:docMk/>
            <pc:sldMk cId="3588690226" sldId="301"/>
            <ac:spMk id="8" creationId="{0BB39B4E-26DB-AFF7-F951-647BA9B0EFDB}"/>
          </ac:spMkLst>
        </pc:spChg>
        <pc:spChg chg="mod">
          <ac:chgData name="Melandi Du Plooy" userId="fdb224ca-68eb-449d-b2c3-f8a8a0bb5034" providerId="ADAL" clId="{BD6C91BA-5D40-4307-8EAF-566C04BA6F84}" dt="2024-09-12T01:37:14.023" v="66"/>
          <ac:spMkLst>
            <pc:docMk/>
            <pc:sldMk cId="3588690226" sldId="301"/>
            <ac:spMk id="9" creationId="{6F87165D-2B4F-EEA2-7CFB-E209A77E48CA}"/>
          </ac:spMkLst>
        </pc:spChg>
        <pc:spChg chg="mod">
          <ac:chgData name="Melandi Du Plooy" userId="fdb224ca-68eb-449d-b2c3-f8a8a0bb5034" providerId="ADAL" clId="{BD6C91BA-5D40-4307-8EAF-566C04BA6F84}" dt="2024-09-12T01:37:14.023" v="66"/>
          <ac:spMkLst>
            <pc:docMk/>
            <pc:sldMk cId="3588690226" sldId="301"/>
            <ac:spMk id="10" creationId="{3A0166FE-AD62-385E-D7A1-EDD80248112D}"/>
          </ac:spMkLst>
        </pc:spChg>
        <pc:spChg chg="mod">
          <ac:chgData name="Melandi Du Plooy" userId="fdb224ca-68eb-449d-b2c3-f8a8a0bb5034" providerId="ADAL" clId="{BD6C91BA-5D40-4307-8EAF-566C04BA6F84}" dt="2024-09-12T01:37:14.023" v="66"/>
          <ac:spMkLst>
            <pc:docMk/>
            <pc:sldMk cId="3588690226" sldId="301"/>
            <ac:spMk id="11" creationId="{5286CC17-CFB0-608A-48DB-7CBC9693BA5E}"/>
          </ac:spMkLst>
        </pc:spChg>
        <pc:spChg chg="mod">
          <ac:chgData name="Melandi Du Plooy" userId="fdb224ca-68eb-449d-b2c3-f8a8a0bb5034" providerId="ADAL" clId="{BD6C91BA-5D40-4307-8EAF-566C04BA6F84}" dt="2024-09-12T01:37:14.023" v="66"/>
          <ac:spMkLst>
            <pc:docMk/>
            <pc:sldMk cId="3588690226" sldId="301"/>
            <ac:spMk id="12" creationId="{AB6598D5-5A11-B415-0C32-F0AFB3FC79F3}"/>
          </ac:spMkLst>
        </pc:spChg>
        <pc:spChg chg="mod">
          <ac:chgData name="Melandi Du Plooy" userId="fdb224ca-68eb-449d-b2c3-f8a8a0bb5034" providerId="ADAL" clId="{BD6C91BA-5D40-4307-8EAF-566C04BA6F84}" dt="2024-09-12T01:37:14.023" v="66"/>
          <ac:spMkLst>
            <pc:docMk/>
            <pc:sldMk cId="3588690226" sldId="301"/>
            <ac:spMk id="13" creationId="{723A9115-46DC-165C-023A-D1CCF85479CC}"/>
          </ac:spMkLst>
        </pc:spChg>
        <pc:spChg chg="mod">
          <ac:chgData name="Melandi Du Plooy" userId="fdb224ca-68eb-449d-b2c3-f8a8a0bb5034" providerId="ADAL" clId="{BD6C91BA-5D40-4307-8EAF-566C04BA6F84}" dt="2024-09-12T01:37:14.023" v="66"/>
          <ac:spMkLst>
            <pc:docMk/>
            <pc:sldMk cId="3588690226" sldId="301"/>
            <ac:spMk id="14" creationId="{F6161F82-7408-5E5E-6A62-AE4BC568E87A}"/>
          </ac:spMkLst>
        </pc:spChg>
        <pc:spChg chg="mod">
          <ac:chgData name="Melandi Du Plooy" userId="fdb224ca-68eb-449d-b2c3-f8a8a0bb5034" providerId="ADAL" clId="{BD6C91BA-5D40-4307-8EAF-566C04BA6F84}" dt="2024-09-12T01:37:14.023" v="66"/>
          <ac:spMkLst>
            <pc:docMk/>
            <pc:sldMk cId="3588690226" sldId="301"/>
            <ac:spMk id="15" creationId="{00E0ED6E-5090-939D-226E-0C18FC60C1AE}"/>
          </ac:spMkLst>
        </pc:spChg>
        <pc:spChg chg="mod">
          <ac:chgData name="Melandi Du Plooy" userId="fdb224ca-68eb-449d-b2c3-f8a8a0bb5034" providerId="ADAL" clId="{BD6C91BA-5D40-4307-8EAF-566C04BA6F84}" dt="2024-09-12T01:37:14.023" v="66"/>
          <ac:spMkLst>
            <pc:docMk/>
            <pc:sldMk cId="3588690226" sldId="301"/>
            <ac:spMk id="16" creationId="{D7C50B6F-F42A-12F7-D721-1B0FB83BD589}"/>
          </ac:spMkLst>
        </pc:spChg>
        <pc:spChg chg="mod">
          <ac:chgData name="Melandi Du Plooy" userId="fdb224ca-68eb-449d-b2c3-f8a8a0bb5034" providerId="ADAL" clId="{BD6C91BA-5D40-4307-8EAF-566C04BA6F84}" dt="2024-09-12T01:37:14.023" v="66"/>
          <ac:spMkLst>
            <pc:docMk/>
            <pc:sldMk cId="3588690226" sldId="301"/>
            <ac:spMk id="17" creationId="{50CD485A-0DD6-769C-35F9-8AF120694F8F}"/>
          </ac:spMkLst>
        </pc:spChg>
        <pc:spChg chg="mod">
          <ac:chgData name="Melandi Du Plooy" userId="fdb224ca-68eb-449d-b2c3-f8a8a0bb5034" providerId="ADAL" clId="{BD6C91BA-5D40-4307-8EAF-566C04BA6F84}" dt="2024-09-12T01:37:14.023" v="66"/>
          <ac:spMkLst>
            <pc:docMk/>
            <pc:sldMk cId="3588690226" sldId="301"/>
            <ac:spMk id="18" creationId="{A1E93C5C-E7E8-8F76-C501-02C6B294D0FB}"/>
          </ac:spMkLst>
        </pc:spChg>
        <pc:spChg chg="mod">
          <ac:chgData name="Melandi Du Plooy" userId="fdb224ca-68eb-449d-b2c3-f8a8a0bb5034" providerId="ADAL" clId="{BD6C91BA-5D40-4307-8EAF-566C04BA6F84}" dt="2024-09-12T01:37:14.023" v="66"/>
          <ac:spMkLst>
            <pc:docMk/>
            <pc:sldMk cId="3588690226" sldId="301"/>
            <ac:spMk id="19" creationId="{DB3E1C4A-5FEB-956C-5AE7-9B79D81196E7}"/>
          </ac:spMkLst>
        </pc:spChg>
        <pc:spChg chg="mod">
          <ac:chgData name="Melandi Du Plooy" userId="fdb224ca-68eb-449d-b2c3-f8a8a0bb5034" providerId="ADAL" clId="{BD6C91BA-5D40-4307-8EAF-566C04BA6F84}" dt="2024-09-12T01:37:14.023" v="66"/>
          <ac:spMkLst>
            <pc:docMk/>
            <pc:sldMk cId="3588690226" sldId="301"/>
            <ac:spMk id="20" creationId="{4E20506B-5414-50F5-A99F-7E4C4872C458}"/>
          </ac:spMkLst>
        </pc:spChg>
        <pc:spChg chg="mod">
          <ac:chgData name="Melandi Du Plooy" userId="fdb224ca-68eb-449d-b2c3-f8a8a0bb5034" providerId="ADAL" clId="{BD6C91BA-5D40-4307-8EAF-566C04BA6F84}" dt="2024-09-12T01:37:14.023" v="66"/>
          <ac:spMkLst>
            <pc:docMk/>
            <pc:sldMk cId="3588690226" sldId="301"/>
            <ac:spMk id="21" creationId="{CF32168B-20A5-8EFE-8A4F-AEE8E4A99A10}"/>
          </ac:spMkLst>
        </pc:spChg>
        <pc:spChg chg="mod">
          <ac:chgData name="Melandi Du Plooy" userId="fdb224ca-68eb-449d-b2c3-f8a8a0bb5034" providerId="ADAL" clId="{BD6C91BA-5D40-4307-8EAF-566C04BA6F84}" dt="2024-09-12T01:37:14.023" v="66"/>
          <ac:spMkLst>
            <pc:docMk/>
            <pc:sldMk cId="3588690226" sldId="301"/>
            <ac:spMk id="22" creationId="{27928BAA-683B-DAA4-4EF5-1645986526F2}"/>
          </ac:spMkLst>
        </pc:spChg>
        <pc:spChg chg="mod">
          <ac:chgData name="Melandi Du Plooy" userId="fdb224ca-68eb-449d-b2c3-f8a8a0bb5034" providerId="ADAL" clId="{BD6C91BA-5D40-4307-8EAF-566C04BA6F84}" dt="2024-09-12T01:37:14.023" v="66"/>
          <ac:spMkLst>
            <pc:docMk/>
            <pc:sldMk cId="3588690226" sldId="301"/>
            <ac:spMk id="23" creationId="{01B6D979-EAAB-C4B8-44A9-2A8FEFA75525}"/>
          </ac:spMkLst>
        </pc:spChg>
        <pc:spChg chg="mod">
          <ac:chgData name="Melandi Du Plooy" userId="fdb224ca-68eb-449d-b2c3-f8a8a0bb5034" providerId="ADAL" clId="{BD6C91BA-5D40-4307-8EAF-566C04BA6F84}" dt="2024-09-12T01:37:14.023" v="66"/>
          <ac:spMkLst>
            <pc:docMk/>
            <pc:sldMk cId="3588690226" sldId="301"/>
            <ac:spMk id="24" creationId="{3E4F207C-C4BB-0FDA-B2A1-0E0C6630588F}"/>
          </ac:spMkLst>
        </pc:spChg>
        <pc:spChg chg="mod">
          <ac:chgData name="Melandi Du Plooy" userId="fdb224ca-68eb-449d-b2c3-f8a8a0bb5034" providerId="ADAL" clId="{BD6C91BA-5D40-4307-8EAF-566C04BA6F84}" dt="2024-09-12T01:37:14.023" v="66"/>
          <ac:spMkLst>
            <pc:docMk/>
            <pc:sldMk cId="3588690226" sldId="301"/>
            <ac:spMk id="25" creationId="{4F313EEB-6CD5-1822-2015-717481DDBB3C}"/>
          </ac:spMkLst>
        </pc:spChg>
        <pc:spChg chg="mod">
          <ac:chgData name="Melandi Du Plooy" userId="fdb224ca-68eb-449d-b2c3-f8a8a0bb5034" providerId="ADAL" clId="{BD6C91BA-5D40-4307-8EAF-566C04BA6F84}" dt="2024-09-12T01:37:14.023" v="66"/>
          <ac:spMkLst>
            <pc:docMk/>
            <pc:sldMk cId="3588690226" sldId="301"/>
            <ac:spMk id="26" creationId="{260F6639-0C7B-92A8-C545-DA6059F6A753}"/>
          </ac:spMkLst>
        </pc:spChg>
        <pc:spChg chg="mod">
          <ac:chgData name="Melandi Du Plooy" userId="fdb224ca-68eb-449d-b2c3-f8a8a0bb5034" providerId="ADAL" clId="{BD6C91BA-5D40-4307-8EAF-566C04BA6F84}" dt="2024-09-12T01:37:14.023" v="66"/>
          <ac:spMkLst>
            <pc:docMk/>
            <pc:sldMk cId="3588690226" sldId="301"/>
            <ac:spMk id="27" creationId="{B30339B2-889E-BBD8-38A4-A5FE7CB7A9FA}"/>
          </ac:spMkLst>
        </pc:spChg>
        <pc:spChg chg="add mod">
          <ac:chgData name="Melandi Du Plooy" userId="fdb224ca-68eb-449d-b2c3-f8a8a0bb5034" providerId="ADAL" clId="{BD6C91BA-5D40-4307-8EAF-566C04BA6F84}" dt="2024-09-12T01:50:33.131" v="210" actId="1036"/>
          <ac:spMkLst>
            <pc:docMk/>
            <pc:sldMk cId="3588690226" sldId="301"/>
            <ac:spMk id="28" creationId="{BE1828F1-9A96-90B1-E584-3AEEEF3C600D}"/>
          </ac:spMkLst>
        </pc:spChg>
        <pc:spChg chg="mod">
          <ac:chgData name="Melandi Du Plooy" userId="fdb224ca-68eb-449d-b2c3-f8a8a0bb5034" providerId="ADAL" clId="{BD6C91BA-5D40-4307-8EAF-566C04BA6F84}" dt="2024-09-12T01:37:14.023" v="66"/>
          <ac:spMkLst>
            <pc:docMk/>
            <pc:sldMk cId="3588690226" sldId="301"/>
            <ac:spMk id="30" creationId="{23FDDA8C-F549-CD18-57F0-38826080D06F}"/>
          </ac:spMkLst>
        </pc:spChg>
        <pc:spChg chg="mod">
          <ac:chgData name="Melandi Du Plooy" userId="fdb224ca-68eb-449d-b2c3-f8a8a0bb5034" providerId="ADAL" clId="{BD6C91BA-5D40-4307-8EAF-566C04BA6F84}" dt="2024-09-12T01:37:14.023" v="66"/>
          <ac:spMkLst>
            <pc:docMk/>
            <pc:sldMk cId="3588690226" sldId="301"/>
            <ac:spMk id="31" creationId="{4274E424-CF29-7132-9CF3-BF0ED288ADC8}"/>
          </ac:spMkLst>
        </pc:spChg>
        <pc:spChg chg="mod">
          <ac:chgData name="Melandi Du Plooy" userId="fdb224ca-68eb-449d-b2c3-f8a8a0bb5034" providerId="ADAL" clId="{BD6C91BA-5D40-4307-8EAF-566C04BA6F84}" dt="2024-09-12T01:37:14.023" v="66"/>
          <ac:spMkLst>
            <pc:docMk/>
            <pc:sldMk cId="3588690226" sldId="301"/>
            <ac:spMk id="32" creationId="{1FDD8826-A6F7-5EDB-247B-456F28DEC065}"/>
          </ac:spMkLst>
        </pc:spChg>
        <pc:spChg chg="mod">
          <ac:chgData name="Melandi Du Plooy" userId="fdb224ca-68eb-449d-b2c3-f8a8a0bb5034" providerId="ADAL" clId="{BD6C91BA-5D40-4307-8EAF-566C04BA6F84}" dt="2024-09-12T01:37:14.023" v="66"/>
          <ac:spMkLst>
            <pc:docMk/>
            <pc:sldMk cId="3588690226" sldId="301"/>
            <ac:spMk id="33" creationId="{0AF4F1A8-744A-3D5C-7208-C06C81E98E06}"/>
          </ac:spMkLst>
        </pc:spChg>
        <pc:spChg chg="mod">
          <ac:chgData name="Melandi Du Plooy" userId="fdb224ca-68eb-449d-b2c3-f8a8a0bb5034" providerId="ADAL" clId="{BD6C91BA-5D40-4307-8EAF-566C04BA6F84}" dt="2024-09-12T01:37:14.023" v="66"/>
          <ac:spMkLst>
            <pc:docMk/>
            <pc:sldMk cId="3588690226" sldId="301"/>
            <ac:spMk id="34" creationId="{7C62FD9C-5F89-AB12-F04F-8F89E0A10E2B}"/>
          </ac:spMkLst>
        </pc:spChg>
        <pc:spChg chg="mod">
          <ac:chgData name="Melandi Du Plooy" userId="fdb224ca-68eb-449d-b2c3-f8a8a0bb5034" providerId="ADAL" clId="{BD6C91BA-5D40-4307-8EAF-566C04BA6F84}" dt="2024-09-12T01:37:14.023" v="66"/>
          <ac:spMkLst>
            <pc:docMk/>
            <pc:sldMk cId="3588690226" sldId="301"/>
            <ac:spMk id="35" creationId="{D7A2EBBF-3410-ABF0-C4D8-7B437B55F8C6}"/>
          </ac:spMkLst>
        </pc:spChg>
        <pc:spChg chg="mod">
          <ac:chgData name="Melandi Du Plooy" userId="fdb224ca-68eb-449d-b2c3-f8a8a0bb5034" providerId="ADAL" clId="{BD6C91BA-5D40-4307-8EAF-566C04BA6F84}" dt="2024-09-12T01:37:14.023" v="66"/>
          <ac:spMkLst>
            <pc:docMk/>
            <pc:sldMk cId="3588690226" sldId="301"/>
            <ac:spMk id="36" creationId="{21A611BD-2D39-EA56-C107-6DB49D90448E}"/>
          </ac:spMkLst>
        </pc:spChg>
        <pc:spChg chg="mod">
          <ac:chgData name="Melandi Du Plooy" userId="fdb224ca-68eb-449d-b2c3-f8a8a0bb5034" providerId="ADAL" clId="{BD6C91BA-5D40-4307-8EAF-566C04BA6F84}" dt="2024-09-12T01:37:14.023" v="66"/>
          <ac:spMkLst>
            <pc:docMk/>
            <pc:sldMk cId="3588690226" sldId="301"/>
            <ac:spMk id="37" creationId="{A648FEF2-629D-A5E7-2F19-2D03739BE877}"/>
          </ac:spMkLst>
        </pc:spChg>
        <pc:spChg chg="mod">
          <ac:chgData name="Melandi Du Plooy" userId="fdb224ca-68eb-449d-b2c3-f8a8a0bb5034" providerId="ADAL" clId="{BD6C91BA-5D40-4307-8EAF-566C04BA6F84}" dt="2024-09-12T01:37:14.023" v="66"/>
          <ac:spMkLst>
            <pc:docMk/>
            <pc:sldMk cId="3588690226" sldId="301"/>
            <ac:spMk id="38" creationId="{BA9ADC30-A924-84AF-7690-32B8A05DB1C5}"/>
          </ac:spMkLst>
        </pc:spChg>
        <pc:spChg chg="mod">
          <ac:chgData name="Melandi Du Plooy" userId="fdb224ca-68eb-449d-b2c3-f8a8a0bb5034" providerId="ADAL" clId="{BD6C91BA-5D40-4307-8EAF-566C04BA6F84}" dt="2024-09-12T01:37:14.023" v="66"/>
          <ac:spMkLst>
            <pc:docMk/>
            <pc:sldMk cId="3588690226" sldId="301"/>
            <ac:spMk id="39" creationId="{D6F60354-FF87-F911-3768-F82CEB258D36}"/>
          </ac:spMkLst>
        </pc:spChg>
        <pc:spChg chg="mod">
          <ac:chgData name="Melandi Du Plooy" userId="fdb224ca-68eb-449d-b2c3-f8a8a0bb5034" providerId="ADAL" clId="{BD6C91BA-5D40-4307-8EAF-566C04BA6F84}" dt="2024-09-12T01:37:14.023" v="66"/>
          <ac:spMkLst>
            <pc:docMk/>
            <pc:sldMk cId="3588690226" sldId="301"/>
            <ac:spMk id="40" creationId="{499564EE-6ACB-0E8D-EB36-E7FE1B284825}"/>
          </ac:spMkLst>
        </pc:spChg>
        <pc:spChg chg="mod">
          <ac:chgData name="Melandi Du Plooy" userId="fdb224ca-68eb-449d-b2c3-f8a8a0bb5034" providerId="ADAL" clId="{BD6C91BA-5D40-4307-8EAF-566C04BA6F84}" dt="2024-09-12T01:37:14.023" v="66"/>
          <ac:spMkLst>
            <pc:docMk/>
            <pc:sldMk cId="3588690226" sldId="301"/>
            <ac:spMk id="41" creationId="{8F0EFBE0-4D3D-3B83-B537-F41F23DDA351}"/>
          </ac:spMkLst>
        </pc:spChg>
        <pc:spChg chg="mod">
          <ac:chgData name="Melandi Du Plooy" userId="fdb224ca-68eb-449d-b2c3-f8a8a0bb5034" providerId="ADAL" clId="{BD6C91BA-5D40-4307-8EAF-566C04BA6F84}" dt="2024-09-12T01:37:14.023" v="66"/>
          <ac:spMkLst>
            <pc:docMk/>
            <pc:sldMk cId="3588690226" sldId="301"/>
            <ac:spMk id="42" creationId="{CD1BD254-3735-A583-D8D6-C5905A4DF899}"/>
          </ac:spMkLst>
        </pc:spChg>
        <pc:spChg chg="mod">
          <ac:chgData name="Melandi Du Plooy" userId="fdb224ca-68eb-449d-b2c3-f8a8a0bb5034" providerId="ADAL" clId="{BD6C91BA-5D40-4307-8EAF-566C04BA6F84}" dt="2024-09-12T01:37:14.023" v="66"/>
          <ac:spMkLst>
            <pc:docMk/>
            <pc:sldMk cId="3588690226" sldId="301"/>
            <ac:spMk id="43" creationId="{4F5005BA-7534-C7CF-6C18-492E189FA7AB}"/>
          </ac:spMkLst>
        </pc:spChg>
        <pc:spChg chg="mod">
          <ac:chgData name="Melandi Du Plooy" userId="fdb224ca-68eb-449d-b2c3-f8a8a0bb5034" providerId="ADAL" clId="{BD6C91BA-5D40-4307-8EAF-566C04BA6F84}" dt="2024-09-12T01:37:14.023" v="66"/>
          <ac:spMkLst>
            <pc:docMk/>
            <pc:sldMk cId="3588690226" sldId="301"/>
            <ac:spMk id="44" creationId="{A0B2473F-C193-BC61-38A4-2714A36F1530}"/>
          </ac:spMkLst>
        </pc:spChg>
        <pc:spChg chg="mod">
          <ac:chgData name="Melandi Du Plooy" userId="fdb224ca-68eb-449d-b2c3-f8a8a0bb5034" providerId="ADAL" clId="{BD6C91BA-5D40-4307-8EAF-566C04BA6F84}" dt="2024-09-12T01:37:14.023" v="66"/>
          <ac:spMkLst>
            <pc:docMk/>
            <pc:sldMk cId="3588690226" sldId="301"/>
            <ac:spMk id="45" creationId="{5FDA436E-69FB-88FA-9627-0BD0CC34C500}"/>
          </ac:spMkLst>
        </pc:spChg>
        <pc:spChg chg="mod">
          <ac:chgData name="Melandi Du Plooy" userId="fdb224ca-68eb-449d-b2c3-f8a8a0bb5034" providerId="ADAL" clId="{BD6C91BA-5D40-4307-8EAF-566C04BA6F84}" dt="2024-09-12T01:37:14.023" v="66"/>
          <ac:spMkLst>
            <pc:docMk/>
            <pc:sldMk cId="3588690226" sldId="301"/>
            <ac:spMk id="46" creationId="{AC1F9255-86F4-781D-56C6-B4B8706A6A75}"/>
          </ac:spMkLst>
        </pc:spChg>
        <pc:spChg chg="mod">
          <ac:chgData name="Melandi Du Plooy" userId="fdb224ca-68eb-449d-b2c3-f8a8a0bb5034" providerId="ADAL" clId="{BD6C91BA-5D40-4307-8EAF-566C04BA6F84}" dt="2024-09-12T01:37:14.023" v="66"/>
          <ac:spMkLst>
            <pc:docMk/>
            <pc:sldMk cId="3588690226" sldId="301"/>
            <ac:spMk id="47" creationId="{8FB17DBB-95F8-0219-6B36-7E9FE56F91F4}"/>
          </ac:spMkLst>
        </pc:spChg>
        <pc:spChg chg="mod">
          <ac:chgData name="Melandi Du Plooy" userId="fdb224ca-68eb-449d-b2c3-f8a8a0bb5034" providerId="ADAL" clId="{BD6C91BA-5D40-4307-8EAF-566C04BA6F84}" dt="2024-09-12T01:37:14.023" v="66"/>
          <ac:spMkLst>
            <pc:docMk/>
            <pc:sldMk cId="3588690226" sldId="301"/>
            <ac:spMk id="48" creationId="{626A7DF4-2F97-55FC-70B2-07633F15EAA5}"/>
          </ac:spMkLst>
        </pc:spChg>
        <pc:spChg chg="add mod">
          <ac:chgData name="Melandi Du Plooy" userId="fdb224ca-68eb-449d-b2c3-f8a8a0bb5034" providerId="ADAL" clId="{BD6C91BA-5D40-4307-8EAF-566C04BA6F84}" dt="2024-09-12T01:50:18.343" v="193" actId="2711"/>
          <ac:spMkLst>
            <pc:docMk/>
            <pc:sldMk cId="3588690226" sldId="301"/>
            <ac:spMk id="49" creationId="{BEB4752F-9A20-E603-F2AE-50F2434F0D8D}"/>
          </ac:spMkLst>
        </pc:spChg>
        <pc:spChg chg="add mod">
          <ac:chgData name="Melandi Du Plooy" userId="fdb224ca-68eb-449d-b2c3-f8a8a0bb5034" providerId="ADAL" clId="{BD6C91BA-5D40-4307-8EAF-566C04BA6F84}" dt="2024-09-12T01:50:18.343" v="193" actId="2711"/>
          <ac:spMkLst>
            <pc:docMk/>
            <pc:sldMk cId="3588690226" sldId="301"/>
            <ac:spMk id="50" creationId="{0A7A2F8E-0B44-D06A-13F5-ED611B4DDEBF}"/>
          </ac:spMkLst>
        </pc:spChg>
        <pc:spChg chg="add mod">
          <ac:chgData name="Melandi Du Plooy" userId="fdb224ca-68eb-449d-b2c3-f8a8a0bb5034" providerId="ADAL" clId="{BD6C91BA-5D40-4307-8EAF-566C04BA6F84}" dt="2024-09-12T01:50:18.343" v="193" actId="2711"/>
          <ac:spMkLst>
            <pc:docMk/>
            <pc:sldMk cId="3588690226" sldId="301"/>
            <ac:spMk id="51" creationId="{066DB22D-EF14-A326-12B9-8E15C69E9A3D}"/>
          </ac:spMkLst>
        </pc:spChg>
        <pc:spChg chg="mod">
          <ac:chgData name="Melandi Du Plooy" userId="fdb224ca-68eb-449d-b2c3-f8a8a0bb5034" providerId="ADAL" clId="{BD6C91BA-5D40-4307-8EAF-566C04BA6F84}" dt="2024-09-12T01:37:14.023" v="66"/>
          <ac:spMkLst>
            <pc:docMk/>
            <pc:sldMk cId="3588690226" sldId="301"/>
            <ac:spMk id="54" creationId="{0EFBE187-C00C-208A-34EA-4C76EF2E3195}"/>
          </ac:spMkLst>
        </pc:spChg>
        <pc:spChg chg="mod">
          <ac:chgData name="Melandi Du Plooy" userId="fdb224ca-68eb-449d-b2c3-f8a8a0bb5034" providerId="ADAL" clId="{BD6C91BA-5D40-4307-8EAF-566C04BA6F84}" dt="2024-09-12T01:37:14.023" v="66"/>
          <ac:spMkLst>
            <pc:docMk/>
            <pc:sldMk cId="3588690226" sldId="301"/>
            <ac:spMk id="55" creationId="{9BA65A4F-30E2-48F3-7D9A-F5F45282D8C7}"/>
          </ac:spMkLst>
        </pc:spChg>
        <pc:spChg chg="mod">
          <ac:chgData name="Melandi Du Plooy" userId="fdb224ca-68eb-449d-b2c3-f8a8a0bb5034" providerId="ADAL" clId="{BD6C91BA-5D40-4307-8EAF-566C04BA6F84}" dt="2024-09-12T01:37:14.023" v="66"/>
          <ac:spMkLst>
            <pc:docMk/>
            <pc:sldMk cId="3588690226" sldId="301"/>
            <ac:spMk id="56" creationId="{146B6648-1831-A4A8-354B-2B588E005E79}"/>
          </ac:spMkLst>
        </pc:spChg>
        <pc:spChg chg="mod">
          <ac:chgData name="Melandi Du Plooy" userId="fdb224ca-68eb-449d-b2c3-f8a8a0bb5034" providerId="ADAL" clId="{BD6C91BA-5D40-4307-8EAF-566C04BA6F84}" dt="2024-09-12T01:37:14.023" v="66"/>
          <ac:spMkLst>
            <pc:docMk/>
            <pc:sldMk cId="3588690226" sldId="301"/>
            <ac:spMk id="57" creationId="{BF4B41E0-79E8-87CA-8CED-CFD2D137357F}"/>
          </ac:spMkLst>
        </pc:spChg>
        <pc:spChg chg="mod">
          <ac:chgData name="Melandi Du Plooy" userId="fdb224ca-68eb-449d-b2c3-f8a8a0bb5034" providerId="ADAL" clId="{BD6C91BA-5D40-4307-8EAF-566C04BA6F84}" dt="2024-09-12T01:37:14.023" v="66"/>
          <ac:spMkLst>
            <pc:docMk/>
            <pc:sldMk cId="3588690226" sldId="301"/>
            <ac:spMk id="58" creationId="{49D1CF2C-D7C4-3EC2-7654-740FEC4FAC40}"/>
          </ac:spMkLst>
        </pc:spChg>
        <pc:spChg chg="add mod">
          <ac:chgData name="Melandi Du Plooy" userId="fdb224ca-68eb-449d-b2c3-f8a8a0bb5034" providerId="ADAL" clId="{BD6C91BA-5D40-4307-8EAF-566C04BA6F84}" dt="2024-09-12T01:50:18.343" v="193" actId="2711"/>
          <ac:spMkLst>
            <pc:docMk/>
            <pc:sldMk cId="3588690226" sldId="301"/>
            <ac:spMk id="59" creationId="{9C4D05A0-4B26-055F-C024-C84E3F0018B1}"/>
          </ac:spMkLst>
        </pc:spChg>
        <pc:spChg chg="add mod">
          <ac:chgData name="Melandi Du Plooy" userId="fdb224ca-68eb-449d-b2c3-f8a8a0bb5034" providerId="ADAL" clId="{BD6C91BA-5D40-4307-8EAF-566C04BA6F84}" dt="2024-09-12T01:50:18.343" v="193" actId="2711"/>
          <ac:spMkLst>
            <pc:docMk/>
            <pc:sldMk cId="3588690226" sldId="301"/>
            <ac:spMk id="60" creationId="{A571F752-BC6B-A930-2769-D1F441D53E1F}"/>
          </ac:spMkLst>
        </pc:spChg>
        <pc:spChg chg="mod">
          <ac:chgData name="Melandi Du Plooy" userId="fdb224ca-68eb-449d-b2c3-f8a8a0bb5034" providerId="ADAL" clId="{BD6C91BA-5D40-4307-8EAF-566C04BA6F84}" dt="2024-09-12T01:37:14.023" v="66"/>
          <ac:spMkLst>
            <pc:docMk/>
            <pc:sldMk cId="3588690226" sldId="301"/>
            <ac:spMk id="62" creationId="{FB756B79-D4AA-6078-0969-472461F0F4CA}"/>
          </ac:spMkLst>
        </pc:spChg>
        <pc:spChg chg="mod">
          <ac:chgData name="Melandi Du Plooy" userId="fdb224ca-68eb-449d-b2c3-f8a8a0bb5034" providerId="ADAL" clId="{BD6C91BA-5D40-4307-8EAF-566C04BA6F84}" dt="2024-09-12T01:37:14.023" v="66"/>
          <ac:spMkLst>
            <pc:docMk/>
            <pc:sldMk cId="3588690226" sldId="301"/>
            <ac:spMk id="63" creationId="{963F61A3-8162-24E0-823F-0A282DF90111}"/>
          </ac:spMkLst>
        </pc:spChg>
        <pc:spChg chg="mod">
          <ac:chgData name="Melandi Du Plooy" userId="fdb224ca-68eb-449d-b2c3-f8a8a0bb5034" providerId="ADAL" clId="{BD6C91BA-5D40-4307-8EAF-566C04BA6F84}" dt="2024-09-12T01:37:14.023" v="66"/>
          <ac:spMkLst>
            <pc:docMk/>
            <pc:sldMk cId="3588690226" sldId="301"/>
            <ac:spMk id="64" creationId="{2C085872-A8B6-D8AE-3838-EF378BB51527}"/>
          </ac:spMkLst>
        </pc:spChg>
        <pc:spChg chg="mod">
          <ac:chgData name="Melandi Du Plooy" userId="fdb224ca-68eb-449d-b2c3-f8a8a0bb5034" providerId="ADAL" clId="{BD6C91BA-5D40-4307-8EAF-566C04BA6F84}" dt="2024-09-12T01:37:14.023" v="66"/>
          <ac:spMkLst>
            <pc:docMk/>
            <pc:sldMk cId="3588690226" sldId="301"/>
            <ac:spMk id="65" creationId="{B1A0ACBC-77E5-D5FE-CF29-DFD965A55E3D}"/>
          </ac:spMkLst>
        </pc:spChg>
        <pc:spChg chg="mod">
          <ac:chgData name="Melandi Du Plooy" userId="fdb224ca-68eb-449d-b2c3-f8a8a0bb5034" providerId="ADAL" clId="{BD6C91BA-5D40-4307-8EAF-566C04BA6F84}" dt="2024-09-12T01:37:14.023" v="66"/>
          <ac:spMkLst>
            <pc:docMk/>
            <pc:sldMk cId="3588690226" sldId="301"/>
            <ac:spMk id="66" creationId="{AB520262-867E-5A17-E9D3-4F788D24AB2F}"/>
          </ac:spMkLst>
        </pc:spChg>
        <pc:spChg chg="mod">
          <ac:chgData name="Melandi Du Plooy" userId="fdb224ca-68eb-449d-b2c3-f8a8a0bb5034" providerId="ADAL" clId="{BD6C91BA-5D40-4307-8EAF-566C04BA6F84}" dt="2024-09-12T01:37:14.023" v="66"/>
          <ac:spMkLst>
            <pc:docMk/>
            <pc:sldMk cId="3588690226" sldId="301"/>
            <ac:spMk id="67" creationId="{F01F95B0-5691-BA51-44C4-960F4E48FBC0}"/>
          </ac:spMkLst>
        </pc:spChg>
        <pc:spChg chg="mod">
          <ac:chgData name="Melandi Du Plooy" userId="fdb224ca-68eb-449d-b2c3-f8a8a0bb5034" providerId="ADAL" clId="{BD6C91BA-5D40-4307-8EAF-566C04BA6F84}" dt="2024-09-12T01:37:14.023" v="66"/>
          <ac:spMkLst>
            <pc:docMk/>
            <pc:sldMk cId="3588690226" sldId="301"/>
            <ac:spMk id="68" creationId="{9C3E7DB4-3677-FF63-3509-BCB542593C21}"/>
          </ac:spMkLst>
        </pc:spChg>
        <pc:spChg chg="mod">
          <ac:chgData name="Melandi Du Plooy" userId="fdb224ca-68eb-449d-b2c3-f8a8a0bb5034" providerId="ADAL" clId="{BD6C91BA-5D40-4307-8EAF-566C04BA6F84}" dt="2024-09-12T01:37:14.023" v="66"/>
          <ac:spMkLst>
            <pc:docMk/>
            <pc:sldMk cId="3588690226" sldId="301"/>
            <ac:spMk id="69" creationId="{A162742E-6D02-77FA-7841-50F6D35766C9}"/>
          </ac:spMkLst>
        </pc:spChg>
        <pc:spChg chg="mod">
          <ac:chgData name="Melandi Du Plooy" userId="fdb224ca-68eb-449d-b2c3-f8a8a0bb5034" providerId="ADAL" clId="{BD6C91BA-5D40-4307-8EAF-566C04BA6F84}" dt="2024-09-12T01:37:14.023" v="66"/>
          <ac:spMkLst>
            <pc:docMk/>
            <pc:sldMk cId="3588690226" sldId="301"/>
            <ac:spMk id="70" creationId="{A8CEEC58-BA25-7D3F-774B-CDA8B0BEADF8}"/>
          </ac:spMkLst>
        </pc:spChg>
        <pc:spChg chg="mod">
          <ac:chgData name="Melandi Du Plooy" userId="fdb224ca-68eb-449d-b2c3-f8a8a0bb5034" providerId="ADAL" clId="{BD6C91BA-5D40-4307-8EAF-566C04BA6F84}" dt="2024-09-12T01:37:14.023" v="66"/>
          <ac:spMkLst>
            <pc:docMk/>
            <pc:sldMk cId="3588690226" sldId="301"/>
            <ac:spMk id="71" creationId="{8BFDA3C2-5ABD-3070-B582-9E259E58C9AA}"/>
          </ac:spMkLst>
        </pc:spChg>
        <pc:spChg chg="mod">
          <ac:chgData name="Melandi Du Plooy" userId="fdb224ca-68eb-449d-b2c3-f8a8a0bb5034" providerId="ADAL" clId="{BD6C91BA-5D40-4307-8EAF-566C04BA6F84}" dt="2024-09-12T01:37:14.023" v="66"/>
          <ac:spMkLst>
            <pc:docMk/>
            <pc:sldMk cId="3588690226" sldId="301"/>
            <ac:spMk id="72" creationId="{61A0357F-CB77-1159-0132-EE775A421BE9}"/>
          </ac:spMkLst>
        </pc:spChg>
        <pc:spChg chg="mod">
          <ac:chgData name="Melandi Du Plooy" userId="fdb224ca-68eb-449d-b2c3-f8a8a0bb5034" providerId="ADAL" clId="{BD6C91BA-5D40-4307-8EAF-566C04BA6F84}" dt="2024-09-12T01:37:14.023" v="66"/>
          <ac:spMkLst>
            <pc:docMk/>
            <pc:sldMk cId="3588690226" sldId="301"/>
            <ac:spMk id="73" creationId="{0EFC18D0-B302-E577-3877-49BBB1AA9191}"/>
          </ac:spMkLst>
        </pc:spChg>
        <pc:spChg chg="mod">
          <ac:chgData name="Melandi Du Plooy" userId="fdb224ca-68eb-449d-b2c3-f8a8a0bb5034" providerId="ADAL" clId="{BD6C91BA-5D40-4307-8EAF-566C04BA6F84}" dt="2024-09-12T01:37:14.023" v="66"/>
          <ac:spMkLst>
            <pc:docMk/>
            <pc:sldMk cId="3588690226" sldId="301"/>
            <ac:spMk id="74" creationId="{4E11B438-3B05-4E0F-C16A-7281C561D5CE}"/>
          </ac:spMkLst>
        </pc:spChg>
        <pc:spChg chg="mod">
          <ac:chgData name="Melandi Du Plooy" userId="fdb224ca-68eb-449d-b2c3-f8a8a0bb5034" providerId="ADAL" clId="{BD6C91BA-5D40-4307-8EAF-566C04BA6F84}" dt="2024-09-12T01:37:14.023" v="66"/>
          <ac:spMkLst>
            <pc:docMk/>
            <pc:sldMk cId="3588690226" sldId="301"/>
            <ac:spMk id="75" creationId="{E5BDD9FC-93AE-731A-A8A8-051CF2437F23}"/>
          </ac:spMkLst>
        </pc:spChg>
        <pc:spChg chg="mod">
          <ac:chgData name="Melandi Du Plooy" userId="fdb224ca-68eb-449d-b2c3-f8a8a0bb5034" providerId="ADAL" clId="{BD6C91BA-5D40-4307-8EAF-566C04BA6F84}" dt="2024-09-12T01:37:14.023" v="66"/>
          <ac:spMkLst>
            <pc:docMk/>
            <pc:sldMk cId="3588690226" sldId="301"/>
            <ac:spMk id="76" creationId="{3FC45F87-DA17-61A1-2765-9E589E5AC3A2}"/>
          </ac:spMkLst>
        </pc:spChg>
        <pc:spChg chg="mod">
          <ac:chgData name="Melandi Du Plooy" userId="fdb224ca-68eb-449d-b2c3-f8a8a0bb5034" providerId="ADAL" clId="{BD6C91BA-5D40-4307-8EAF-566C04BA6F84}" dt="2024-09-12T01:37:14.023" v="66"/>
          <ac:spMkLst>
            <pc:docMk/>
            <pc:sldMk cId="3588690226" sldId="301"/>
            <ac:spMk id="77" creationId="{0B4C8C8C-076E-D173-6FD2-BA89D8D703BA}"/>
          </ac:spMkLst>
        </pc:spChg>
        <pc:spChg chg="mod">
          <ac:chgData name="Melandi Du Plooy" userId="fdb224ca-68eb-449d-b2c3-f8a8a0bb5034" providerId="ADAL" clId="{BD6C91BA-5D40-4307-8EAF-566C04BA6F84}" dt="2024-09-12T01:37:14.023" v="66"/>
          <ac:spMkLst>
            <pc:docMk/>
            <pc:sldMk cId="3588690226" sldId="301"/>
            <ac:spMk id="78" creationId="{F0728089-ECA0-4A4B-EB52-11FBC4DC512E}"/>
          </ac:spMkLst>
        </pc:spChg>
        <pc:spChg chg="add mod">
          <ac:chgData name="Melandi Du Plooy" userId="fdb224ca-68eb-449d-b2c3-f8a8a0bb5034" providerId="ADAL" clId="{BD6C91BA-5D40-4307-8EAF-566C04BA6F84}" dt="2024-09-12T01:50:33.131" v="210" actId="1036"/>
          <ac:spMkLst>
            <pc:docMk/>
            <pc:sldMk cId="3588690226" sldId="301"/>
            <ac:spMk id="79" creationId="{0615D3FC-7E5E-86A3-7B7F-C5176D860B15}"/>
          </ac:spMkLst>
        </pc:spChg>
        <pc:spChg chg="mod">
          <ac:chgData name="Melandi Du Plooy" userId="fdb224ca-68eb-449d-b2c3-f8a8a0bb5034" providerId="ADAL" clId="{BD6C91BA-5D40-4307-8EAF-566C04BA6F84}" dt="2024-09-12T01:37:14.023" v="66"/>
          <ac:spMkLst>
            <pc:docMk/>
            <pc:sldMk cId="3588690226" sldId="301"/>
            <ac:spMk id="81" creationId="{DCDB44FB-86ED-7E3C-4CD6-5DF9C484CBCC}"/>
          </ac:spMkLst>
        </pc:spChg>
        <pc:spChg chg="mod">
          <ac:chgData name="Melandi Du Plooy" userId="fdb224ca-68eb-449d-b2c3-f8a8a0bb5034" providerId="ADAL" clId="{BD6C91BA-5D40-4307-8EAF-566C04BA6F84}" dt="2024-09-12T01:37:14.023" v="66"/>
          <ac:spMkLst>
            <pc:docMk/>
            <pc:sldMk cId="3588690226" sldId="301"/>
            <ac:spMk id="82" creationId="{EC08D40C-5C6F-B286-87D9-DCA2CBF8684C}"/>
          </ac:spMkLst>
        </pc:spChg>
        <pc:spChg chg="mod">
          <ac:chgData name="Melandi Du Plooy" userId="fdb224ca-68eb-449d-b2c3-f8a8a0bb5034" providerId="ADAL" clId="{BD6C91BA-5D40-4307-8EAF-566C04BA6F84}" dt="2024-09-12T01:37:14.023" v="66"/>
          <ac:spMkLst>
            <pc:docMk/>
            <pc:sldMk cId="3588690226" sldId="301"/>
            <ac:spMk id="83" creationId="{1BC706EE-FB9E-F877-1684-1FE0C1D831F7}"/>
          </ac:spMkLst>
        </pc:spChg>
        <pc:spChg chg="mod">
          <ac:chgData name="Melandi Du Plooy" userId="fdb224ca-68eb-449d-b2c3-f8a8a0bb5034" providerId="ADAL" clId="{BD6C91BA-5D40-4307-8EAF-566C04BA6F84}" dt="2024-09-12T01:37:14.023" v="66"/>
          <ac:spMkLst>
            <pc:docMk/>
            <pc:sldMk cId="3588690226" sldId="301"/>
            <ac:spMk id="84" creationId="{9B864FAA-C95C-2636-C684-1C4D73204801}"/>
          </ac:spMkLst>
        </pc:spChg>
        <pc:spChg chg="mod">
          <ac:chgData name="Melandi Du Plooy" userId="fdb224ca-68eb-449d-b2c3-f8a8a0bb5034" providerId="ADAL" clId="{BD6C91BA-5D40-4307-8EAF-566C04BA6F84}" dt="2024-09-12T01:37:14.023" v="66"/>
          <ac:spMkLst>
            <pc:docMk/>
            <pc:sldMk cId="3588690226" sldId="301"/>
            <ac:spMk id="85" creationId="{451EF154-CAE7-1D4C-1B6A-123B15681026}"/>
          </ac:spMkLst>
        </pc:spChg>
        <pc:spChg chg="mod">
          <ac:chgData name="Melandi Du Plooy" userId="fdb224ca-68eb-449d-b2c3-f8a8a0bb5034" providerId="ADAL" clId="{BD6C91BA-5D40-4307-8EAF-566C04BA6F84}" dt="2024-09-12T01:37:14.023" v="66"/>
          <ac:spMkLst>
            <pc:docMk/>
            <pc:sldMk cId="3588690226" sldId="301"/>
            <ac:spMk id="86" creationId="{17C5AB20-9877-7127-3D1C-D87195DAE58F}"/>
          </ac:spMkLst>
        </pc:spChg>
        <pc:spChg chg="mod">
          <ac:chgData name="Melandi Du Plooy" userId="fdb224ca-68eb-449d-b2c3-f8a8a0bb5034" providerId="ADAL" clId="{BD6C91BA-5D40-4307-8EAF-566C04BA6F84}" dt="2024-09-12T01:37:14.023" v="66"/>
          <ac:spMkLst>
            <pc:docMk/>
            <pc:sldMk cId="3588690226" sldId="301"/>
            <ac:spMk id="87" creationId="{029879C0-A0E6-98BF-D908-300A67FCF703}"/>
          </ac:spMkLst>
        </pc:spChg>
        <pc:spChg chg="mod">
          <ac:chgData name="Melandi Du Plooy" userId="fdb224ca-68eb-449d-b2c3-f8a8a0bb5034" providerId="ADAL" clId="{BD6C91BA-5D40-4307-8EAF-566C04BA6F84}" dt="2024-09-12T01:37:14.023" v="66"/>
          <ac:spMkLst>
            <pc:docMk/>
            <pc:sldMk cId="3588690226" sldId="301"/>
            <ac:spMk id="88" creationId="{8BDB0ACD-D99C-86ED-0FDB-71E5AB2818E4}"/>
          </ac:spMkLst>
        </pc:spChg>
        <pc:spChg chg="mod">
          <ac:chgData name="Melandi Du Plooy" userId="fdb224ca-68eb-449d-b2c3-f8a8a0bb5034" providerId="ADAL" clId="{BD6C91BA-5D40-4307-8EAF-566C04BA6F84}" dt="2024-09-12T01:37:14.023" v="66"/>
          <ac:spMkLst>
            <pc:docMk/>
            <pc:sldMk cId="3588690226" sldId="301"/>
            <ac:spMk id="89" creationId="{EE90C056-5DBC-2C1B-E24D-87212FDB3954}"/>
          </ac:spMkLst>
        </pc:spChg>
        <pc:spChg chg="mod">
          <ac:chgData name="Melandi Du Plooy" userId="fdb224ca-68eb-449d-b2c3-f8a8a0bb5034" providerId="ADAL" clId="{BD6C91BA-5D40-4307-8EAF-566C04BA6F84}" dt="2024-09-12T01:37:14.023" v="66"/>
          <ac:spMkLst>
            <pc:docMk/>
            <pc:sldMk cId="3588690226" sldId="301"/>
            <ac:spMk id="90" creationId="{1F968421-A401-EB31-9BA6-7F4A6DB031A9}"/>
          </ac:spMkLst>
        </pc:spChg>
        <pc:spChg chg="mod">
          <ac:chgData name="Melandi Du Plooy" userId="fdb224ca-68eb-449d-b2c3-f8a8a0bb5034" providerId="ADAL" clId="{BD6C91BA-5D40-4307-8EAF-566C04BA6F84}" dt="2024-09-12T01:37:14.023" v="66"/>
          <ac:spMkLst>
            <pc:docMk/>
            <pc:sldMk cId="3588690226" sldId="301"/>
            <ac:spMk id="91" creationId="{4C1EACAF-9013-06A1-A45A-E7766B6DFE86}"/>
          </ac:spMkLst>
        </pc:spChg>
        <pc:spChg chg="mod">
          <ac:chgData name="Melandi Du Plooy" userId="fdb224ca-68eb-449d-b2c3-f8a8a0bb5034" providerId="ADAL" clId="{BD6C91BA-5D40-4307-8EAF-566C04BA6F84}" dt="2024-09-12T01:37:14.023" v="66"/>
          <ac:spMkLst>
            <pc:docMk/>
            <pc:sldMk cId="3588690226" sldId="301"/>
            <ac:spMk id="92" creationId="{4EEE114B-070E-D692-75E4-586366B98EC2}"/>
          </ac:spMkLst>
        </pc:spChg>
        <pc:spChg chg="mod">
          <ac:chgData name="Melandi Du Plooy" userId="fdb224ca-68eb-449d-b2c3-f8a8a0bb5034" providerId="ADAL" clId="{BD6C91BA-5D40-4307-8EAF-566C04BA6F84}" dt="2024-09-12T01:37:14.023" v="66"/>
          <ac:spMkLst>
            <pc:docMk/>
            <pc:sldMk cId="3588690226" sldId="301"/>
            <ac:spMk id="93" creationId="{3887B208-3277-3511-9F5B-3BC77D7AF5DB}"/>
          </ac:spMkLst>
        </pc:spChg>
        <pc:spChg chg="mod">
          <ac:chgData name="Melandi Du Plooy" userId="fdb224ca-68eb-449d-b2c3-f8a8a0bb5034" providerId="ADAL" clId="{BD6C91BA-5D40-4307-8EAF-566C04BA6F84}" dt="2024-09-12T01:37:14.023" v="66"/>
          <ac:spMkLst>
            <pc:docMk/>
            <pc:sldMk cId="3588690226" sldId="301"/>
            <ac:spMk id="94" creationId="{34BB3AA2-7688-C274-DA7B-6BF02A189888}"/>
          </ac:spMkLst>
        </pc:spChg>
        <pc:spChg chg="mod">
          <ac:chgData name="Melandi Du Plooy" userId="fdb224ca-68eb-449d-b2c3-f8a8a0bb5034" providerId="ADAL" clId="{BD6C91BA-5D40-4307-8EAF-566C04BA6F84}" dt="2024-09-12T01:37:14.023" v="66"/>
          <ac:spMkLst>
            <pc:docMk/>
            <pc:sldMk cId="3588690226" sldId="301"/>
            <ac:spMk id="95" creationId="{DB6C69A7-DABF-6D6B-6E1B-AA800C243012}"/>
          </ac:spMkLst>
        </pc:spChg>
        <pc:spChg chg="mod">
          <ac:chgData name="Melandi Du Plooy" userId="fdb224ca-68eb-449d-b2c3-f8a8a0bb5034" providerId="ADAL" clId="{BD6C91BA-5D40-4307-8EAF-566C04BA6F84}" dt="2024-09-12T01:37:14.023" v="66"/>
          <ac:spMkLst>
            <pc:docMk/>
            <pc:sldMk cId="3588690226" sldId="301"/>
            <ac:spMk id="96" creationId="{8E3A5255-FD2F-1105-64AF-8D187782F392}"/>
          </ac:spMkLst>
        </pc:spChg>
        <pc:spChg chg="add mod">
          <ac:chgData name="Melandi Du Plooy" userId="fdb224ca-68eb-449d-b2c3-f8a8a0bb5034" providerId="ADAL" clId="{BD6C91BA-5D40-4307-8EAF-566C04BA6F84}" dt="2024-09-12T01:50:18.343" v="193" actId="2711"/>
          <ac:spMkLst>
            <pc:docMk/>
            <pc:sldMk cId="3588690226" sldId="301"/>
            <ac:spMk id="97" creationId="{ABE78711-4A9A-9379-9B98-0EADD0F5B4C2}"/>
          </ac:spMkLst>
        </pc:spChg>
        <pc:spChg chg="mod">
          <ac:chgData name="Melandi Du Plooy" userId="fdb224ca-68eb-449d-b2c3-f8a8a0bb5034" providerId="ADAL" clId="{BD6C91BA-5D40-4307-8EAF-566C04BA6F84}" dt="2024-09-12T01:37:14.023" v="66"/>
          <ac:spMkLst>
            <pc:docMk/>
            <pc:sldMk cId="3588690226" sldId="301"/>
            <ac:spMk id="99" creationId="{D17EFADE-952E-9542-C45C-7DE0D41C3575}"/>
          </ac:spMkLst>
        </pc:spChg>
        <pc:spChg chg="mod">
          <ac:chgData name="Melandi Du Plooy" userId="fdb224ca-68eb-449d-b2c3-f8a8a0bb5034" providerId="ADAL" clId="{BD6C91BA-5D40-4307-8EAF-566C04BA6F84}" dt="2024-09-12T01:37:14.023" v="66"/>
          <ac:spMkLst>
            <pc:docMk/>
            <pc:sldMk cId="3588690226" sldId="301"/>
            <ac:spMk id="100" creationId="{AD3679B3-2051-649F-2D0E-3730D6236E24}"/>
          </ac:spMkLst>
        </pc:spChg>
        <pc:spChg chg="mod">
          <ac:chgData name="Melandi Du Plooy" userId="fdb224ca-68eb-449d-b2c3-f8a8a0bb5034" providerId="ADAL" clId="{BD6C91BA-5D40-4307-8EAF-566C04BA6F84}" dt="2024-09-12T01:37:14.023" v="66"/>
          <ac:spMkLst>
            <pc:docMk/>
            <pc:sldMk cId="3588690226" sldId="301"/>
            <ac:spMk id="101" creationId="{AD7599CC-54A6-A716-AA0B-B532E03B69B3}"/>
          </ac:spMkLst>
        </pc:spChg>
        <pc:spChg chg="mod">
          <ac:chgData name="Melandi Du Plooy" userId="fdb224ca-68eb-449d-b2c3-f8a8a0bb5034" providerId="ADAL" clId="{BD6C91BA-5D40-4307-8EAF-566C04BA6F84}" dt="2024-09-12T01:37:14.023" v="66"/>
          <ac:spMkLst>
            <pc:docMk/>
            <pc:sldMk cId="3588690226" sldId="301"/>
            <ac:spMk id="102" creationId="{C9CF55FD-335E-C02D-321E-6E7B196A6D2B}"/>
          </ac:spMkLst>
        </pc:spChg>
        <pc:spChg chg="mod">
          <ac:chgData name="Melandi Du Plooy" userId="fdb224ca-68eb-449d-b2c3-f8a8a0bb5034" providerId="ADAL" clId="{BD6C91BA-5D40-4307-8EAF-566C04BA6F84}" dt="2024-09-12T01:37:14.023" v="66"/>
          <ac:spMkLst>
            <pc:docMk/>
            <pc:sldMk cId="3588690226" sldId="301"/>
            <ac:spMk id="103" creationId="{A88B3C69-3090-99E9-395E-7C4654A7382F}"/>
          </ac:spMkLst>
        </pc:spChg>
        <pc:spChg chg="mod">
          <ac:chgData name="Melandi Du Plooy" userId="fdb224ca-68eb-449d-b2c3-f8a8a0bb5034" providerId="ADAL" clId="{BD6C91BA-5D40-4307-8EAF-566C04BA6F84}" dt="2024-09-12T01:37:14.023" v="66"/>
          <ac:spMkLst>
            <pc:docMk/>
            <pc:sldMk cId="3588690226" sldId="301"/>
            <ac:spMk id="104" creationId="{17DDDAF1-C417-F5A9-AAC0-6AB2565D6196}"/>
          </ac:spMkLst>
        </pc:spChg>
        <pc:spChg chg="mod">
          <ac:chgData name="Melandi Du Plooy" userId="fdb224ca-68eb-449d-b2c3-f8a8a0bb5034" providerId="ADAL" clId="{BD6C91BA-5D40-4307-8EAF-566C04BA6F84}" dt="2024-09-12T01:37:14.023" v="66"/>
          <ac:spMkLst>
            <pc:docMk/>
            <pc:sldMk cId="3588690226" sldId="301"/>
            <ac:spMk id="105" creationId="{F4212530-B3B8-70B9-946C-1FA123AF075B}"/>
          </ac:spMkLst>
        </pc:spChg>
        <pc:spChg chg="mod">
          <ac:chgData name="Melandi Du Plooy" userId="fdb224ca-68eb-449d-b2c3-f8a8a0bb5034" providerId="ADAL" clId="{BD6C91BA-5D40-4307-8EAF-566C04BA6F84}" dt="2024-09-12T01:37:14.023" v="66"/>
          <ac:spMkLst>
            <pc:docMk/>
            <pc:sldMk cId="3588690226" sldId="301"/>
            <ac:spMk id="106" creationId="{5BCE9846-473E-C23A-A272-5AE8A1143872}"/>
          </ac:spMkLst>
        </pc:spChg>
        <pc:grpChg chg="add mod">
          <ac:chgData name="Melandi Du Plooy" userId="fdb224ca-68eb-449d-b2c3-f8a8a0bb5034" providerId="ADAL" clId="{BD6C91BA-5D40-4307-8EAF-566C04BA6F84}" dt="2024-09-12T01:50:33.131" v="210" actId="1036"/>
          <ac:grpSpMkLst>
            <pc:docMk/>
            <pc:sldMk cId="3588690226" sldId="301"/>
            <ac:grpSpMk id="5" creationId="{ECF067D7-D369-329A-A385-240C3D5571A4}"/>
          </ac:grpSpMkLst>
        </pc:grpChg>
        <pc:grpChg chg="add mod">
          <ac:chgData name="Melandi Du Plooy" userId="fdb224ca-68eb-449d-b2c3-f8a8a0bb5034" providerId="ADAL" clId="{BD6C91BA-5D40-4307-8EAF-566C04BA6F84}" dt="2024-09-12T01:50:33.131" v="210" actId="1036"/>
          <ac:grpSpMkLst>
            <pc:docMk/>
            <pc:sldMk cId="3588690226" sldId="301"/>
            <ac:grpSpMk id="29" creationId="{3198214A-97D1-7430-1666-1330B5172260}"/>
          </ac:grpSpMkLst>
        </pc:grpChg>
        <pc:grpChg chg="add mod">
          <ac:chgData name="Melandi Du Plooy" userId="fdb224ca-68eb-449d-b2c3-f8a8a0bb5034" providerId="ADAL" clId="{BD6C91BA-5D40-4307-8EAF-566C04BA6F84}" dt="2024-09-12T01:50:18.343" v="193" actId="2711"/>
          <ac:grpSpMkLst>
            <pc:docMk/>
            <pc:sldMk cId="3588690226" sldId="301"/>
            <ac:grpSpMk id="52" creationId="{56F94180-CE59-1C16-43F7-9524CBC70561}"/>
          </ac:grpSpMkLst>
        </pc:grpChg>
        <pc:grpChg chg="mod">
          <ac:chgData name="Melandi Du Plooy" userId="fdb224ca-68eb-449d-b2c3-f8a8a0bb5034" providerId="ADAL" clId="{BD6C91BA-5D40-4307-8EAF-566C04BA6F84}" dt="2024-09-12T01:37:14.023" v="66"/>
          <ac:grpSpMkLst>
            <pc:docMk/>
            <pc:sldMk cId="3588690226" sldId="301"/>
            <ac:grpSpMk id="53" creationId="{6952F666-503D-5864-2399-0F21A3139008}"/>
          </ac:grpSpMkLst>
        </pc:grpChg>
        <pc:grpChg chg="add mod">
          <ac:chgData name="Melandi Du Plooy" userId="fdb224ca-68eb-449d-b2c3-f8a8a0bb5034" providerId="ADAL" clId="{BD6C91BA-5D40-4307-8EAF-566C04BA6F84}" dt="2024-09-12T01:50:18.343" v="193" actId="2711"/>
          <ac:grpSpMkLst>
            <pc:docMk/>
            <pc:sldMk cId="3588690226" sldId="301"/>
            <ac:grpSpMk id="61" creationId="{0D21A28E-A04B-F4CC-2FE0-C6C4FD7804F4}"/>
          </ac:grpSpMkLst>
        </pc:grpChg>
        <pc:grpChg chg="add mod">
          <ac:chgData name="Melandi Du Plooy" userId="fdb224ca-68eb-449d-b2c3-f8a8a0bb5034" providerId="ADAL" clId="{BD6C91BA-5D40-4307-8EAF-566C04BA6F84}" dt="2024-09-12T01:50:33.131" v="210" actId="1036"/>
          <ac:grpSpMkLst>
            <pc:docMk/>
            <pc:sldMk cId="3588690226" sldId="301"/>
            <ac:grpSpMk id="80" creationId="{B605358D-9AB2-2C50-0F6D-2CFD63BF8811}"/>
          </ac:grpSpMkLst>
        </pc:grpChg>
        <pc:grpChg chg="add mod">
          <ac:chgData name="Melandi Du Plooy" userId="fdb224ca-68eb-449d-b2c3-f8a8a0bb5034" providerId="ADAL" clId="{BD6C91BA-5D40-4307-8EAF-566C04BA6F84}" dt="2024-09-12T01:50:18.343" v="193" actId="2711"/>
          <ac:grpSpMkLst>
            <pc:docMk/>
            <pc:sldMk cId="3588690226" sldId="301"/>
            <ac:grpSpMk id="98" creationId="{0EC76B20-3A4D-B628-1421-96B09EE28EB1}"/>
          </ac:grpSpMkLst>
        </pc:grpChg>
      </pc:sldChg>
      <pc:sldChg chg="del">
        <pc:chgData name="Melandi Du Plooy" userId="fdb224ca-68eb-449d-b2c3-f8a8a0bb5034" providerId="ADAL" clId="{BD6C91BA-5D40-4307-8EAF-566C04BA6F84}" dt="2024-09-12T01:33:08.191" v="2" actId="47"/>
        <pc:sldMkLst>
          <pc:docMk/>
          <pc:sldMk cId="1262000321" sldId="302"/>
        </pc:sldMkLst>
      </pc:sldChg>
      <pc:sldChg chg="addSp modSp add mod ord modNotesTx">
        <pc:chgData name="Melandi Du Plooy" userId="fdb224ca-68eb-449d-b2c3-f8a8a0bb5034" providerId="ADAL" clId="{BD6C91BA-5D40-4307-8EAF-566C04BA6F84}" dt="2024-09-12T01:50:45.347" v="211" actId="2711"/>
        <pc:sldMkLst>
          <pc:docMk/>
          <pc:sldMk cId="2940078364" sldId="302"/>
        </pc:sldMkLst>
        <pc:spChg chg="add mod">
          <ac:chgData name="Melandi Du Plooy" userId="fdb224ca-68eb-449d-b2c3-f8a8a0bb5034" providerId="ADAL" clId="{BD6C91BA-5D40-4307-8EAF-566C04BA6F84}" dt="2024-09-12T01:50:45.347" v="211" actId="2711"/>
          <ac:spMkLst>
            <pc:docMk/>
            <pc:sldMk cId="2940078364" sldId="302"/>
            <ac:spMk id="2" creationId="{B948CE37-B18E-88E4-A3BB-78EB2DE584EB}"/>
          </ac:spMkLst>
        </pc:spChg>
        <pc:spChg chg="add mod">
          <ac:chgData name="Melandi Du Plooy" userId="fdb224ca-68eb-449d-b2c3-f8a8a0bb5034" providerId="ADAL" clId="{BD6C91BA-5D40-4307-8EAF-566C04BA6F84}" dt="2024-09-12T01:50:45.347" v="211" actId="2711"/>
          <ac:spMkLst>
            <pc:docMk/>
            <pc:sldMk cId="2940078364" sldId="302"/>
            <ac:spMk id="3" creationId="{E964B239-A837-3D92-4044-DDB695C31BD9}"/>
          </ac:spMkLst>
        </pc:spChg>
        <pc:spChg chg="mod">
          <ac:chgData name="Melandi Du Plooy" userId="fdb224ca-68eb-449d-b2c3-f8a8a0bb5034" providerId="ADAL" clId="{BD6C91BA-5D40-4307-8EAF-566C04BA6F84}" dt="2024-09-12T01:50:45.347" v="211" actId="2711"/>
          <ac:spMkLst>
            <pc:docMk/>
            <pc:sldMk cId="2940078364" sldId="302"/>
            <ac:spMk id="6" creationId="{CC534593-A148-8AB5-1E6A-26E36FF566B2}"/>
          </ac:spMkLst>
        </pc:spChg>
        <pc:spChg chg="mod">
          <ac:chgData name="Melandi Du Plooy" userId="fdb224ca-68eb-449d-b2c3-f8a8a0bb5034" providerId="ADAL" clId="{BD6C91BA-5D40-4307-8EAF-566C04BA6F84}" dt="2024-09-12T01:50:45.347" v="211" actId="2711"/>
          <ac:spMkLst>
            <pc:docMk/>
            <pc:sldMk cId="2940078364" sldId="302"/>
            <ac:spMk id="7" creationId="{C87CF64E-F820-436E-2DC6-788CBBC7397A}"/>
          </ac:spMkLst>
        </pc:spChg>
        <pc:spChg chg="mod">
          <ac:chgData name="Melandi Du Plooy" userId="fdb224ca-68eb-449d-b2c3-f8a8a0bb5034" providerId="ADAL" clId="{BD6C91BA-5D40-4307-8EAF-566C04BA6F84}" dt="2024-09-12T01:50:45.347" v="211" actId="2711"/>
          <ac:spMkLst>
            <pc:docMk/>
            <pc:sldMk cId="2940078364" sldId="302"/>
            <ac:spMk id="8" creationId="{7FAB1515-1CA2-4A0A-B1C3-7A762460E1D7}"/>
          </ac:spMkLst>
        </pc:spChg>
        <pc:spChg chg="mod">
          <ac:chgData name="Melandi Du Plooy" userId="fdb224ca-68eb-449d-b2c3-f8a8a0bb5034" providerId="ADAL" clId="{BD6C91BA-5D40-4307-8EAF-566C04BA6F84}" dt="2024-09-12T01:50:45.347" v="211" actId="2711"/>
          <ac:spMkLst>
            <pc:docMk/>
            <pc:sldMk cId="2940078364" sldId="302"/>
            <ac:spMk id="9" creationId="{E6BA58BF-146C-95D8-8E88-148248C760C7}"/>
          </ac:spMkLst>
        </pc:spChg>
        <pc:spChg chg="mod">
          <ac:chgData name="Melandi Du Plooy" userId="fdb224ca-68eb-449d-b2c3-f8a8a0bb5034" providerId="ADAL" clId="{BD6C91BA-5D40-4307-8EAF-566C04BA6F84}" dt="2024-09-12T01:50:45.347" v="211" actId="2711"/>
          <ac:spMkLst>
            <pc:docMk/>
            <pc:sldMk cId="2940078364" sldId="302"/>
            <ac:spMk id="10" creationId="{0D6C33A7-BB29-A66C-EB88-16E6B714EC15}"/>
          </ac:spMkLst>
        </pc:spChg>
        <pc:spChg chg="mod">
          <ac:chgData name="Melandi Du Plooy" userId="fdb224ca-68eb-449d-b2c3-f8a8a0bb5034" providerId="ADAL" clId="{BD6C91BA-5D40-4307-8EAF-566C04BA6F84}" dt="2024-09-12T01:50:45.347" v="211" actId="2711"/>
          <ac:spMkLst>
            <pc:docMk/>
            <pc:sldMk cId="2940078364" sldId="302"/>
            <ac:spMk id="11" creationId="{6A772CE2-0207-9D6E-F86C-244F95233A77}"/>
          </ac:spMkLst>
        </pc:spChg>
        <pc:spChg chg="mod">
          <ac:chgData name="Melandi Du Plooy" userId="fdb224ca-68eb-449d-b2c3-f8a8a0bb5034" providerId="ADAL" clId="{BD6C91BA-5D40-4307-8EAF-566C04BA6F84}" dt="2024-09-12T01:50:45.347" v="211" actId="2711"/>
          <ac:spMkLst>
            <pc:docMk/>
            <pc:sldMk cId="2940078364" sldId="302"/>
            <ac:spMk id="13" creationId="{1923DF5B-ED25-EB28-17BF-524007AC7F6A}"/>
          </ac:spMkLst>
        </pc:spChg>
        <pc:spChg chg="mod">
          <ac:chgData name="Melandi Du Plooy" userId="fdb224ca-68eb-449d-b2c3-f8a8a0bb5034" providerId="ADAL" clId="{BD6C91BA-5D40-4307-8EAF-566C04BA6F84}" dt="2024-09-12T01:50:45.347" v="211" actId="2711"/>
          <ac:spMkLst>
            <pc:docMk/>
            <pc:sldMk cId="2940078364" sldId="302"/>
            <ac:spMk id="14" creationId="{C37D70B3-7BDC-20F6-E6E1-2AE9586458FD}"/>
          </ac:spMkLst>
        </pc:spChg>
        <pc:spChg chg="mod">
          <ac:chgData name="Melandi Du Plooy" userId="fdb224ca-68eb-449d-b2c3-f8a8a0bb5034" providerId="ADAL" clId="{BD6C91BA-5D40-4307-8EAF-566C04BA6F84}" dt="2024-09-12T01:50:45.347" v="211" actId="2711"/>
          <ac:spMkLst>
            <pc:docMk/>
            <pc:sldMk cId="2940078364" sldId="302"/>
            <ac:spMk id="15" creationId="{E31303D5-F696-1AFA-3003-F3453CF9B74A}"/>
          </ac:spMkLst>
        </pc:spChg>
        <pc:spChg chg="mod">
          <ac:chgData name="Melandi Du Plooy" userId="fdb224ca-68eb-449d-b2c3-f8a8a0bb5034" providerId="ADAL" clId="{BD6C91BA-5D40-4307-8EAF-566C04BA6F84}" dt="2024-09-12T01:50:45.347" v="211" actId="2711"/>
          <ac:spMkLst>
            <pc:docMk/>
            <pc:sldMk cId="2940078364" sldId="302"/>
            <ac:spMk id="16" creationId="{635D8CA7-C3C2-C717-77A6-27E271F1C5C2}"/>
          </ac:spMkLst>
        </pc:spChg>
        <pc:spChg chg="mod">
          <ac:chgData name="Melandi Du Plooy" userId="fdb224ca-68eb-449d-b2c3-f8a8a0bb5034" providerId="ADAL" clId="{BD6C91BA-5D40-4307-8EAF-566C04BA6F84}" dt="2024-09-12T01:50:45.347" v="211" actId="2711"/>
          <ac:spMkLst>
            <pc:docMk/>
            <pc:sldMk cId="2940078364" sldId="302"/>
            <ac:spMk id="17" creationId="{7D544BB5-0B1C-99A1-4C17-D4E34B7E7846}"/>
          </ac:spMkLst>
        </pc:spChg>
        <pc:spChg chg="mod">
          <ac:chgData name="Melandi Du Plooy" userId="fdb224ca-68eb-449d-b2c3-f8a8a0bb5034" providerId="ADAL" clId="{BD6C91BA-5D40-4307-8EAF-566C04BA6F84}" dt="2024-09-12T01:50:45.347" v="211" actId="2711"/>
          <ac:spMkLst>
            <pc:docMk/>
            <pc:sldMk cId="2940078364" sldId="302"/>
            <ac:spMk id="18" creationId="{71BE2565-6DC5-C024-C64E-6A961D1C6826}"/>
          </ac:spMkLst>
        </pc:spChg>
        <pc:spChg chg="mod">
          <ac:chgData name="Melandi Du Plooy" userId="fdb224ca-68eb-449d-b2c3-f8a8a0bb5034" providerId="ADAL" clId="{BD6C91BA-5D40-4307-8EAF-566C04BA6F84}" dt="2024-09-12T01:50:45.347" v="211" actId="2711"/>
          <ac:spMkLst>
            <pc:docMk/>
            <pc:sldMk cId="2940078364" sldId="302"/>
            <ac:spMk id="19" creationId="{9736312B-1A96-978C-2837-7CB7806BD2A1}"/>
          </ac:spMkLst>
        </pc:spChg>
        <pc:spChg chg="mod">
          <ac:chgData name="Melandi Du Plooy" userId="fdb224ca-68eb-449d-b2c3-f8a8a0bb5034" providerId="ADAL" clId="{BD6C91BA-5D40-4307-8EAF-566C04BA6F84}" dt="2024-09-12T01:50:45.347" v="211" actId="2711"/>
          <ac:spMkLst>
            <pc:docMk/>
            <pc:sldMk cId="2940078364" sldId="302"/>
            <ac:spMk id="20" creationId="{067FCD8B-13EB-67B1-7168-F263B775DDBE}"/>
          </ac:spMkLst>
        </pc:spChg>
        <pc:spChg chg="mod">
          <ac:chgData name="Melandi Du Plooy" userId="fdb224ca-68eb-449d-b2c3-f8a8a0bb5034" providerId="ADAL" clId="{BD6C91BA-5D40-4307-8EAF-566C04BA6F84}" dt="2024-09-12T01:50:45.347" v="211" actId="2711"/>
          <ac:spMkLst>
            <pc:docMk/>
            <pc:sldMk cId="2940078364" sldId="302"/>
            <ac:spMk id="21" creationId="{45B6670A-1646-0EE8-DF41-99B44AC497C0}"/>
          </ac:spMkLst>
        </pc:spChg>
        <pc:spChg chg="mod">
          <ac:chgData name="Melandi Du Plooy" userId="fdb224ca-68eb-449d-b2c3-f8a8a0bb5034" providerId="ADAL" clId="{BD6C91BA-5D40-4307-8EAF-566C04BA6F84}" dt="2024-09-12T01:50:45.347" v="211" actId="2711"/>
          <ac:spMkLst>
            <pc:docMk/>
            <pc:sldMk cId="2940078364" sldId="302"/>
            <ac:spMk id="22" creationId="{F67E3CA7-ACA3-141B-B7F2-C181D81BEF04}"/>
          </ac:spMkLst>
        </pc:spChg>
        <pc:spChg chg="mod">
          <ac:chgData name="Melandi Du Plooy" userId="fdb224ca-68eb-449d-b2c3-f8a8a0bb5034" providerId="ADAL" clId="{BD6C91BA-5D40-4307-8EAF-566C04BA6F84}" dt="2024-09-12T01:50:45.347" v="211" actId="2711"/>
          <ac:spMkLst>
            <pc:docMk/>
            <pc:sldMk cId="2940078364" sldId="302"/>
            <ac:spMk id="23" creationId="{C1936345-D777-4CAD-5CDC-CE50D4979457}"/>
          </ac:spMkLst>
        </pc:spChg>
        <pc:spChg chg="add mod">
          <ac:chgData name="Melandi Du Plooy" userId="fdb224ca-68eb-449d-b2c3-f8a8a0bb5034" providerId="ADAL" clId="{BD6C91BA-5D40-4307-8EAF-566C04BA6F84}" dt="2024-09-12T01:50:45.347" v="211" actId="2711"/>
          <ac:spMkLst>
            <pc:docMk/>
            <pc:sldMk cId="2940078364" sldId="302"/>
            <ac:spMk id="24" creationId="{81C9B630-2C2D-3F94-BF9D-CC2729F3B0DB}"/>
          </ac:spMkLst>
        </pc:spChg>
        <pc:spChg chg="add mod">
          <ac:chgData name="Melandi Du Plooy" userId="fdb224ca-68eb-449d-b2c3-f8a8a0bb5034" providerId="ADAL" clId="{BD6C91BA-5D40-4307-8EAF-566C04BA6F84}" dt="2024-09-12T01:50:45.347" v="211" actId="2711"/>
          <ac:spMkLst>
            <pc:docMk/>
            <pc:sldMk cId="2940078364" sldId="302"/>
            <ac:spMk id="25" creationId="{75EEDB9F-837E-C8A4-2F10-A6C1A622B726}"/>
          </ac:spMkLst>
        </pc:spChg>
        <pc:spChg chg="add mod">
          <ac:chgData name="Melandi Du Plooy" userId="fdb224ca-68eb-449d-b2c3-f8a8a0bb5034" providerId="ADAL" clId="{BD6C91BA-5D40-4307-8EAF-566C04BA6F84}" dt="2024-09-12T01:50:45.347" v="211" actId="2711"/>
          <ac:spMkLst>
            <pc:docMk/>
            <pc:sldMk cId="2940078364" sldId="302"/>
            <ac:spMk id="26" creationId="{23D1FDC9-C3EB-897B-C021-694D0C2CAE78}"/>
          </ac:spMkLst>
        </pc:spChg>
        <pc:spChg chg="add mod">
          <ac:chgData name="Melandi Du Plooy" userId="fdb224ca-68eb-449d-b2c3-f8a8a0bb5034" providerId="ADAL" clId="{BD6C91BA-5D40-4307-8EAF-566C04BA6F84}" dt="2024-09-12T01:50:45.347" v="211" actId="2711"/>
          <ac:spMkLst>
            <pc:docMk/>
            <pc:sldMk cId="2940078364" sldId="302"/>
            <ac:spMk id="27" creationId="{D51617D6-145A-0D46-5472-7B6379C19238}"/>
          </ac:spMkLst>
        </pc:spChg>
        <pc:grpChg chg="add mod">
          <ac:chgData name="Melandi Du Plooy" userId="fdb224ca-68eb-449d-b2c3-f8a8a0bb5034" providerId="ADAL" clId="{BD6C91BA-5D40-4307-8EAF-566C04BA6F84}" dt="2024-09-12T01:37:25.492" v="68"/>
          <ac:grpSpMkLst>
            <pc:docMk/>
            <pc:sldMk cId="2940078364" sldId="302"/>
            <ac:grpSpMk id="4" creationId="{11391176-1689-5689-395D-DEFCD2BC0383}"/>
          </ac:grpSpMkLst>
        </pc:grpChg>
        <pc:grpChg chg="mod">
          <ac:chgData name="Melandi Du Plooy" userId="fdb224ca-68eb-449d-b2c3-f8a8a0bb5034" providerId="ADAL" clId="{BD6C91BA-5D40-4307-8EAF-566C04BA6F84}" dt="2024-09-12T01:37:25.492" v="68"/>
          <ac:grpSpMkLst>
            <pc:docMk/>
            <pc:sldMk cId="2940078364" sldId="302"/>
            <ac:grpSpMk id="5" creationId="{58E7F70A-920E-02F8-F779-6FF0383CEDA5}"/>
          </ac:grpSpMkLst>
        </pc:grpChg>
        <pc:grpChg chg="add mod">
          <ac:chgData name="Melandi Du Plooy" userId="fdb224ca-68eb-449d-b2c3-f8a8a0bb5034" providerId="ADAL" clId="{BD6C91BA-5D40-4307-8EAF-566C04BA6F84}" dt="2024-09-12T01:37:25.492" v="68"/>
          <ac:grpSpMkLst>
            <pc:docMk/>
            <pc:sldMk cId="2940078364" sldId="302"/>
            <ac:grpSpMk id="12" creationId="{EF8A0B77-53E6-98D1-40DE-6F2FE164C1D8}"/>
          </ac:grpSpMkLst>
        </pc:grpChg>
      </pc:sldChg>
      <pc:sldChg chg="del">
        <pc:chgData name="Melandi Du Plooy" userId="fdb224ca-68eb-449d-b2c3-f8a8a0bb5034" providerId="ADAL" clId="{BD6C91BA-5D40-4307-8EAF-566C04BA6F84}" dt="2024-09-12T01:33:08.191" v="2" actId="47"/>
        <pc:sldMkLst>
          <pc:docMk/>
          <pc:sldMk cId="694638403" sldId="303"/>
        </pc:sldMkLst>
      </pc:sldChg>
      <pc:sldChg chg="addSp delSp modSp add mod ord modAnim modNotesTx">
        <pc:chgData name="Melandi Du Plooy" userId="fdb224ca-68eb-449d-b2c3-f8a8a0bb5034" providerId="ADAL" clId="{BD6C91BA-5D40-4307-8EAF-566C04BA6F84}" dt="2024-09-12T01:51:02.166" v="212" actId="2711"/>
        <pc:sldMkLst>
          <pc:docMk/>
          <pc:sldMk cId="2693175884" sldId="303"/>
        </pc:sldMkLst>
        <pc:spChg chg="del">
          <ac:chgData name="Melandi Du Plooy" userId="fdb224ca-68eb-449d-b2c3-f8a8a0bb5034" providerId="ADAL" clId="{BD6C91BA-5D40-4307-8EAF-566C04BA6F84}" dt="2024-09-12T01:38:02.649" v="79" actId="478"/>
          <ac:spMkLst>
            <pc:docMk/>
            <pc:sldMk cId="2693175884" sldId="303"/>
            <ac:spMk id="2" creationId="{B948CE37-B18E-88E4-A3BB-78EB2DE584EB}"/>
          </ac:spMkLst>
        </pc:spChg>
        <pc:spChg chg="del">
          <ac:chgData name="Melandi Du Plooy" userId="fdb224ca-68eb-449d-b2c3-f8a8a0bb5034" providerId="ADAL" clId="{BD6C91BA-5D40-4307-8EAF-566C04BA6F84}" dt="2024-09-12T01:38:02.649" v="79" actId="478"/>
          <ac:spMkLst>
            <pc:docMk/>
            <pc:sldMk cId="2693175884" sldId="303"/>
            <ac:spMk id="3" creationId="{E964B239-A837-3D92-4044-DDB695C31BD9}"/>
          </ac:spMkLst>
        </pc:spChg>
        <pc:spChg chg="del">
          <ac:chgData name="Melandi Du Plooy" userId="fdb224ca-68eb-449d-b2c3-f8a8a0bb5034" providerId="ADAL" clId="{BD6C91BA-5D40-4307-8EAF-566C04BA6F84}" dt="2024-09-12T01:38:02.649" v="79" actId="478"/>
          <ac:spMkLst>
            <pc:docMk/>
            <pc:sldMk cId="2693175884" sldId="303"/>
            <ac:spMk id="24" creationId="{81C9B630-2C2D-3F94-BF9D-CC2729F3B0DB}"/>
          </ac:spMkLst>
        </pc:spChg>
        <pc:spChg chg="del">
          <ac:chgData name="Melandi Du Plooy" userId="fdb224ca-68eb-449d-b2c3-f8a8a0bb5034" providerId="ADAL" clId="{BD6C91BA-5D40-4307-8EAF-566C04BA6F84}" dt="2024-09-12T01:38:02.649" v="79" actId="478"/>
          <ac:spMkLst>
            <pc:docMk/>
            <pc:sldMk cId="2693175884" sldId="303"/>
            <ac:spMk id="25" creationId="{75EEDB9F-837E-C8A4-2F10-A6C1A622B726}"/>
          </ac:spMkLst>
        </pc:spChg>
        <pc:spChg chg="del">
          <ac:chgData name="Melandi Du Plooy" userId="fdb224ca-68eb-449d-b2c3-f8a8a0bb5034" providerId="ADAL" clId="{BD6C91BA-5D40-4307-8EAF-566C04BA6F84}" dt="2024-09-12T01:38:02.649" v="79" actId="478"/>
          <ac:spMkLst>
            <pc:docMk/>
            <pc:sldMk cId="2693175884" sldId="303"/>
            <ac:spMk id="26" creationId="{23D1FDC9-C3EB-897B-C021-694D0C2CAE78}"/>
          </ac:spMkLst>
        </pc:spChg>
        <pc:spChg chg="del">
          <ac:chgData name="Melandi Du Plooy" userId="fdb224ca-68eb-449d-b2c3-f8a8a0bb5034" providerId="ADAL" clId="{BD6C91BA-5D40-4307-8EAF-566C04BA6F84}" dt="2024-09-12T01:38:02.649" v="79" actId="478"/>
          <ac:spMkLst>
            <pc:docMk/>
            <pc:sldMk cId="2693175884" sldId="303"/>
            <ac:spMk id="27" creationId="{D51617D6-145A-0D46-5472-7B6379C19238}"/>
          </ac:spMkLst>
        </pc:spChg>
        <pc:spChg chg="add mod">
          <ac:chgData name="Melandi Du Plooy" userId="fdb224ca-68eb-449d-b2c3-f8a8a0bb5034" providerId="ADAL" clId="{BD6C91BA-5D40-4307-8EAF-566C04BA6F84}" dt="2024-09-12T01:51:02.166" v="212" actId="2711"/>
          <ac:spMkLst>
            <pc:docMk/>
            <pc:sldMk cId="2693175884" sldId="303"/>
            <ac:spMk id="29" creationId="{1948792C-12E1-179F-331C-DDC929B2F261}"/>
          </ac:spMkLst>
        </pc:spChg>
        <pc:spChg chg="mod">
          <ac:chgData name="Melandi Du Plooy" userId="fdb224ca-68eb-449d-b2c3-f8a8a0bb5034" providerId="ADAL" clId="{BD6C91BA-5D40-4307-8EAF-566C04BA6F84}" dt="2024-09-12T01:51:02.166" v="212" actId="2711"/>
          <ac:spMkLst>
            <pc:docMk/>
            <pc:sldMk cId="2693175884" sldId="303"/>
            <ac:spMk id="31" creationId="{57A6B977-06DA-38CC-04A3-0E951AE8A4A1}"/>
          </ac:spMkLst>
        </pc:spChg>
        <pc:spChg chg="mod">
          <ac:chgData name="Melandi Du Plooy" userId="fdb224ca-68eb-449d-b2c3-f8a8a0bb5034" providerId="ADAL" clId="{BD6C91BA-5D40-4307-8EAF-566C04BA6F84}" dt="2024-09-12T01:51:02.166" v="212" actId="2711"/>
          <ac:spMkLst>
            <pc:docMk/>
            <pc:sldMk cId="2693175884" sldId="303"/>
            <ac:spMk id="32" creationId="{4F38CE75-15D5-D162-3CCD-0C1AAEAB3AA4}"/>
          </ac:spMkLst>
        </pc:spChg>
        <pc:spChg chg="mod">
          <ac:chgData name="Melandi Du Plooy" userId="fdb224ca-68eb-449d-b2c3-f8a8a0bb5034" providerId="ADAL" clId="{BD6C91BA-5D40-4307-8EAF-566C04BA6F84}" dt="2024-09-12T01:51:02.166" v="212" actId="2711"/>
          <ac:spMkLst>
            <pc:docMk/>
            <pc:sldMk cId="2693175884" sldId="303"/>
            <ac:spMk id="33" creationId="{0008B43A-8D1E-4082-3990-4A3720B1B881}"/>
          </ac:spMkLst>
        </pc:spChg>
        <pc:spChg chg="mod">
          <ac:chgData name="Melandi Du Plooy" userId="fdb224ca-68eb-449d-b2c3-f8a8a0bb5034" providerId="ADAL" clId="{BD6C91BA-5D40-4307-8EAF-566C04BA6F84}" dt="2024-09-12T01:51:02.166" v="212" actId="2711"/>
          <ac:spMkLst>
            <pc:docMk/>
            <pc:sldMk cId="2693175884" sldId="303"/>
            <ac:spMk id="34" creationId="{DE19B81C-3D0F-96BA-EEAD-0A24CCA2B1EC}"/>
          </ac:spMkLst>
        </pc:spChg>
        <pc:spChg chg="mod">
          <ac:chgData name="Melandi Du Plooy" userId="fdb224ca-68eb-449d-b2c3-f8a8a0bb5034" providerId="ADAL" clId="{BD6C91BA-5D40-4307-8EAF-566C04BA6F84}" dt="2024-09-12T01:51:02.166" v="212" actId="2711"/>
          <ac:spMkLst>
            <pc:docMk/>
            <pc:sldMk cId="2693175884" sldId="303"/>
            <ac:spMk id="35" creationId="{E9189F7D-EFFF-D9F1-80B9-8FFD0B46AFA4}"/>
          </ac:spMkLst>
        </pc:spChg>
        <pc:spChg chg="mod">
          <ac:chgData name="Melandi Du Plooy" userId="fdb224ca-68eb-449d-b2c3-f8a8a0bb5034" providerId="ADAL" clId="{BD6C91BA-5D40-4307-8EAF-566C04BA6F84}" dt="2024-09-12T01:51:02.166" v="212" actId="2711"/>
          <ac:spMkLst>
            <pc:docMk/>
            <pc:sldMk cId="2693175884" sldId="303"/>
            <ac:spMk id="36" creationId="{C987DD14-4E43-3E90-D78C-DC5F69F09175}"/>
          </ac:spMkLst>
        </pc:spChg>
        <pc:spChg chg="mod">
          <ac:chgData name="Melandi Du Plooy" userId="fdb224ca-68eb-449d-b2c3-f8a8a0bb5034" providerId="ADAL" clId="{BD6C91BA-5D40-4307-8EAF-566C04BA6F84}" dt="2024-09-12T01:51:02.166" v="212" actId="2711"/>
          <ac:spMkLst>
            <pc:docMk/>
            <pc:sldMk cId="2693175884" sldId="303"/>
            <ac:spMk id="37" creationId="{8B5A4041-B43C-644C-26C8-089151976CCB}"/>
          </ac:spMkLst>
        </pc:spChg>
        <pc:spChg chg="mod">
          <ac:chgData name="Melandi Du Plooy" userId="fdb224ca-68eb-449d-b2c3-f8a8a0bb5034" providerId="ADAL" clId="{BD6C91BA-5D40-4307-8EAF-566C04BA6F84}" dt="2024-09-12T01:51:02.166" v="212" actId="2711"/>
          <ac:spMkLst>
            <pc:docMk/>
            <pc:sldMk cId="2693175884" sldId="303"/>
            <ac:spMk id="38" creationId="{84F0B41C-8403-A409-98CF-F3D530B6251E}"/>
          </ac:spMkLst>
        </pc:spChg>
        <pc:spChg chg="mod">
          <ac:chgData name="Melandi Du Plooy" userId="fdb224ca-68eb-449d-b2c3-f8a8a0bb5034" providerId="ADAL" clId="{BD6C91BA-5D40-4307-8EAF-566C04BA6F84}" dt="2024-09-12T01:51:02.166" v="212" actId="2711"/>
          <ac:spMkLst>
            <pc:docMk/>
            <pc:sldMk cId="2693175884" sldId="303"/>
            <ac:spMk id="39" creationId="{AE70D3F2-DC81-C13E-0D71-8225DBAB0B62}"/>
          </ac:spMkLst>
        </pc:spChg>
        <pc:spChg chg="mod">
          <ac:chgData name="Melandi Du Plooy" userId="fdb224ca-68eb-449d-b2c3-f8a8a0bb5034" providerId="ADAL" clId="{BD6C91BA-5D40-4307-8EAF-566C04BA6F84}" dt="2024-09-12T01:51:02.166" v="212" actId="2711"/>
          <ac:spMkLst>
            <pc:docMk/>
            <pc:sldMk cId="2693175884" sldId="303"/>
            <ac:spMk id="40" creationId="{640A7BCB-D907-D22E-AC4C-510534613E10}"/>
          </ac:spMkLst>
        </pc:spChg>
        <pc:spChg chg="mod">
          <ac:chgData name="Melandi Du Plooy" userId="fdb224ca-68eb-449d-b2c3-f8a8a0bb5034" providerId="ADAL" clId="{BD6C91BA-5D40-4307-8EAF-566C04BA6F84}" dt="2024-09-12T01:51:02.166" v="212" actId="2711"/>
          <ac:spMkLst>
            <pc:docMk/>
            <pc:sldMk cId="2693175884" sldId="303"/>
            <ac:spMk id="41" creationId="{A6327A3D-D585-69FB-E3DC-74724D054416}"/>
          </ac:spMkLst>
        </pc:spChg>
        <pc:spChg chg="mod">
          <ac:chgData name="Melandi Du Plooy" userId="fdb224ca-68eb-449d-b2c3-f8a8a0bb5034" providerId="ADAL" clId="{BD6C91BA-5D40-4307-8EAF-566C04BA6F84}" dt="2024-09-12T01:51:02.166" v="212" actId="2711"/>
          <ac:spMkLst>
            <pc:docMk/>
            <pc:sldMk cId="2693175884" sldId="303"/>
            <ac:spMk id="42" creationId="{59FC7159-F034-843F-BD2B-DD55B3365662}"/>
          </ac:spMkLst>
        </pc:spChg>
        <pc:spChg chg="mod">
          <ac:chgData name="Melandi Du Plooy" userId="fdb224ca-68eb-449d-b2c3-f8a8a0bb5034" providerId="ADAL" clId="{BD6C91BA-5D40-4307-8EAF-566C04BA6F84}" dt="2024-09-12T01:51:02.166" v="212" actId="2711"/>
          <ac:spMkLst>
            <pc:docMk/>
            <pc:sldMk cId="2693175884" sldId="303"/>
            <ac:spMk id="43" creationId="{CC825FE1-23FA-5D54-F159-88E4111D16A6}"/>
          </ac:spMkLst>
        </pc:spChg>
        <pc:spChg chg="mod">
          <ac:chgData name="Melandi Du Plooy" userId="fdb224ca-68eb-449d-b2c3-f8a8a0bb5034" providerId="ADAL" clId="{BD6C91BA-5D40-4307-8EAF-566C04BA6F84}" dt="2024-09-12T01:51:02.166" v="212" actId="2711"/>
          <ac:spMkLst>
            <pc:docMk/>
            <pc:sldMk cId="2693175884" sldId="303"/>
            <ac:spMk id="44" creationId="{24E3C9C2-9430-0BD4-2CFA-B0E699B3415A}"/>
          </ac:spMkLst>
        </pc:spChg>
        <pc:spChg chg="mod">
          <ac:chgData name="Melandi Du Plooy" userId="fdb224ca-68eb-449d-b2c3-f8a8a0bb5034" providerId="ADAL" clId="{BD6C91BA-5D40-4307-8EAF-566C04BA6F84}" dt="2024-09-12T01:51:02.166" v="212" actId="2711"/>
          <ac:spMkLst>
            <pc:docMk/>
            <pc:sldMk cId="2693175884" sldId="303"/>
            <ac:spMk id="45" creationId="{D10E6DA7-3AD2-DA29-60DB-028604374586}"/>
          </ac:spMkLst>
        </pc:spChg>
        <pc:spChg chg="mod">
          <ac:chgData name="Melandi Du Plooy" userId="fdb224ca-68eb-449d-b2c3-f8a8a0bb5034" providerId="ADAL" clId="{BD6C91BA-5D40-4307-8EAF-566C04BA6F84}" dt="2024-09-12T01:51:02.166" v="212" actId="2711"/>
          <ac:spMkLst>
            <pc:docMk/>
            <pc:sldMk cId="2693175884" sldId="303"/>
            <ac:spMk id="46" creationId="{A5E1E4B3-148B-801F-1966-9F1F81B9040A}"/>
          </ac:spMkLst>
        </pc:spChg>
        <pc:spChg chg="mod">
          <ac:chgData name="Melandi Du Plooy" userId="fdb224ca-68eb-449d-b2c3-f8a8a0bb5034" providerId="ADAL" clId="{BD6C91BA-5D40-4307-8EAF-566C04BA6F84}" dt="2024-09-12T01:51:02.166" v="212" actId="2711"/>
          <ac:spMkLst>
            <pc:docMk/>
            <pc:sldMk cId="2693175884" sldId="303"/>
            <ac:spMk id="47" creationId="{65BDF0F7-F11B-F8E4-B34C-F0AEFD206A3A}"/>
          </ac:spMkLst>
        </pc:spChg>
        <pc:spChg chg="add mod">
          <ac:chgData name="Melandi Du Plooy" userId="fdb224ca-68eb-449d-b2c3-f8a8a0bb5034" providerId="ADAL" clId="{BD6C91BA-5D40-4307-8EAF-566C04BA6F84}" dt="2024-09-12T01:51:02.166" v="212" actId="2711"/>
          <ac:spMkLst>
            <pc:docMk/>
            <pc:sldMk cId="2693175884" sldId="303"/>
            <ac:spMk id="48" creationId="{91E23DD1-796C-6D34-2210-2263196664FE}"/>
          </ac:spMkLst>
        </pc:spChg>
        <pc:spChg chg="add mod">
          <ac:chgData name="Melandi Du Plooy" userId="fdb224ca-68eb-449d-b2c3-f8a8a0bb5034" providerId="ADAL" clId="{BD6C91BA-5D40-4307-8EAF-566C04BA6F84}" dt="2024-09-12T01:51:02.166" v="212" actId="2711"/>
          <ac:spMkLst>
            <pc:docMk/>
            <pc:sldMk cId="2693175884" sldId="303"/>
            <ac:spMk id="49" creationId="{C15910C3-0CC2-BFF9-A795-DD333C317A3F}"/>
          </ac:spMkLst>
        </pc:spChg>
        <pc:grpChg chg="del">
          <ac:chgData name="Melandi Du Plooy" userId="fdb224ca-68eb-449d-b2c3-f8a8a0bb5034" providerId="ADAL" clId="{BD6C91BA-5D40-4307-8EAF-566C04BA6F84}" dt="2024-09-12T01:38:02.649" v="79" actId="478"/>
          <ac:grpSpMkLst>
            <pc:docMk/>
            <pc:sldMk cId="2693175884" sldId="303"/>
            <ac:grpSpMk id="4" creationId="{11391176-1689-5689-395D-DEFCD2BC0383}"/>
          </ac:grpSpMkLst>
        </pc:grpChg>
        <pc:grpChg chg="del">
          <ac:chgData name="Melandi Du Plooy" userId="fdb224ca-68eb-449d-b2c3-f8a8a0bb5034" providerId="ADAL" clId="{BD6C91BA-5D40-4307-8EAF-566C04BA6F84}" dt="2024-09-12T01:38:02.649" v="79" actId="478"/>
          <ac:grpSpMkLst>
            <pc:docMk/>
            <pc:sldMk cId="2693175884" sldId="303"/>
            <ac:grpSpMk id="12" creationId="{EF8A0B77-53E6-98D1-40DE-6F2FE164C1D8}"/>
          </ac:grpSpMkLst>
        </pc:grpChg>
        <pc:grpChg chg="add mod">
          <ac:chgData name="Melandi Du Plooy" userId="fdb224ca-68eb-449d-b2c3-f8a8a0bb5034" providerId="ADAL" clId="{BD6C91BA-5D40-4307-8EAF-566C04BA6F84}" dt="2024-09-12T01:39:12.933" v="105"/>
          <ac:grpSpMkLst>
            <pc:docMk/>
            <pc:sldMk cId="2693175884" sldId="303"/>
            <ac:grpSpMk id="30" creationId="{4A9001E2-E806-2044-2D31-7B3B8C986156}"/>
          </ac:grpSpMkLst>
        </pc:grpChg>
        <pc:picChg chg="add mod">
          <ac:chgData name="Melandi Du Plooy" userId="fdb224ca-68eb-449d-b2c3-f8a8a0bb5034" providerId="ADAL" clId="{BD6C91BA-5D40-4307-8EAF-566C04BA6F84}" dt="2024-09-12T01:39:12.933" v="105"/>
          <ac:picMkLst>
            <pc:docMk/>
            <pc:sldMk cId="2693175884" sldId="303"/>
            <ac:picMk id="50" creationId="{83505D73-3737-6DCC-5ECB-1AEBF7A6512E}"/>
          </ac:picMkLst>
        </pc:picChg>
        <pc:cxnChg chg="add mod">
          <ac:chgData name="Melandi Du Plooy" userId="fdb224ca-68eb-449d-b2c3-f8a8a0bb5034" providerId="ADAL" clId="{BD6C91BA-5D40-4307-8EAF-566C04BA6F84}" dt="2024-09-12T01:39:12.933" v="105"/>
          <ac:cxnSpMkLst>
            <pc:docMk/>
            <pc:sldMk cId="2693175884" sldId="303"/>
            <ac:cxnSpMk id="28" creationId="{66D3C876-3355-4D14-8A75-C1E97D5F6B11}"/>
          </ac:cxnSpMkLst>
        </pc:cxnChg>
      </pc:sldChg>
      <pc:sldChg chg="del">
        <pc:chgData name="Melandi Du Plooy" userId="fdb224ca-68eb-449d-b2c3-f8a8a0bb5034" providerId="ADAL" clId="{BD6C91BA-5D40-4307-8EAF-566C04BA6F84}" dt="2024-09-12T01:33:08.191" v="2" actId="47"/>
        <pc:sldMkLst>
          <pc:docMk/>
          <pc:sldMk cId="2319600410" sldId="304"/>
        </pc:sldMkLst>
      </pc:sldChg>
      <pc:sldChg chg="addSp modSp add mod ord modNotesTx">
        <pc:chgData name="Melandi Du Plooy" userId="fdb224ca-68eb-449d-b2c3-f8a8a0bb5034" providerId="ADAL" clId="{BD6C91BA-5D40-4307-8EAF-566C04BA6F84}" dt="2024-09-12T01:52:02.239" v="234" actId="1036"/>
        <pc:sldMkLst>
          <pc:docMk/>
          <pc:sldMk cId="3178548066" sldId="304"/>
        </pc:sldMkLst>
        <pc:spChg chg="add mod">
          <ac:chgData name="Melandi Du Plooy" userId="fdb224ca-68eb-449d-b2c3-f8a8a0bb5034" providerId="ADAL" clId="{BD6C91BA-5D40-4307-8EAF-566C04BA6F84}" dt="2024-09-12T01:52:02.239" v="234" actId="1036"/>
          <ac:spMkLst>
            <pc:docMk/>
            <pc:sldMk cId="3178548066" sldId="304"/>
            <ac:spMk id="2" creationId="{45B9BEE9-0CA6-E8F2-E890-5380717BE84F}"/>
          </ac:spMkLst>
        </pc:spChg>
        <pc:spChg chg="add mod">
          <ac:chgData name="Melandi Du Plooy" userId="fdb224ca-68eb-449d-b2c3-f8a8a0bb5034" providerId="ADAL" clId="{BD6C91BA-5D40-4307-8EAF-566C04BA6F84}" dt="2024-09-12T01:52:02.239" v="234" actId="1036"/>
          <ac:spMkLst>
            <pc:docMk/>
            <pc:sldMk cId="3178548066" sldId="304"/>
            <ac:spMk id="3" creationId="{DBADDDDF-FF80-9F23-B614-2BE7143CFC49}"/>
          </ac:spMkLst>
        </pc:spChg>
      </pc:sldChg>
      <pc:sldChg chg="del">
        <pc:chgData name="Melandi Du Plooy" userId="fdb224ca-68eb-449d-b2c3-f8a8a0bb5034" providerId="ADAL" clId="{BD6C91BA-5D40-4307-8EAF-566C04BA6F84}" dt="2024-09-12T01:33:08.191" v="2" actId="47"/>
        <pc:sldMkLst>
          <pc:docMk/>
          <pc:sldMk cId="174258417" sldId="305"/>
        </pc:sldMkLst>
      </pc:sldChg>
      <pc:sldChg chg="addSp modSp add mod modAnim modNotesTx">
        <pc:chgData name="Melandi Du Plooy" userId="fdb224ca-68eb-449d-b2c3-f8a8a0bb5034" providerId="ADAL" clId="{BD6C91BA-5D40-4307-8EAF-566C04BA6F84}" dt="2024-09-12T01:51:33.840" v="216" actId="14100"/>
        <pc:sldMkLst>
          <pc:docMk/>
          <pc:sldMk cId="1673440240" sldId="305"/>
        </pc:sldMkLst>
        <pc:spChg chg="add mod">
          <ac:chgData name="Melandi Du Plooy" userId="fdb224ca-68eb-449d-b2c3-f8a8a0bb5034" providerId="ADAL" clId="{BD6C91BA-5D40-4307-8EAF-566C04BA6F84}" dt="2024-09-12T01:51:09.203" v="213" actId="2711"/>
          <ac:spMkLst>
            <pc:docMk/>
            <pc:sldMk cId="1673440240" sldId="305"/>
            <ac:spMk id="2" creationId="{2AF38909-5093-97AF-E87F-6CB7C77E9B7A}"/>
          </ac:spMkLst>
        </pc:spChg>
        <pc:spChg chg="add mod">
          <ac:chgData name="Melandi Du Plooy" userId="fdb224ca-68eb-449d-b2c3-f8a8a0bb5034" providerId="ADAL" clId="{BD6C91BA-5D40-4307-8EAF-566C04BA6F84}" dt="2024-09-12T01:51:09.203" v="213" actId="2711"/>
          <ac:spMkLst>
            <pc:docMk/>
            <pc:sldMk cId="1673440240" sldId="305"/>
            <ac:spMk id="3" creationId="{288F7E82-60A0-BD04-EA28-8CDCC856880E}"/>
          </ac:spMkLst>
        </pc:spChg>
        <pc:spChg chg="mod">
          <ac:chgData name="Melandi Du Plooy" userId="fdb224ca-68eb-449d-b2c3-f8a8a0bb5034" providerId="ADAL" clId="{BD6C91BA-5D40-4307-8EAF-566C04BA6F84}" dt="2024-09-12T01:51:09.203" v="213" actId="2711"/>
          <ac:spMkLst>
            <pc:docMk/>
            <pc:sldMk cId="1673440240" sldId="305"/>
            <ac:spMk id="7" creationId="{5726042C-19D7-A0B0-543E-BAA7C5435DDE}"/>
          </ac:spMkLst>
        </pc:spChg>
        <pc:spChg chg="mod">
          <ac:chgData name="Melandi Du Plooy" userId="fdb224ca-68eb-449d-b2c3-f8a8a0bb5034" providerId="ADAL" clId="{BD6C91BA-5D40-4307-8EAF-566C04BA6F84}" dt="2024-09-12T01:51:09.203" v="213" actId="2711"/>
          <ac:spMkLst>
            <pc:docMk/>
            <pc:sldMk cId="1673440240" sldId="305"/>
            <ac:spMk id="8" creationId="{0D3927CA-EDC6-CC58-861E-DD7365B10DB6}"/>
          </ac:spMkLst>
        </pc:spChg>
        <pc:spChg chg="mod">
          <ac:chgData name="Melandi Du Plooy" userId="fdb224ca-68eb-449d-b2c3-f8a8a0bb5034" providerId="ADAL" clId="{BD6C91BA-5D40-4307-8EAF-566C04BA6F84}" dt="2024-09-12T01:51:09.203" v="213" actId="2711"/>
          <ac:spMkLst>
            <pc:docMk/>
            <pc:sldMk cId="1673440240" sldId="305"/>
            <ac:spMk id="9" creationId="{5D99007E-9DC4-5E62-F8EF-742AC1764BB2}"/>
          </ac:spMkLst>
        </pc:spChg>
        <pc:spChg chg="mod">
          <ac:chgData name="Melandi Du Plooy" userId="fdb224ca-68eb-449d-b2c3-f8a8a0bb5034" providerId="ADAL" clId="{BD6C91BA-5D40-4307-8EAF-566C04BA6F84}" dt="2024-09-12T01:51:09.203" v="213" actId="2711"/>
          <ac:spMkLst>
            <pc:docMk/>
            <pc:sldMk cId="1673440240" sldId="305"/>
            <ac:spMk id="10" creationId="{3B0C41B0-1CC5-2030-4BC5-4441CA999974}"/>
          </ac:spMkLst>
        </pc:spChg>
        <pc:spChg chg="mod">
          <ac:chgData name="Melandi Du Plooy" userId="fdb224ca-68eb-449d-b2c3-f8a8a0bb5034" providerId="ADAL" clId="{BD6C91BA-5D40-4307-8EAF-566C04BA6F84}" dt="2024-09-12T01:51:09.203" v="213" actId="2711"/>
          <ac:spMkLst>
            <pc:docMk/>
            <pc:sldMk cId="1673440240" sldId="305"/>
            <ac:spMk id="11" creationId="{DCE58CAC-3953-BCDF-5122-00604995A4AD}"/>
          </ac:spMkLst>
        </pc:spChg>
        <pc:spChg chg="mod">
          <ac:chgData name="Melandi Du Plooy" userId="fdb224ca-68eb-449d-b2c3-f8a8a0bb5034" providerId="ADAL" clId="{BD6C91BA-5D40-4307-8EAF-566C04BA6F84}" dt="2024-09-12T01:51:09.203" v="213" actId="2711"/>
          <ac:spMkLst>
            <pc:docMk/>
            <pc:sldMk cId="1673440240" sldId="305"/>
            <ac:spMk id="12" creationId="{7674CF4B-33A4-F923-71ED-ED55492BAD91}"/>
          </ac:spMkLst>
        </pc:spChg>
        <pc:spChg chg="mod">
          <ac:chgData name="Melandi Du Plooy" userId="fdb224ca-68eb-449d-b2c3-f8a8a0bb5034" providerId="ADAL" clId="{BD6C91BA-5D40-4307-8EAF-566C04BA6F84}" dt="2024-09-12T01:51:09.203" v="213" actId="2711"/>
          <ac:spMkLst>
            <pc:docMk/>
            <pc:sldMk cId="1673440240" sldId="305"/>
            <ac:spMk id="13" creationId="{7F0E0F30-0F86-2D69-0575-FFC1DEA7D099}"/>
          </ac:spMkLst>
        </pc:spChg>
        <pc:spChg chg="mod">
          <ac:chgData name="Melandi Du Plooy" userId="fdb224ca-68eb-449d-b2c3-f8a8a0bb5034" providerId="ADAL" clId="{BD6C91BA-5D40-4307-8EAF-566C04BA6F84}" dt="2024-09-12T01:51:09.203" v="213" actId="2711"/>
          <ac:spMkLst>
            <pc:docMk/>
            <pc:sldMk cId="1673440240" sldId="305"/>
            <ac:spMk id="14" creationId="{8B91121F-5443-0908-550E-449A35ECCD73}"/>
          </ac:spMkLst>
        </pc:spChg>
        <pc:spChg chg="mod">
          <ac:chgData name="Melandi Du Plooy" userId="fdb224ca-68eb-449d-b2c3-f8a8a0bb5034" providerId="ADAL" clId="{BD6C91BA-5D40-4307-8EAF-566C04BA6F84}" dt="2024-09-12T01:51:09.203" v="213" actId="2711"/>
          <ac:spMkLst>
            <pc:docMk/>
            <pc:sldMk cId="1673440240" sldId="305"/>
            <ac:spMk id="16" creationId="{B43B9743-5E77-2181-60F4-67BB59B33A18}"/>
          </ac:spMkLst>
        </pc:spChg>
        <pc:spChg chg="mod">
          <ac:chgData name="Melandi Du Plooy" userId="fdb224ca-68eb-449d-b2c3-f8a8a0bb5034" providerId="ADAL" clId="{BD6C91BA-5D40-4307-8EAF-566C04BA6F84}" dt="2024-09-12T01:51:09.203" v="213" actId="2711"/>
          <ac:spMkLst>
            <pc:docMk/>
            <pc:sldMk cId="1673440240" sldId="305"/>
            <ac:spMk id="17" creationId="{07DC4366-193A-0E8D-D57A-53A4218A8205}"/>
          </ac:spMkLst>
        </pc:spChg>
        <pc:spChg chg="mod">
          <ac:chgData name="Melandi Du Plooy" userId="fdb224ca-68eb-449d-b2c3-f8a8a0bb5034" providerId="ADAL" clId="{BD6C91BA-5D40-4307-8EAF-566C04BA6F84}" dt="2024-09-12T01:51:09.203" v="213" actId="2711"/>
          <ac:spMkLst>
            <pc:docMk/>
            <pc:sldMk cId="1673440240" sldId="305"/>
            <ac:spMk id="18" creationId="{39C2AF32-D5A4-3D3C-F1B6-A4E0F1E102F2}"/>
          </ac:spMkLst>
        </pc:spChg>
        <pc:spChg chg="mod">
          <ac:chgData name="Melandi Du Plooy" userId="fdb224ca-68eb-449d-b2c3-f8a8a0bb5034" providerId="ADAL" clId="{BD6C91BA-5D40-4307-8EAF-566C04BA6F84}" dt="2024-09-12T01:51:09.203" v="213" actId="2711"/>
          <ac:spMkLst>
            <pc:docMk/>
            <pc:sldMk cId="1673440240" sldId="305"/>
            <ac:spMk id="19" creationId="{AFB471FB-F30D-039F-405C-C7C4FCF222A9}"/>
          </ac:spMkLst>
        </pc:spChg>
        <pc:spChg chg="mod">
          <ac:chgData name="Melandi Du Plooy" userId="fdb224ca-68eb-449d-b2c3-f8a8a0bb5034" providerId="ADAL" clId="{BD6C91BA-5D40-4307-8EAF-566C04BA6F84}" dt="2024-09-12T01:51:09.203" v="213" actId="2711"/>
          <ac:spMkLst>
            <pc:docMk/>
            <pc:sldMk cId="1673440240" sldId="305"/>
            <ac:spMk id="20" creationId="{8130AB24-CD1E-D28F-FE6D-DFCE10A22351}"/>
          </ac:spMkLst>
        </pc:spChg>
        <pc:spChg chg="mod">
          <ac:chgData name="Melandi Du Plooy" userId="fdb224ca-68eb-449d-b2c3-f8a8a0bb5034" providerId="ADAL" clId="{BD6C91BA-5D40-4307-8EAF-566C04BA6F84}" dt="2024-09-12T01:51:09.203" v="213" actId="2711"/>
          <ac:spMkLst>
            <pc:docMk/>
            <pc:sldMk cId="1673440240" sldId="305"/>
            <ac:spMk id="21" creationId="{65B3453A-E24F-B7E1-64B0-E19B9FBD54E1}"/>
          </ac:spMkLst>
        </pc:spChg>
        <pc:spChg chg="mod">
          <ac:chgData name="Melandi Du Plooy" userId="fdb224ca-68eb-449d-b2c3-f8a8a0bb5034" providerId="ADAL" clId="{BD6C91BA-5D40-4307-8EAF-566C04BA6F84}" dt="2024-09-12T01:51:09.203" v="213" actId="2711"/>
          <ac:spMkLst>
            <pc:docMk/>
            <pc:sldMk cId="1673440240" sldId="305"/>
            <ac:spMk id="22" creationId="{A15BFE60-1628-B41F-78F0-66E1714BC0E7}"/>
          </ac:spMkLst>
        </pc:spChg>
        <pc:spChg chg="mod">
          <ac:chgData name="Melandi Du Plooy" userId="fdb224ca-68eb-449d-b2c3-f8a8a0bb5034" providerId="ADAL" clId="{BD6C91BA-5D40-4307-8EAF-566C04BA6F84}" dt="2024-09-12T01:51:09.203" v="213" actId="2711"/>
          <ac:spMkLst>
            <pc:docMk/>
            <pc:sldMk cId="1673440240" sldId="305"/>
            <ac:spMk id="23" creationId="{EA74637B-88A5-6DC0-342E-A56B0542F600}"/>
          </ac:spMkLst>
        </pc:spChg>
        <pc:spChg chg="mod">
          <ac:chgData name="Melandi Du Plooy" userId="fdb224ca-68eb-449d-b2c3-f8a8a0bb5034" providerId="ADAL" clId="{BD6C91BA-5D40-4307-8EAF-566C04BA6F84}" dt="2024-09-12T01:51:09.203" v="213" actId="2711"/>
          <ac:spMkLst>
            <pc:docMk/>
            <pc:sldMk cId="1673440240" sldId="305"/>
            <ac:spMk id="24" creationId="{EB56AA62-0E70-6636-27B1-A436F5853425}"/>
          </ac:spMkLst>
        </pc:spChg>
        <pc:spChg chg="mod">
          <ac:chgData name="Melandi Du Plooy" userId="fdb224ca-68eb-449d-b2c3-f8a8a0bb5034" providerId="ADAL" clId="{BD6C91BA-5D40-4307-8EAF-566C04BA6F84}" dt="2024-09-12T01:51:09.203" v="213" actId="2711"/>
          <ac:spMkLst>
            <pc:docMk/>
            <pc:sldMk cId="1673440240" sldId="305"/>
            <ac:spMk id="25" creationId="{433F56AD-E871-B6BB-29F3-396465F5ED29}"/>
          </ac:spMkLst>
        </pc:spChg>
        <pc:spChg chg="mod">
          <ac:chgData name="Melandi Du Plooy" userId="fdb224ca-68eb-449d-b2c3-f8a8a0bb5034" providerId="ADAL" clId="{BD6C91BA-5D40-4307-8EAF-566C04BA6F84}" dt="2024-09-12T01:51:09.203" v="213" actId="2711"/>
          <ac:spMkLst>
            <pc:docMk/>
            <pc:sldMk cId="1673440240" sldId="305"/>
            <ac:spMk id="26" creationId="{A48A8B45-3525-38E0-554E-AADDF14B6F80}"/>
          </ac:spMkLst>
        </pc:spChg>
        <pc:spChg chg="mod">
          <ac:chgData name="Melandi Du Plooy" userId="fdb224ca-68eb-449d-b2c3-f8a8a0bb5034" providerId="ADAL" clId="{BD6C91BA-5D40-4307-8EAF-566C04BA6F84}" dt="2024-09-12T01:51:09.203" v="213" actId="2711"/>
          <ac:spMkLst>
            <pc:docMk/>
            <pc:sldMk cId="1673440240" sldId="305"/>
            <ac:spMk id="27" creationId="{FCFA572B-98F4-E014-8815-780E9663EE0F}"/>
          </ac:spMkLst>
        </pc:spChg>
        <pc:spChg chg="add mod">
          <ac:chgData name="Melandi Du Plooy" userId="fdb224ca-68eb-449d-b2c3-f8a8a0bb5034" providerId="ADAL" clId="{BD6C91BA-5D40-4307-8EAF-566C04BA6F84}" dt="2024-09-12T01:51:33.840" v="216" actId="14100"/>
          <ac:spMkLst>
            <pc:docMk/>
            <pc:sldMk cId="1673440240" sldId="305"/>
            <ac:spMk id="28" creationId="{A960C95E-112E-9F80-041D-4340D8497162}"/>
          </ac:spMkLst>
        </pc:spChg>
        <pc:grpChg chg="add mod">
          <ac:chgData name="Melandi Du Plooy" userId="fdb224ca-68eb-449d-b2c3-f8a8a0bb5034" providerId="ADAL" clId="{BD6C91BA-5D40-4307-8EAF-566C04BA6F84}" dt="2024-09-12T01:39:24.165" v="107"/>
          <ac:grpSpMkLst>
            <pc:docMk/>
            <pc:sldMk cId="1673440240" sldId="305"/>
            <ac:grpSpMk id="6" creationId="{B77C81AD-6E58-EDC8-3E7F-3AC69CFBADFA}"/>
          </ac:grpSpMkLst>
        </pc:grpChg>
        <pc:grpChg chg="add mod">
          <ac:chgData name="Melandi Du Plooy" userId="fdb224ca-68eb-449d-b2c3-f8a8a0bb5034" providerId="ADAL" clId="{BD6C91BA-5D40-4307-8EAF-566C04BA6F84}" dt="2024-09-12T01:39:24.165" v="107"/>
          <ac:grpSpMkLst>
            <pc:docMk/>
            <pc:sldMk cId="1673440240" sldId="305"/>
            <ac:grpSpMk id="15" creationId="{B1346910-FE25-DCFA-FF1C-556AC56B327D}"/>
          </ac:grpSpMkLst>
        </pc:grpChg>
        <pc:cxnChg chg="add mod">
          <ac:chgData name="Melandi Du Plooy" userId="fdb224ca-68eb-449d-b2c3-f8a8a0bb5034" providerId="ADAL" clId="{BD6C91BA-5D40-4307-8EAF-566C04BA6F84}" dt="2024-09-12T01:39:24.165" v="107"/>
          <ac:cxnSpMkLst>
            <pc:docMk/>
            <pc:sldMk cId="1673440240" sldId="305"/>
            <ac:cxnSpMk id="4" creationId="{E06C15E7-74EB-9AD9-F95A-660E45F41166}"/>
          </ac:cxnSpMkLst>
        </pc:cxnChg>
        <pc:cxnChg chg="add mod">
          <ac:chgData name="Melandi Du Plooy" userId="fdb224ca-68eb-449d-b2c3-f8a8a0bb5034" providerId="ADAL" clId="{BD6C91BA-5D40-4307-8EAF-566C04BA6F84}" dt="2024-09-12T01:39:24.165" v="107"/>
          <ac:cxnSpMkLst>
            <pc:docMk/>
            <pc:sldMk cId="1673440240" sldId="305"/>
            <ac:cxnSpMk id="5" creationId="{35AA116B-8DFA-A755-25E7-9C02E4B39FFB}"/>
          </ac:cxnSpMkLst>
        </pc:cxnChg>
      </pc:sldChg>
      <pc:sldChg chg="modSp add mod ord modNotesTx">
        <pc:chgData name="Melandi Du Plooy" userId="fdb224ca-68eb-449d-b2c3-f8a8a0bb5034" providerId="ADAL" clId="{BD6C91BA-5D40-4307-8EAF-566C04BA6F84}" dt="2024-09-12T01:39:52.895" v="114"/>
        <pc:sldMkLst>
          <pc:docMk/>
          <pc:sldMk cId="3820837847" sldId="306"/>
        </pc:sldMkLst>
        <pc:spChg chg="mod">
          <ac:chgData name="Melandi Du Plooy" userId="fdb224ca-68eb-449d-b2c3-f8a8a0bb5034" providerId="ADAL" clId="{BD6C91BA-5D40-4307-8EAF-566C04BA6F84}" dt="2024-09-12T01:39:46.812" v="112" actId="20577"/>
          <ac:spMkLst>
            <pc:docMk/>
            <pc:sldMk cId="3820837847" sldId="306"/>
            <ac:spMk id="5" creationId="{EBE7CD66-1559-BDEB-404F-D8F3377FE7DB}"/>
          </ac:spMkLst>
        </pc:spChg>
      </pc:sldChg>
      <pc:sldChg chg="addSp modSp add mod ord modNotesTx">
        <pc:chgData name="Melandi Du Plooy" userId="fdb224ca-68eb-449d-b2c3-f8a8a0bb5034" providerId="ADAL" clId="{BD6C91BA-5D40-4307-8EAF-566C04BA6F84}" dt="2024-09-12T01:52:29.332" v="237" actId="1076"/>
        <pc:sldMkLst>
          <pc:docMk/>
          <pc:sldMk cId="2959311133" sldId="307"/>
        </pc:sldMkLst>
        <pc:spChg chg="add mod">
          <ac:chgData name="Melandi Du Plooy" userId="fdb224ca-68eb-449d-b2c3-f8a8a0bb5034" providerId="ADAL" clId="{BD6C91BA-5D40-4307-8EAF-566C04BA6F84}" dt="2024-09-12T01:52:09.415" v="235" actId="2711"/>
          <ac:spMkLst>
            <pc:docMk/>
            <pc:sldMk cId="2959311133" sldId="307"/>
            <ac:spMk id="2" creationId="{E7F44DFA-E52E-9270-82C7-36571D6ACD16}"/>
          </ac:spMkLst>
        </pc:spChg>
        <pc:spChg chg="add mod">
          <ac:chgData name="Melandi Du Plooy" userId="fdb224ca-68eb-449d-b2c3-f8a8a0bb5034" providerId="ADAL" clId="{BD6C91BA-5D40-4307-8EAF-566C04BA6F84}" dt="2024-09-12T01:52:23.860" v="236" actId="255"/>
          <ac:spMkLst>
            <pc:docMk/>
            <pc:sldMk cId="2959311133" sldId="307"/>
            <ac:spMk id="3" creationId="{AEB51773-A53C-BBFB-DA00-E0986262DE30}"/>
          </ac:spMkLst>
        </pc:spChg>
        <pc:picChg chg="add mod">
          <ac:chgData name="Melandi Du Plooy" userId="fdb224ca-68eb-449d-b2c3-f8a8a0bb5034" providerId="ADAL" clId="{BD6C91BA-5D40-4307-8EAF-566C04BA6F84}" dt="2024-09-12T01:52:29.332" v="237" actId="1076"/>
          <ac:picMkLst>
            <pc:docMk/>
            <pc:sldMk cId="2959311133" sldId="307"/>
            <ac:picMk id="4" creationId="{424CE521-3DBE-2E0B-D4B4-DFAE0D99BA5A}"/>
          </ac:picMkLst>
        </pc:picChg>
      </pc:sldChg>
      <pc:sldChg chg="addSp modSp add mod modNotesTx">
        <pc:chgData name="Melandi Du Plooy" userId="fdb224ca-68eb-449d-b2c3-f8a8a0bb5034" providerId="ADAL" clId="{BD6C91BA-5D40-4307-8EAF-566C04BA6F84}" dt="2024-09-12T01:53:05.519" v="242" actId="1076"/>
        <pc:sldMkLst>
          <pc:docMk/>
          <pc:sldMk cId="2437513758" sldId="308"/>
        </pc:sldMkLst>
        <pc:spChg chg="add mod">
          <ac:chgData name="Melandi Du Plooy" userId="fdb224ca-68eb-449d-b2c3-f8a8a0bb5034" providerId="ADAL" clId="{BD6C91BA-5D40-4307-8EAF-566C04BA6F84}" dt="2024-09-12T01:53:05.519" v="242" actId="1076"/>
          <ac:spMkLst>
            <pc:docMk/>
            <pc:sldMk cId="2437513758" sldId="308"/>
            <ac:spMk id="2" creationId="{A531CA75-4A21-84E9-289D-1A6F099E9191}"/>
          </ac:spMkLst>
        </pc:spChg>
        <pc:spChg chg="add mod">
          <ac:chgData name="Melandi Du Plooy" userId="fdb224ca-68eb-449d-b2c3-f8a8a0bb5034" providerId="ADAL" clId="{BD6C91BA-5D40-4307-8EAF-566C04BA6F84}" dt="2024-09-12T01:53:00.567" v="241" actId="207"/>
          <ac:spMkLst>
            <pc:docMk/>
            <pc:sldMk cId="2437513758" sldId="308"/>
            <ac:spMk id="4" creationId="{6D48C752-904D-C2C3-AC37-6977D94F2992}"/>
          </ac:spMkLst>
        </pc:spChg>
        <pc:spChg chg="add mod">
          <ac:chgData name="Melandi Du Plooy" userId="fdb224ca-68eb-449d-b2c3-f8a8a0bb5034" providerId="ADAL" clId="{BD6C91BA-5D40-4307-8EAF-566C04BA6F84}" dt="2024-09-12T01:52:35.486" v="238" actId="2711"/>
          <ac:spMkLst>
            <pc:docMk/>
            <pc:sldMk cId="2437513758" sldId="308"/>
            <ac:spMk id="5" creationId="{9E13B07A-6D7C-9CE8-7BD8-6B4B1EDB80A7}"/>
          </ac:spMkLst>
        </pc:spChg>
        <pc:spChg chg="add mod">
          <ac:chgData name="Melandi Du Plooy" userId="fdb224ca-68eb-449d-b2c3-f8a8a0bb5034" providerId="ADAL" clId="{BD6C91BA-5D40-4307-8EAF-566C04BA6F84}" dt="2024-09-12T01:52:35.486" v="238" actId="2711"/>
          <ac:spMkLst>
            <pc:docMk/>
            <pc:sldMk cId="2437513758" sldId="308"/>
            <ac:spMk id="6" creationId="{984C1B3A-85A8-8E30-C34E-6AAA0A2F67CD}"/>
          </ac:spMkLst>
        </pc:spChg>
        <pc:spChg chg="add mod">
          <ac:chgData name="Melandi Du Plooy" userId="fdb224ca-68eb-449d-b2c3-f8a8a0bb5034" providerId="ADAL" clId="{BD6C91BA-5D40-4307-8EAF-566C04BA6F84}" dt="2024-09-12T01:52:35.486" v="238" actId="2711"/>
          <ac:spMkLst>
            <pc:docMk/>
            <pc:sldMk cId="2437513758" sldId="308"/>
            <ac:spMk id="7" creationId="{BAEECED4-DC4C-3547-18B6-84B7D418729D}"/>
          </ac:spMkLst>
        </pc:spChg>
        <pc:spChg chg="add mod">
          <ac:chgData name="Melandi Du Plooy" userId="fdb224ca-68eb-449d-b2c3-f8a8a0bb5034" providerId="ADAL" clId="{BD6C91BA-5D40-4307-8EAF-566C04BA6F84}" dt="2024-09-12T01:52:35.486" v="238" actId="2711"/>
          <ac:spMkLst>
            <pc:docMk/>
            <pc:sldMk cId="2437513758" sldId="308"/>
            <ac:spMk id="8" creationId="{45837AA5-781F-4210-693C-964E470436E0}"/>
          </ac:spMkLst>
        </pc:spChg>
        <pc:spChg chg="add mod">
          <ac:chgData name="Melandi Du Plooy" userId="fdb224ca-68eb-449d-b2c3-f8a8a0bb5034" providerId="ADAL" clId="{BD6C91BA-5D40-4307-8EAF-566C04BA6F84}" dt="2024-09-12T01:52:35.486" v="238" actId="2711"/>
          <ac:spMkLst>
            <pc:docMk/>
            <pc:sldMk cId="2437513758" sldId="308"/>
            <ac:spMk id="9" creationId="{FE8E9934-48AD-BCE9-AB65-D8E5E7CA9785}"/>
          </ac:spMkLst>
        </pc:spChg>
        <pc:spChg chg="add mod">
          <ac:chgData name="Melandi Du Plooy" userId="fdb224ca-68eb-449d-b2c3-f8a8a0bb5034" providerId="ADAL" clId="{BD6C91BA-5D40-4307-8EAF-566C04BA6F84}" dt="2024-09-12T01:52:35.486" v="238" actId="2711"/>
          <ac:spMkLst>
            <pc:docMk/>
            <pc:sldMk cId="2437513758" sldId="308"/>
            <ac:spMk id="10" creationId="{AEFC8BCD-E3E4-8838-E056-82275489732E}"/>
          </ac:spMkLst>
        </pc:spChg>
        <pc:spChg chg="add mod">
          <ac:chgData name="Melandi Du Plooy" userId="fdb224ca-68eb-449d-b2c3-f8a8a0bb5034" providerId="ADAL" clId="{BD6C91BA-5D40-4307-8EAF-566C04BA6F84}" dt="2024-09-12T01:52:35.486" v="238" actId="2711"/>
          <ac:spMkLst>
            <pc:docMk/>
            <pc:sldMk cId="2437513758" sldId="308"/>
            <ac:spMk id="11" creationId="{21004762-0A41-7C82-B587-489AE5D018C3}"/>
          </ac:spMkLst>
        </pc:spChg>
        <pc:spChg chg="add mod">
          <ac:chgData name="Melandi Du Plooy" userId="fdb224ca-68eb-449d-b2c3-f8a8a0bb5034" providerId="ADAL" clId="{BD6C91BA-5D40-4307-8EAF-566C04BA6F84}" dt="2024-09-12T01:52:35.486" v="238" actId="2711"/>
          <ac:spMkLst>
            <pc:docMk/>
            <pc:sldMk cId="2437513758" sldId="308"/>
            <ac:spMk id="12" creationId="{FF0A1E1D-9DE2-D2A8-3862-832EC66B6B94}"/>
          </ac:spMkLst>
        </pc:spChg>
        <pc:spChg chg="add mod">
          <ac:chgData name="Melandi Du Plooy" userId="fdb224ca-68eb-449d-b2c3-f8a8a0bb5034" providerId="ADAL" clId="{BD6C91BA-5D40-4307-8EAF-566C04BA6F84}" dt="2024-09-12T01:52:35.486" v="238" actId="2711"/>
          <ac:spMkLst>
            <pc:docMk/>
            <pc:sldMk cId="2437513758" sldId="308"/>
            <ac:spMk id="13" creationId="{5764A797-3E5F-7B1B-3384-522D0BC81946}"/>
          </ac:spMkLst>
        </pc:spChg>
        <pc:spChg chg="add mod">
          <ac:chgData name="Melandi Du Plooy" userId="fdb224ca-68eb-449d-b2c3-f8a8a0bb5034" providerId="ADAL" clId="{BD6C91BA-5D40-4307-8EAF-566C04BA6F84}" dt="2024-09-12T01:52:35.486" v="238" actId="2711"/>
          <ac:spMkLst>
            <pc:docMk/>
            <pc:sldMk cId="2437513758" sldId="308"/>
            <ac:spMk id="14" creationId="{89B14AB8-E35B-E919-3A68-48CD02C06838}"/>
          </ac:spMkLst>
        </pc:spChg>
        <pc:spChg chg="add mod">
          <ac:chgData name="Melandi Du Plooy" userId="fdb224ca-68eb-449d-b2c3-f8a8a0bb5034" providerId="ADAL" clId="{BD6C91BA-5D40-4307-8EAF-566C04BA6F84}" dt="2024-09-12T01:52:35.486" v="238" actId="2711"/>
          <ac:spMkLst>
            <pc:docMk/>
            <pc:sldMk cId="2437513758" sldId="308"/>
            <ac:spMk id="15" creationId="{F2D55240-D1C7-3931-C4A0-C0C11F4550DF}"/>
          </ac:spMkLst>
        </pc:spChg>
        <pc:spChg chg="add mod">
          <ac:chgData name="Melandi Du Plooy" userId="fdb224ca-68eb-449d-b2c3-f8a8a0bb5034" providerId="ADAL" clId="{BD6C91BA-5D40-4307-8EAF-566C04BA6F84}" dt="2024-09-12T01:52:35.486" v="238" actId="2711"/>
          <ac:spMkLst>
            <pc:docMk/>
            <pc:sldMk cId="2437513758" sldId="308"/>
            <ac:spMk id="16" creationId="{FD479B92-C5E5-0690-B05A-FC072A1137DB}"/>
          </ac:spMkLst>
        </pc:spChg>
        <pc:spChg chg="add mod">
          <ac:chgData name="Melandi Du Plooy" userId="fdb224ca-68eb-449d-b2c3-f8a8a0bb5034" providerId="ADAL" clId="{BD6C91BA-5D40-4307-8EAF-566C04BA6F84}" dt="2024-09-12T01:52:35.486" v="238" actId="2711"/>
          <ac:spMkLst>
            <pc:docMk/>
            <pc:sldMk cId="2437513758" sldId="308"/>
            <ac:spMk id="17" creationId="{D31290EF-AE19-CE8B-5D86-7142BCD51A2A}"/>
          </ac:spMkLst>
        </pc:spChg>
        <pc:spChg chg="add mod">
          <ac:chgData name="Melandi Du Plooy" userId="fdb224ca-68eb-449d-b2c3-f8a8a0bb5034" providerId="ADAL" clId="{BD6C91BA-5D40-4307-8EAF-566C04BA6F84}" dt="2024-09-12T01:52:35.486" v="238" actId="2711"/>
          <ac:spMkLst>
            <pc:docMk/>
            <pc:sldMk cId="2437513758" sldId="308"/>
            <ac:spMk id="18" creationId="{68ED5DCC-FF8C-1D88-1371-69B3FD3746F8}"/>
          </ac:spMkLst>
        </pc:spChg>
        <pc:spChg chg="add mod">
          <ac:chgData name="Melandi Du Plooy" userId="fdb224ca-68eb-449d-b2c3-f8a8a0bb5034" providerId="ADAL" clId="{BD6C91BA-5D40-4307-8EAF-566C04BA6F84}" dt="2024-09-12T01:52:35.486" v="238" actId="2711"/>
          <ac:spMkLst>
            <pc:docMk/>
            <pc:sldMk cId="2437513758" sldId="308"/>
            <ac:spMk id="25" creationId="{F2274278-4B76-117C-0F2D-29DEEEEB7107}"/>
          </ac:spMkLst>
        </pc:spChg>
        <pc:spChg chg="add mod">
          <ac:chgData name="Melandi Du Plooy" userId="fdb224ca-68eb-449d-b2c3-f8a8a0bb5034" providerId="ADAL" clId="{BD6C91BA-5D40-4307-8EAF-566C04BA6F84}" dt="2024-09-12T01:52:35.486" v="238" actId="2711"/>
          <ac:spMkLst>
            <pc:docMk/>
            <pc:sldMk cId="2437513758" sldId="308"/>
            <ac:spMk id="26" creationId="{F60F752E-9317-180A-E371-B4CF9B423CDA}"/>
          </ac:spMkLst>
        </pc:spChg>
        <pc:picChg chg="add mod">
          <ac:chgData name="Melandi Du Plooy" userId="fdb224ca-68eb-449d-b2c3-f8a8a0bb5034" providerId="ADAL" clId="{BD6C91BA-5D40-4307-8EAF-566C04BA6F84}" dt="2024-09-12T01:52:35.486" v="238" actId="2711"/>
          <ac:picMkLst>
            <pc:docMk/>
            <pc:sldMk cId="2437513758" sldId="308"/>
            <ac:picMk id="19" creationId="{FF6CA36C-DEBE-3BFE-35FF-2F9C4E611E79}"/>
          </ac:picMkLst>
        </pc:picChg>
        <pc:picChg chg="add mod">
          <ac:chgData name="Melandi Du Plooy" userId="fdb224ca-68eb-449d-b2c3-f8a8a0bb5034" providerId="ADAL" clId="{BD6C91BA-5D40-4307-8EAF-566C04BA6F84}" dt="2024-09-12T01:52:35.486" v="238" actId="2711"/>
          <ac:picMkLst>
            <pc:docMk/>
            <pc:sldMk cId="2437513758" sldId="308"/>
            <ac:picMk id="20" creationId="{26E6A5EF-C9CD-278C-4291-06B704E15E53}"/>
          </ac:picMkLst>
        </pc:picChg>
        <pc:picChg chg="add mod">
          <ac:chgData name="Melandi Du Plooy" userId="fdb224ca-68eb-449d-b2c3-f8a8a0bb5034" providerId="ADAL" clId="{BD6C91BA-5D40-4307-8EAF-566C04BA6F84}" dt="2024-09-12T01:52:35.486" v="238" actId="2711"/>
          <ac:picMkLst>
            <pc:docMk/>
            <pc:sldMk cId="2437513758" sldId="308"/>
            <ac:picMk id="21" creationId="{9438A8FA-2C2B-E995-6F56-D14D904F71E8}"/>
          </ac:picMkLst>
        </pc:picChg>
        <pc:picChg chg="add mod">
          <ac:chgData name="Melandi Du Plooy" userId="fdb224ca-68eb-449d-b2c3-f8a8a0bb5034" providerId="ADAL" clId="{BD6C91BA-5D40-4307-8EAF-566C04BA6F84}" dt="2024-09-12T01:52:35.486" v="238" actId="2711"/>
          <ac:picMkLst>
            <pc:docMk/>
            <pc:sldMk cId="2437513758" sldId="308"/>
            <ac:picMk id="22" creationId="{E56EE39B-CC5D-730C-760D-4D7256F5910E}"/>
          </ac:picMkLst>
        </pc:picChg>
        <pc:picChg chg="add mod">
          <ac:chgData name="Melandi Du Plooy" userId="fdb224ca-68eb-449d-b2c3-f8a8a0bb5034" providerId="ADAL" clId="{BD6C91BA-5D40-4307-8EAF-566C04BA6F84}" dt="2024-09-12T01:52:35.486" v="238" actId="2711"/>
          <ac:picMkLst>
            <pc:docMk/>
            <pc:sldMk cId="2437513758" sldId="308"/>
            <ac:picMk id="23" creationId="{CD417206-2854-B389-15D9-313EBC1B5C49}"/>
          </ac:picMkLst>
        </pc:picChg>
        <pc:picChg chg="add mod">
          <ac:chgData name="Melandi Du Plooy" userId="fdb224ca-68eb-449d-b2c3-f8a8a0bb5034" providerId="ADAL" clId="{BD6C91BA-5D40-4307-8EAF-566C04BA6F84}" dt="2024-09-12T01:52:35.486" v="238" actId="2711"/>
          <ac:picMkLst>
            <pc:docMk/>
            <pc:sldMk cId="2437513758" sldId="308"/>
            <ac:picMk id="24" creationId="{DB2EEBA1-EF68-74BF-B715-1754D69A2ADD}"/>
          </ac:picMkLst>
        </pc:picChg>
        <pc:picChg chg="add mod">
          <ac:chgData name="Melandi Du Plooy" userId="fdb224ca-68eb-449d-b2c3-f8a8a0bb5034" providerId="ADAL" clId="{BD6C91BA-5D40-4307-8EAF-566C04BA6F84}" dt="2024-09-12T01:52:35.486" v="238" actId="2711"/>
          <ac:picMkLst>
            <pc:docMk/>
            <pc:sldMk cId="2437513758" sldId="308"/>
            <ac:picMk id="27" creationId="{15E8F503-F476-5A6B-AABF-F25D5F76EE31}"/>
          </ac:picMkLst>
        </pc:picChg>
        <pc:cxnChg chg="add mod">
          <ac:chgData name="Melandi Du Plooy" userId="fdb224ca-68eb-449d-b2c3-f8a8a0bb5034" providerId="ADAL" clId="{BD6C91BA-5D40-4307-8EAF-566C04BA6F84}" dt="2024-09-12T01:52:35.486" v="238" actId="2711"/>
          <ac:cxnSpMkLst>
            <pc:docMk/>
            <pc:sldMk cId="2437513758" sldId="308"/>
            <ac:cxnSpMk id="3" creationId="{C000DAA3-ED47-B94A-520C-EB4EEA3B1FBE}"/>
          </ac:cxnSpMkLst>
        </pc:cxnChg>
      </pc:sldChg>
      <pc:sldChg chg="addSp modSp add modNotesTx">
        <pc:chgData name="Melandi Du Plooy" userId="fdb224ca-68eb-449d-b2c3-f8a8a0bb5034" providerId="ADAL" clId="{BD6C91BA-5D40-4307-8EAF-566C04BA6F84}" dt="2024-09-12T01:53:20.926" v="259" actId="1037"/>
        <pc:sldMkLst>
          <pc:docMk/>
          <pc:sldMk cId="3065980082" sldId="309"/>
        </pc:sldMkLst>
        <pc:spChg chg="mod">
          <ac:chgData name="Melandi Du Plooy" userId="fdb224ca-68eb-449d-b2c3-f8a8a0bb5034" providerId="ADAL" clId="{BD6C91BA-5D40-4307-8EAF-566C04BA6F84}" dt="2024-09-12T01:40:21.034" v="120"/>
          <ac:spMkLst>
            <pc:docMk/>
            <pc:sldMk cId="3065980082" sldId="309"/>
            <ac:spMk id="3" creationId="{CB3AF2D2-4627-66D2-532D-A3019AE732BB}"/>
          </ac:spMkLst>
        </pc:spChg>
        <pc:spChg chg="mod">
          <ac:chgData name="Melandi Du Plooy" userId="fdb224ca-68eb-449d-b2c3-f8a8a0bb5034" providerId="ADAL" clId="{BD6C91BA-5D40-4307-8EAF-566C04BA6F84}" dt="2024-09-12T01:40:21.034" v="120"/>
          <ac:spMkLst>
            <pc:docMk/>
            <pc:sldMk cId="3065980082" sldId="309"/>
            <ac:spMk id="4" creationId="{C4B16C6F-EC6B-F113-9CBE-B266F365B8CC}"/>
          </ac:spMkLst>
        </pc:spChg>
        <pc:spChg chg="mod">
          <ac:chgData name="Melandi Du Plooy" userId="fdb224ca-68eb-449d-b2c3-f8a8a0bb5034" providerId="ADAL" clId="{BD6C91BA-5D40-4307-8EAF-566C04BA6F84}" dt="2024-09-12T01:40:21.034" v="120"/>
          <ac:spMkLst>
            <pc:docMk/>
            <pc:sldMk cId="3065980082" sldId="309"/>
            <ac:spMk id="5" creationId="{63260E64-F0CC-20F7-0EF7-A13CC9EA0F71}"/>
          </ac:spMkLst>
        </pc:spChg>
        <pc:spChg chg="mod">
          <ac:chgData name="Melandi Du Plooy" userId="fdb224ca-68eb-449d-b2c3-f8a8a0bb5034" providerId="ADAL" clId="{BD6C91BA-5D40-4307-8EAF-566C04BA6F84}" dt="2024-09-12T01:40:21.034" v="120"/>
          <ac:spMkLst>
            <pc:docMk/>
            <pc:sldMk cId="3065980082" sldId="309"/>
            <ac:spMk id="6" creationId="{11DE65F1-A8BA-F4BE-EE37-D5762AC396DC}"/>
          </ac:spMkLst>
        </pc:spChg>
        <pc:spChg chg="mod">
          <ac:chgData name="Melandi Du Plooy" userId="fdb224ca-68eb-449d-b2c3-f8a8a0bb5034" providerId="ADAL" clId="{BD6C91BA-5D40-4307-8EAF-566C04BA6F84}" dt="2024-09-12T01:40:21.034" v="120"/>
          <ac:spMkLst>
            <pc:docMk/>
            <pc:sldMk cId="3065980082" sldId="309"/>
            <ac:spMk id="7" creationId="{141FD82B-EFC6-4F6B-470E-3A7D65053936}"/>
          </ac:spMkLst>
        </pc:spChg>
        <pc:spChg chg="mod">
          <ac:chgData name="Melandi Du Plooy" userId="fdb224ca-68eb-449d-b2c3-f8a8a0bb5034" providerId="ADAL" clId="{BD6C91BA-5D40-4307-8EAF-566C04BA6F84}" dt="2024-09-12T01:40:21.034" v="120"/>
          <ac:spMkLst>
            <pc:docMk/>
            <pc:sldMk cId="3065980082" sldId="309"/>
            <ac:spMk id="8" creationId="{559B4C3A-50AD-4344-F881-BF17E82AD730}"/>
          </ac:spMkLst>
        </pc:spChg>
        <pc:spChg chg="mod">
          <ac:chgData name="Melandi Du Plooy" userId="fdb224ca-68eb-449d-b2c3-f8a8a0bb5034" providerId="ADAL" clId="{BD6C91BA-5D40-4307-8EAF-566C04BA6F84}" dt="2024-09-12T01:40:21.034" v="120"/>
          <ac:spMkLst>
            <pc:docMk/>
            <pc:sldMk cId="3065980082" sldId="309"/>
            <ac:spMk id="9" creationId="{AFCC16AF-DB87-D058-6393-7CB326D6CD0B}"/>
          </ac:spMkLst>
        </pc:spChg>
        <pc:spChg chg="mod">
          <ac:chgData name="Melandi Du Plooy" userId="fdb224ca-68eb-449d-b2c3-f8a8a0bb5034" providerId="ADAL" clId="{BD6C91BA-5D40-4307-8EAF-566C04BA6F84}" dt="2024-09-12T01:40:21.034" v="120"/>
          <ac:spMkLst>
            <pc:docMk/>
            <pc:sldMk cId="3065980082" sldId="309"/>
            <ac:spMk id="10" creationId="{F08D9B3E-6178-FB7D-4328-796412D6D37B}"/>
          </ac:spMkLst>
        </pc:spChg>
        <pc:spChg chg="mod">
          <ac:chgData name="Melandi Du Plooy" userId="fdb224ca-68eb-449d-b2c3-f8a8a0bb5034" providerId="ADAL" clId="{BD6C91BA-5D40-4307-8EAF-566C04BA6F84}" dt="2024-09-12T01:40:21.034" v="120"/>
          <ac:spMkLst>
            <pc:docMk/>
            <pc:sldMk cId="3065980082" sldId="309"/>
            <ac:spMk id="11" creationId="{3CD4D2C3-2BD8-74E2-E8BB-880603663E23}"/>
          </ac:spMkLst>
        </pc:spChg>
        <pc:spChg chg="mod">
          <ac:chgData name="Melandi Du Plooy" userId="fdb224ca-68eb-449d-b2c3-f8a8a0bb5034" providerId="ADAL" clId="{BD6C91BA-5D40-4307-8EAF-566C04BA6F84}" dt="2024-09-12T01:40:21.034" v="120"/>
          <ac:spMkLst>
            <pc:docMk/>
            <pc:sldMk cId="3065980082" sldId="309"/>
            <ac:spMk id="12" creationId="{73F7D8F6-87EB-FF1E-2D45-F35FD65B036C}"/>
          </ac:spMkLst>
        </pc:spChg>
        <pc:spChg chg="mod">
          <ac:chgData name="Melandi Du Plooy" userId="fdb224ca-68eb-449d-b2c3-f8a8a0bb5034" providerId="ADAL" clId="{BD6C91BA-5D40-4307-8EAF-566C04BA6F84}" dt="2024-09-12T01:40:21.034" v="120"/>
          <ac:spMkLst>
            <pc:docMk/>
            <pc:sldMk cId="3065980082" sldId="309"/>
            <ac:spMk id="13" creationId="{6233933C-0D8A-0FFC-0D9F-989AE4E5900E}"/>
          </ac:spMkLst>
        </pc:spChg>
        <pc:spChg chg="mod">
          <ac:chgData name="Melandi Du Plooy" userId="fdb224ca-68eb-449d-b2c3-f8a8a0bb5034" providerId="ADAL" clId="{BD6C91BA-5D40-4307-8EAF-566C04BA6F84}" dt="2024-09-12T01:40:21.034" v="120"/>
          <ac:spMkLst>
            <pc:docMk/>
            <pc:sldMk cId="3065980082" sldId="309"/>
            <ac:spMk id="14" creationId="{2E5F4F34-8E38-D723-A057-8B3B1A30C143}"/>
          </ac:spMkLst>
        </pc:spChg>
        <pc:spChg chg="mod">
          <ac:chgData name="Melandi Du Plooy" userId="fdb224ca-68eb-449d-b2c3-f8a8a0bb5034" providerId="ADAL" clId="{BD6C91BA-5D40-4307-8EAF-566C04BA6F84}" dt="2024-09-12T01:40:21.034" v="120"/>
          <ac:spMkLst>
            <pc:docMk/>
            <pc:sldMk cId="3065980082" sldId="309"/>
            <ac:spMk id="15" creationId="{FC2267A3-7C46-DDE5-AB74-CA0BF7BA8C43}"/>
          </ac:spMkLst>
        </pc:spChg>
        <pc:spChg chg="mod">
          <ac:chgData name="Melandi Du Plooy" userId="fdb224ca-68eb-449d-b2c3-f8a8a0bb5034" providerId="ADAL" clId="{BD6C91BA-5D40-4307-8EAF-566C04BA6F84}" dt="2024-09-12T01:40:21.034" v="120"/>
          <ac:spMkLst>
            <pc:docMk/>
            <pc:sldMk cId="3065980082" sldId="309"/>
            <ac:spMk id="16" creationId="{97FD3DCA-3173-E1FE-2C29-D9C3A02380AE}"/>
          </ac:spMkLst>
        </pc:spChg>
        <pc:spChg chg="mod">
          <ac:chgData name="Melandi Du Plooy" userId="fdb224ca-68eb-449d-b2c3-f8a8a0bb5034" providerId="ADAL" clId="{BD6C91BA-5D40-4307-8EAF-566C04BA6F84}" dt="2024-09-12T01:40:21.034" v="120"/>
          <ac:spMkLst>
            <pc:docMk/>
            <pc:sldMk cId="3065980082" sldId="309"/>
            <ac:spMk id="17" creationId="{9639C98B-9190-32DC-470C-19C4536B5035}"/>
          </ac:spMkLst>
        </pc:spChg>
        <pc:spChg chg="mod">
          <ac:chgData name="Melandi Du Plooy" userId="fdb224ca-68eb-449d-b2c3-f8a8a0bb5034" providerId="ADAL" clId="{BD6C91BA-5D40-4307-8EAF-566C04BA6F84}" dt="2024-09-12T01:40:21.034" v="120"/>
          <ac:spMkLst>
            <pc:docMk/>
            <pc:sldMk cId="3065980082" sldId="309"/>
            <ac:spMk id="18" creationId="{017F5797-937A-BABB-126D-C778AE835BA4}"/>
          </ac:spMkLst>
        </pc:spChg>
        <pc:spChg chg="mod">
          <ac:chgData name="Melandi Du Plooy" userId="fdb224ca-68eb-449d-b2c3-f8a8a0bb5034" providerId="ADAL" clId="{BD6C91BA-5D40-4307-8EAF-566C04BA6F84}" dt="2024-09-12T01:40:21.034" v="120"/>
          <ac:spMkLst>
            <pc:docMk/>
            <pc:sldMk cId="3065980082" sldId="309"/>
            <ac:spMk id="19" creationId="{6DE40C86-78AC-8D8A-7C03-B8C48B1709FD}"/>
          </ac:spMkLst>
        </pc:spChg>
        <pc:spChg chg="mod">
          <ac:chgData name="Melandi Du Plooy" userId="fdb224ca-68eb-449d-b2c3-f8a8a0bb5034" providerId="ADAL" clId="{BD6C91BA-5D40-4307-8EAF-566C04BA6F84}" dt="2024-09-12T01:40:21.034" v="120"/>
          <ac:spMkLst>
            <pc:docMk/>
            <pc:sldMk cId="3065980082" sldId="309"/>
            <ac:spMk id="20" creationId="{878481F2-C9B1-F8EA-77AC-7273214FF31D}"/>
          </ac:spMkLst>
        </pc:spChg>
        <pc:spChg chg="mod">
          <ac:chgData name="Melandi Du Plooy" userId="fdb224ca-68eb-449d-b2c3-f8a8a0bb5034" providerId="ADAL" clId="{BD6C91BA-5D40-4307-8EAF-566C04BA6F84}" dt="2024-09-12T01:40:21.034" v="120"/>
          <ac:spMkLst>
            <pc:docMk/>
            <pc:sldMk cId="3065980082" sldId="309"/>
            <ac:spMk id="21" creationId="{B5864954-95AD-2D15-D115-C79B4BAD530E}"/>
          </ac:spMkLst>
        </pc:spChg>
        <pc:spChg chg="mod">
          <ac:chgData name="Melandi Du Plooy" userId="fdb224ca-68eb-449d-b2c3-f8a8a0bb5034" providerId="ADAL" clId="{BD6C91BA-5D40-4307-8EAF-566C04BA6F84}" dt="2024-09-12T01:40:21.034" v="120"/>
          <ac:spMkLst>
            <pc:docMk/>
            <pc:sldMk cId="3065980082" sldId="309"/>
            <ac:spMk id="23" creationId="{69D7BDDA-1585-BCB7-7411-0D8BE8A225B2}"/>
          </ac:spMkLst>
        </pc:spChg>
        <pc:spChg chg="mod">
          <ac:chgData name="Melandi Du Plooy" userId="fdb224ca-68eb-449d-b2c3-f8a8a0bb5034" providerId="ADAL" clId="{BD6C91BA-5D40-4307-8EAF-566C04BA6F84}" dt="2024-09-12T01:40:21.034" v="120"/>
          <ac:spMkLst>
            <pc:docMk/>
            <pc:sldMk cId="3065980082" sldId="309"/>
            <ac:spMk id="24" creationId="{91C158B5-E15F-D92B-4E82-993F71DA6311}"/>
          </ac:spMkLst>
        </pc:spChg>
        <pc:spChg chg="mod">
          <ac:chgData name="Melandi Du Plooy" userId="fdb224ca-68eb-449d-b2c3-f8a8a0bb5034" providerId="ADAL" clId="{BD6C91BA-5D40-4307-8EAF-566C04BA6F84}" dt="2024-09-12T01:53:20.926" v="259" actId="1037"/>
          <ac:spMkLst>
            <pc:docMk/>
            <pc:sldMk cId="3065980082" sldId="309"/>
            <ac:spMk id="29" creationId="{5DAC9139-A46F-4B93-A705-A70710954F3D}"/>
          </ac:spMkLst>
        </pc:spChg>
        <pc:spChg chg="mod">
          <ac:chgData name="Melandi Du Plooy" userId="fdb224ca-68eb-449d-b2c3-f8a8a0bb5034" providerId="ADAL" clId="{BD6C91BA-5D40-4307-8EAF-566C04BA6F84}" dt="2024-09-12T01:53:20.926" v="259" actId="1037"/>
          <ac:spMkLst>
            <pc:docMk/>
            <pc:sldMk cId="3065980082" sldId="309"/>
            <ac:spMk id="30" creationId="{BA1685AF-5B05-0F3B-D4A6-E21459E52BBC}"/>
          </ac:spMkLst>
        </pc:spChg>
        <pc:spChg chg="mod">
          <ac:chgData name="Melandi Du Plooy" userId="fdb224ca-68eb-449d-b2c3-f8a8a0bb5034" providerId="ADAL" clId="{BD6C91BA-5D40-4307-8EAF-566C04BA6F84}" dt="2024-09-12T01:53:20.926" v="259" actId="1037"/>
          <ac:spMkLst>
            <pc:docMk/>
            <pc:sldMk cId="3065980082" sldId="309"/>
            <ac:spMk id="31" creationId="{43591D99-A8D3-2BFA-B824-71FFC0DE54F3}"/>
          </ac:spMkLst>
        </pc:spChg>
        <pc:spChg chg="mod">
          <ac:chgData name="Melandi Du Plooy" userId="fdb224ca-68eb-449d-b2c3-f8a8a0bb5034" providerId="ADAL" clId="{BD6C91BA-5D40-4307-8EAF-566C04BA6F84}" dt="2024-09-12T01:53:20.926" v="259" actId="1037"/>
          <ac:spMkLst>
            <pc:docMk/>
            <pc:sldMk cId="3065980082" sldId="309"/>
            <ac:spMk id="32" creationId="{CF694ACB-C856-4E45-F866-90E519EF783D}"/>
          </ac:spMkLst>
        </pc:spChg>
        <pc:spChg chg="mod">
          <ac:chgData name="Melandi Du Plooy" userId="fdb224ca-68eb-449d-b2c3-f8a8a0bb5034" providerId="ADAL" clId="{BD6C91BA-5D40-4307-8EAF-566C04BA6F84}" dt="2024-09-12T01:53:20.926" v="259" actId="1037"/>
          <ac:spMkLst>
            <pc:docMk/>
            <pc:sldMk cId="3065980082" sldId="309"/>
            <ac:spMk id="33" creationId="{72E165A0-E0F5-1956-ABB8-E493FDE820AE}"/>
          </ac:spMkLst>
        </pc:spChg>
        <pc:spChg chg="mod">
          <ac:chgData name="Melandi Du Plooy" userId="fdb224ca-68eb-449d-b2c3-f8a8a0bb5034" providerId="ADAL" clId="{BD6C91BA-5D40-4307-8EAF-566C04BA6F84}" dt="2024-09-12T01:53:20.926" v="259" actId="1037"/>
          <ac:spMkLst>
            <pc:docMk/>
            <pc:sldMk cId="3065980082" sldId="309"/>
            <ac:spMk id="34" creationId="{A56C1D9F-3609-1F97-8481-A488E644CEB0}"/>
          </ac:spMkLst>
        </pc:spChg>
        <pc:spChg chg="mod">
          <ac:chgData name="Melandi Du Plooy" userId="fdb224ca-68eb-449d-b2c3-f8a8a0bb5034" providerId="ADAL" clId="{BD6C91BA-5D40-4307-8EAF-566C04BA6F84}" dt="2024-09-12T01:53:20.926" v="259" actId="1037"/>
          <ac:spMkLst>
            <pc:docMk/>
            <pc:sldMk cId="3065980082" sldId="309"/>
            <ac:spMk id="35" creationId="{FC4006C2-E238-C4F5-75C9-61500EB1A6E1}"/>
          </ac:spMkLst>
        </pc:spChg>
        <pc:spChg chg="mod">
          <ac:chgData name="Melandi Du Plooy" userId="fdb224ca-68eb-449d-b2c3-f8a8a0bb5034" providerId="ADAL" clId="{BD6C91BA-5D40-4307-8EAF-566C04BA6F84}" dt="2024-09-12T01:53:20.926" v="259" actId="1037"/>
          <ac:spMkLst>
            <pc:docMk/>
            <pc:sldMk cId="3065980082" sldId="309"/>
            <ac:spMk id="36" creationId="{A40B4E86-91D6-2E85-54BC-DA0A29EFF11E}"/>
          </ac:spMkLst>
        </pc:spChg>
        <pc:spChg chg="mod">
          <ac:chgData name="Melandi Du Plooy" userId="fdb224ca-68eb-449d-b2c3-f8a8a0bb5034" providerId="ADAL" clId="{BD6C91BA-5D40-4307-8EAF-566C04BA6F84}" dt="2024-09-12T01:53:20.926" v="259" actId="1037"/>
          <ac:spMkLst>
            <pc:docMk/>
            <pc:sldMk cId="3065980082" sldId="309"/>
            <ac:spMk id="37" creationId="{71B03A1E-240C-2CC3-F8C6-2543032C6D8A}"/>
          </ac:spMkLst>
        </pc:spChg>
        <pc:spChg chg="mod">
          <ac:chgData name="Melandi Du Plooy" userId="fdb224ca-68eb-449d-b2c3-f8a8a0bb5034" providerId="ADAL" clId="{BD6C91BA-5D40-4307-8EAF-566C04BA6F84}" dt="2024-09-12T01:53:20.926" v="259" actId="1037"/>
          <ac:spMkLst>
            <pc:docMk/>
            <pc:sldMk cId="3065980082" sldId="309"/>
            <ac:spMk id="38" creationId="{659EAC1F-975B-1EE3-989F-7361880DC9A5}"/>
          </ac:spMkLst>
        </pc:spChg>
        <pc:spChg chg="mod">
          <ac:chgData name="Melandi Du Plooy" userId="fdb224ca-68eb-449d-b2c3-f8a8a0bb5034" providerId="ADAL" clId="{BD6C91BA-5D40-4307-8EAF-566C04BA6F84}" dt="2024-09-12T01:40:21.034" v="120"/>
          <ac:spMkLst>
            <pc:docMk/>
            <pc:sldMk cId="3065980082" sldId="309"/>
            <ac:spMk id="44" creationId="{6AEA7C6A-9A92-5C85-9EEF-44516A01ADFF}"/>
          </ac:spMkLst>
        </pc:spChg>
        <pc:spChg chg="mod">
          <ac:chgData name="Melandi Du Plooy" userId="fdb224ca-68eb-449d-b2c3-f8a8a0bb5034" providerId="ADAL" clId="{BD6C91BA-5D40-4307-8EAF-566C04BA6F84}" dt="2024-09-12T01:40:21.034" v="120"/>
          <ac:spMkLst>
            <pc:docMk/>
            <pc:sldMk cId="3065980082" sldId="309"/>
            <ac:spMk id="45" creationId="{5CF46949-DB1D-B8FA-C2B2-F4425E8FAD22}"/>
          </ac:spMkLst>
        </pc:spChg>
        <pc:spChg chg="mod">
          <ac:chgData name="Melandi Du Plooy" userId="fdb224ca-68eb-449d-b2c3-f8a8a0bb5034" providerId="ADAL" clId="{BD6C91BA-5D40-4307-8EAF-566C04BA6F84}" dt="2024-09-12T01:40:21.034" v="120"/>
          <ac:spMkLst>
            <pc:docMk/>
            <pc:sldMk cId="3065980082" sldId="309"/>
            <ac:spMk id="46" creationId="{DF5E1BFF-69C4-539F-022A-5B6463F5B689}"/>
          </ac:spMkLst>
        </pc:spChg>
        <pc:spChg chg="mod">
          <ac:chgData name="Melandi Du Plooy" userId="fdb224ca-68eb-449d-b2c3-f8a8a0bb5034" providerId="ADAL" clId="{BD6C91BA-5D40-4307-8EAF-566C04BA6F84}" dt="2024-09-12T01:40:21.034" v="120"/>
          <ac:spMkLst>
            <pc:docMk/>
            <pc:sldMk cId="3065980082" sldId="309"/>
            <ac:spMk id="47" creationId="{99BF107B-4A83-4E7B-D2A4-6209E05995CF}"/>
          </ac:spMkLst>
        </pc:spChg>
        <pc:spChg chg="add mod">
          <ac:chgData name="Melandi Du Plooy" userId="fdb224ca-68eb-449d-b2c3-f8a8a0bb5034" providerId="ADAL" clId="{BD6C91BA-5D40-4307-8EAF-566C04BA6F84}" dt="2024-09-12T01:53:11.193" v="243" actId="2711"/>
          <ac:spMkLst>
            <pc:docMk/>
            <pc:sldMk cId="3065980082" sldId="309"/>
            <ac:spMk id="48" creationId="{F7195BD8-6AAF-71F0-2C01-2CEF5A0999EE}"/>
          </ac:spMkLst>
        </pc:spChg>
        <pc:spChg chg="add mod">
          <ac:chgData name="Melandi Du Plooy" userId="fdb224ca-68eb-449d-b2c3-f8a8a0bb5034" providerId="ADAL" clId="{BD6C91BA-5D40-4307-8EAF-566C04BA6F84}" dt="2024-09-12T01:53:11.193" v="243" actId="2711"/>
          <ac:spMkLst>
            <pc:docMk/>
            <pc:sldMk cId="3065980082" sldId="309"/>
            <ac:spMk id="49" creationId="{290C2564-EA02-1280-56C0-1169D727F826}"/>
          </ac:spMkLst>
        </pc:spChg>
        <pc:spChg chg="add mod">
          <ac:chgData name="Melandi Du Plooy" userId="fdb224ca-68eb-449d-b2c3-f8a8a0bb5034" providerId="ADAL" clId="{BD6C91BA-5D40-4307-8EAF-566C04BA6F84}" dt="2024-09-12T01:53:20.926" v="259" actId="1037"/>
          <ac:spMkLst>
            <pc:docMk/>
            <pc:sldMk cId="3065980082" sldId="309"/>
            <ac:spMk id="50" creationId="{5A4E19FD-EDC7-B8CE-B322-34D64F1B7523}"/>
          </ac:spMkLst>
        </pc:spChg>
        <pc:spChg chg="add mod">
          <ac:chgData name="Melandi Du Plooy" userId="fdb224ca-68eb-449d-b2c3-f8a8a0bb5034" providerId="ADAL" clId="{BD6C91BA-5D40-4307-8EAF-566C04BA6F84}" dt="2024-09-12T01:53:11.193" v="243" actId="2711"/>
          <ac:spMkLst>
            <pc:docMk/>
            <pc:sldMk cId="3065980082" sldId="309"/>
            <ac:spMk id="51" creationId="{AD7CC35E-E2C9-D992-6402-2FF2260A47B1}"/>
          </ac:spMkLst>
        </pc:spChg>
        <pc:spChg chg="add mod">
          <ac:chgData name="Melandi Du Plooy" userId="fdb224ca-68eb-449d-b2c3-f8a8a0bb5034" providerId="ADAL" clId="{BD6C91BA-5D40-4307-8EAF-566C04BA6F84}" dt="2024-09-12T01:53:11.193" v="243" actId="2711"/>
          <ac:spMkLst>
            <pc:docMk/>
            <pc:sldMk cId="3065980082" sldId="309"/>
            <ac:spMk id="52" creationId="{1DB6A63E-738C-0228-5C4B-2BDF29EC78FD}"/>
          </ac:spMkLst>
        </pc:spChg>
        <pc:spChg chg="add mod">
          <ac:chgData name="Melandi Du Plooy" userId="fdb224ca-68eb-449d-b2c3-f8a8a0bb5034" providerId="ADAL" clId="{BD6C91BA-5D40-4307-8EAF-566C04BA6F84}" dt="2024-09-12T01:53:11.193" v="243" actId="2711"/>
          <ac:spMkLst>
            <pc:docMk/>
            <pc:sldMk cId="3065980082" sldId="309"/>
            <ac:spMk id="53" creationId="{64AB31B6-E551-B9EF-1AC8-8685BF2119DF}"/>
          </ac:spMkLst>
        </pc:spChg>
        <pc:spChg chg="add mod">
          <ac:chgData name="Melandi Du Plooy" userId="fdb224ca-68eb-449d-b2c3-f8a8a0bb5034" providerId="ADAL" clId="{BD6C91BA-5D40-4307-8EAF-566C04BA6F84}" dt="2024-09-12T01:53:11.193" v="243" actId="2711"/>
          <ac:spMkLst>
            <pc:docMk/>
            <pc:sldMk cId="3065980082" sldId="309"/>
            <ac:spMk id="54" creationId="{19BCE440-8C2E-6012-4725-C9FDA34E93A6}"/>
          </ac:spMkLst>
        </pc:spChg>
        <pc:spChg chg="add mod">
          <ac:chgData name="Melandi Du Plooy" userId="fdb224ca-68eb-449d-b2c3-f8a8a0bb5034" providerId="ADAL" clId="{BD6C91BA-5D40-4307-8EAF-566C04BA6F84}" dt="2024-09-12T01:53:11.193" v="243" actId="2711"/>
          <ac:spMkLst>
            <pc:docMk/>
            <pc:sldMk cId="3065980082" sldId="309"/>
            <ac:spMk id="55" creationId="{8707E9F0-016F-F1B6-AEA8-A0EE7B952637}"/>
          </ac:spMkLst>
        </pc:spChg>
        <pc:spChg chg="add mod">
          <ac:chgData name="Melandi Du Plooy" userId="fdb224ca-68eb-449d-b2c3-f8a8a0bb5034" providerId="ADAL" clId="{BD6C91BA-5D40-4307-8EAF-566C04BA6F84}" dt="2024-09-12T01:53:20.926" v="259" actId="1037"/>
          <ac:spMkLst>
            <pc:docMk/>
            <pc:sldMk cId="3065980082" sldId="309"/>
            <ac:spMk id="56" creationId="{43EEEF50-FE26-589C-E5D4-5A132BC54671}"/>
          </ac:spMkLst>
        </pc:spChg>
        <pc:grpChg chg="add mod">
          <ac:chgData name="Melandi Du Plooy" userId="fdb224ca-68eb-449d-b2c3-f8a8a0bb5034" providerId="ADAL" clId="{BD6C91BA-5D40-4307-8EAF-566C04BA6F84}" dt="2024-09-12T01:53:11.193" v="243" actId="2711"/>
          <ac:grpSpMkLst>
            <pc:docMk/>
            <pc:sldMk cId="3065980082" sldId="309"/>
            <ac:grpSpMk id="2" creationId="{72AEF146-1E92-7347-242D-32613C5B48A1}"/>
          </ac:grpSpMkLst>
        </pc:grpChg>
        <pc:grpChg chg="add mod">
          <ac:chgData name="Melandi Du Plooy" userId="fdb224ca-68eb-449d-b2c3-f8a8a0bb5034" providerId="ADAL" clId="{BD6C91BA-5D40-4307-8EAF-566C04BA6F84}" dt="2024-09-12T01:53:11.193" v="243" actId="2711"/>
          <ac:grpSpMkLst>
            <pc:docMk/>
            <pc:sldMk cId="3065980082" sldId="309"/>
            <ac:grpSpMk id="22" creationId="{5D0C6D31-01D2-2053-83BF-4524D4356FAB}"/>
          </ac:grpSpMkLst>
        </pc:grpChg>
        <pc:grpChg chg="mod">
          <ac:chgData name="Melandi Du Plooy" userId="fdb224ca-68eb-449d-b2c3-f8a8a0bb5034" providerId="ADAL" clId="{BD6C91BA-5D40-4307-8EAF-566C04BA6F84}" dt="2024-09-12T01:40:21.034" v="120"/>
          <ac:grpSpMkLst>
            <pc:docMk/>
            <pc:sldMk cId="3065980082" sldId="309"/>
            <ac:grpSpMk id="25" creationId="{5E12D4A0-EA14-AFE2-59AF-8E5B6CA5794C}"/>
          </ac:grpSpMkLst>
        </pc:grpChg>
        <pc:grpChg chg="add mod">
          <ac:chgData name="Melandi Du Plooy" userId="fdb224ca-68eb-449d-b2c3-f8a8a0bb5034" providerId="ADAL" clId="{BD6C91BA-5D40-4307-8EAF-566C04BA6F84}" dt="2024-09-12T01:53:20.926" v="259" actId="1037"/>
          <ac:grpSpMkLst>
            <pc:docMk/>
            <pc:sldMk cId="3065980082" sldId="309"/>
            <ac:grpSpMk id="28" creationId="{E6F9A371-28F2-7D61-8B3A-E2AC3D508191}"/>
          </ac:grpSpMkLst>
        </pc:grpChg>
        <pc:grpChg chg="add mod">
          <ac:chgData name="Melandi Du Plooy" userId="fdb224ca-68eb-449d-b2c3-f8a8a0bb5034" providerId="ADAL" clId="{BD6C91BA-5D40-4307-8EAF-566C04BA6F84}" dt="2024-09-12T01:53:11.193" v="243" actId="2711"/>
          <ac:grpSpMkLst>
            <pc:docMk/>
            <pc:sldMk cId="3065980082" sldId="309"/>
            <ac:grpSpMk id="39" creationId="{FB39196E-82CA-2CB4-6D5F-ED2211C06734}"/>
          </ac:grpSpMkLst>
        </pc:grpChg>
        <pc:cxnChg chg="mod">
          <ac:chgData name="Melandi Du Plooy" userId="fdb224ca-68eb-449d-b2c3-f8a8a0bb5034" providerId="ADAL" clId="{BD6C91BA-5D40-4307-8EAF-566C04BA6F84}" dt="2024-09-12T01:40:21.034" v="120"/>
          <ac:cxnSpMkLst>
            <pc:docMk/>
            <pc:sldMk cId="3065980082" sldId="309"/>
            <ac:cxnSpMk id="26" creationId="{D31B1488-2C0B-8FE9-BEF1-5F5D1B75AA31}"/>
          </ac:cxnSpMkLst>
        </pc:cxnChg>
        <pc:cxnChg chg="mod">
          <ac:chgData name="Melandi Du Plooy" userId="fdb224ca-68eb-449d-b2c3-f8a8a0bb5034" providerId="ADAL" clId="{BD6C91BA-5D40-4307-8EAF-566C04BA6F84}" dt="2024-09-12T01:40:21.034" v="120"/>
          <ac:cxnSpMkLst>
            <pc:docMk/>
            <pc:sldMk cId="3065980082" sldId="309"/>
            <ac:cxnSpMk id="27" creationId="{34B68AA6-710E-C5CD-3C11-816F5947EA42}"/>
          </ac:cxnSpMkLst>
        </pc:cxnChg>
        <pc:cxnChg chg="mod">
          <ac:chgData name="Melandi Du Plooy" userId="fdb224ca-68eb-449d-b2c3-f8a8a0bb5034" providerId="ADAL" clId="{BD6C91BA-5D40-4307-8EAF-566C04BA6F84}" dt="2024-09-12T01:40:21.034" v="120"/>
          <ac:cxnSpMkLst>
            <pc:docMk/>
            <pc:sldMk cId="3065980082" sldId="309"/>
            <ac:cxnSpMk id="40" creationId="{5800DBE1-4297-1621-8909-B770EAC149AD}"/>
          </ac:cxnSpMkLst>
        </pc:cxnChg>
        <pc:cxnChg chg="mod">
          <ac:chgData name="Melandi Du Plooy" userId="fdb224ca-68eb-449d-b2c3-f8a8a0bb5034" providerId="ADAL" clId="{BD6C91BA-5D40-4307-8EAF-566C04BA6F84}" dt="2024-09-12T01:40:21.034" v="120"/>
          <ac:cxnSpMkLst>
            <pc:docMk/>
            <pc:sldMk cId="3065980082" sldId="309"/>
            <ac:cxnSpMk id="41" creationId="{7A96ADD1-E7B8-AAD1-08A4-3F6F0DB1624A}"/>
          </ac:cxnSpMkLst>
        </pc:cxnChg>
        <pc:cxnChg chg="mod">
          <ac:chgData name="Melandi Du Plooy" userId="fdb224ca-68eb-449d-b2c3-f8a8a0bb5034" providerId="ADAL" clId="{BD6C91BA-5D40-4307-8EAF-566C04BA6F84}" dt="2024-09-12T01:40:21.034" v="120"/>
          <ac:cxnSpMkLst>
            <pc:docMk/>
            <pc:sldMk cId="3065980082" sldId="309"/>
            <ac:cxnSpMk id="42" creationId="{7179B8FA-298F-BABB-8921-947219962273}"/>
          </ac:cxnSpMkLst>
        </pc:cxnChg>
        <pc:cxnChg chg="mod">
          <ac:chgData name="Melandi Du Plooy" userId="fdb224ca-68eb-449d-b2c3-f8a8a0bb5034" providerId="ADAL" clId="{BD6C91BA-5D40-4307-8EAF-566C04BA6F84}" dt="2024-09-12T01:40:21.034" v="120"/>
          <ac:cxnSpMkLst>
            <pc:docMk/>
            <pc:sldMk cId="3065980082" sldId="309"/>
            <ac:cxnSpMk id="43" creationId="{CE23F1B0-2343-FF17-620D-98C98184DBB6}"/>
          </ac:cxnSpMkLst>
        </pc:cxnChg>
      </pc:sldChg>
      <pc:sldChg chg="addSp modSp add mod modNotesTx">
        <pc:chgData name="Melandi Du Plooy" userId="fdb224ca-68eb-449d-b2c3-f8a8a0bb5034" providerId="ADAL" clId="{BD6C91BA-5D40-4307-8EAF-566C04BA6F84}" dt="2024-09-12T01:54:13.352" v="264" actId="1076"/>
        <pc:sldMkLst>
          <pc:docMk/>
          <pc:sldMk cId="924465857" sldId="310"/>
        </pc:sldMkLst>
        <pc:spChg chg="add mod">
          <ac:chgData name="Melandi Du Plooy" userId="fdb224ca-68eb-449d-b2c3-f8a8a0bb5034" providerId="ADAL" clId="{BD6C91BA-5D40-4307-8EAF-566C04BA6F84}" dt="2024-09-12T01:54:13.352" v="264" actId="1076"/>
          <ac:spMkLst>
            <pc:docMk/>
            <pc:sldMk cId="924465857" sldId="310"/>
            <ac:spMk id="2" creationId="{923EF1AD-803B-8F1E-6ED5-81C82B694DA7}"/>
          </ac:spMkLst>
        </pc:spChg>
        <pc:spChg chg="add mod">
          <ac:chgData name="Melandi Du Plooy" userId="fdb224ca-68eb-449d-b2c3-f8a8a0bb5034" providerId="ADAL" clId="{BD6C91BA-5D40-4307-8EAF-566C04BA6F84}" dt="2024-09-12T01:54:05.102" v="263" actId="2711"/>
          <ac:spMkLst>
            <pc:docMk/>
            <pc:sldMk cId="924465857" sldId="310"/>
            <ac:spMk id="3" creationId="{C5A5ECDB-7AAD-CCD1-2AFA-826C42FCDD71}"/>
          </ac:spMkLst>
        </pc:spChg>
        <pc:spChg chg="add mod">
          <ac:chgData name="Melandi Du Plooy" userId="fdb224ca-68eb-449d-b2c3-f8a8a0bb5034" providerId="ADAL" clId="{BD6C91BA-5D40-4307-8EAF-566C04BA6F84}" dt="2024-09-12T01:54:13.352" v="264" actId="1076"/>
          <ac:spMkLst>
            <pc:docMk/>
            <pc:sldMk cId="924465857" sldId="310"/>
            <ac:spMk id="4" creationId="{5B3309B4-46C4-A06C-C7D6-BB8F4B12FA03}"/>
          </ac:spMkLst>
        </pc:spChg>
      </pc:sldChg>
      <pc:sldChg chg="addSp modSp add mod modNotesTx">
        <pc:chgData name="Melandi Du Plooy" userId="fdb224ca-68eb-449d-b2c3-f8a8a0bb5034" providerId="ADAL" clId="{BD6C91BA-5D40-4307-8EAF-566C04BA6F84}" dt="2024-09-12T01:53:59.119" v="262" actId="14100"/>
        <pc:sldMkLst>
          <pc:docMk/>
          <pc:sldMk cId="2389564633" sldId="311"/>
        </pc:sldMkLst>
        <pc:spChg chg="add mod">
          <ac:chgData name="Melandi Du Plooy" userId="fdb224ca-68eb-449d-b2c3-f8a8a0bb5034" providerId="ADAL" clId="{BD6C91BA-5D40-4307-8EAF-566C04BA6F84}" dt="2024-09-12T01:53:37.426" v="260" actId="2711"/>
          <ac:spMkLst>
            <pc:docMk/>
            <pc:sldMk cId="2389564633" sldId="311"/>
            <ac:spMk id="2" creationId="{89308A6C-92EA-038D-E846-2E54DFA3B4DE}"/>
          </ac:spMkLst>
        </pc:spChg>
        <pc:spChg chg="add mod">
          <ac:chgData name="Melandi Du Plooy" userId="fdb224ca-68eb-449d-b2c3-f8a8a0bb5034" providerId="ADAL" clId="{BD6C91BA-5D40-4307-8EAF-566C04BA6F84}" dt="2024-09-12T01:53:59.119" v="262" actId="14100"/>
          <ac:spMkLst>
            <pc:docMk/>
            <pc:sldMk cId="2389564633" sldId="311"/>
            <ac:spMk id="3" creationId="{729A5BAC-3E79-5AEC-36A8-C7D2D9965F30}"/>
          </ac:spMkLst>
        </pc:spChg>
        <pc:spChg chg="mod">
          <ac:chgData name="Melandi Du Plooy" userId="fdb224ca-68eb-449d-b2c3-f8a8a0bb5034" providerId="ADAL" clId="{BD6C91BA-5D40-4307-8EAF-566C04BA6F84}" dt="2024-09-12T01:53:37.426" v="260" actId="2711"/>
          <ac:spMkLst>
            <pc:docMk/>
            <pc:sldMk cId="2389564633" sldId="311"/>
            <ac:spMk id="6" creationId="{5DC73F74-4945-77DE-C3DA-3C7D3E27B10D}"/>
          </ac:spMkLst>
        </pc:spChg>
        <pc:grpChg chg="add mod">
          <ac:chgData name="Melandi Du Plooy" userId="fdb224ca-68eb-449d-b2c3-f8a8a0bb5034" providerId="ADAL" clId="{BD6C91BA-5D40-4307-8EAF-566C04BA6F84}" dt="2024-09-12T01:53:49.723" v="261" actId="1076"/>
          <ac:grpSpMkLst>
            <pc:docMk/>
            <pc:sldMk cId="2389564633" sldId="311"/>
            <ac:grpSpMk id="5" creationId="{C0483C3E-CC0C-2EDA-4971-CF4E8FEB8AFB}"/>
          </ac:grpSpMkLst>
        </pc:grpChg>
        <pc:picChg chg="add mod">
          <ac:chgData name="Melandi Du Plooy" userId="fdb224ca-68eb-449d-b2c3-f8a8a0bb5034" providerId="ADAL" clId="{BD6C91BA-5D40-4307-8EAF-566C04BA6F84}" dt="2024-09-12T01:53:49.723" v="261" actId="1076"/>
          <ac:picMkLst>
            <pc:docMk/>
            <pc:sldMk cId="2389564633" sldId="311"/>
            <ac:picMk id="4" creationId="{B73DDE57-A7D3-72C5-8DD0-284EAB8DC0F2}"/>
          </ac:picMkLst>
        </pc:picChg>
        <pc:picChg chg="mod">
          <ac:chgData name="Melandi Du Plooy" userId="fdb224ca-68eb-449d-b2c3-f8a8a0bb5034" providerId="ADAL" clId="{BD6C91BA-5D40-4307-8EAF-566C04BA6F84}" dt="2024-09-12T01:40:30.399" v="122"/>
          <ac:picMkLst>
            <pc:docMk/>
            <pc:sldMk cId="2389564633" sldId="311"/>
            <ac:picMk id="7" creationId="{BFBDE2B0-E40C-62AC-3074-0C5EFC0D277E}"/>
          </ac:picMkLst>
        </pc:picChg>
      </pc:sldChg>
      <pc:sldChg chg="modSp add mod ord modNotesTx">
        <pc:chgData name="Melandi Du Plooy" userId="fdb224ca-68eb-449d-b2c3-f8a8a0bb5034" providerId="ADAL" clId="{BD6C91BA-5D40-4307-8EAF-566C04BA6F84}" dt="2024-09-12T01:41:21.690" v="166" actId="1076"/>
        <pc:sldMkLst>
          <pc:docMk/>
          <pc:sldMk cId="991078784" sldId="312"/>
        </pc:sldMkLst>
        <pc:spChg chg="mod">
          <ac:chgData name="Melandi Du Plooy" userId="fdb224ca-68eb-449d-b2c3-f8a8a0bb5034" providerId="ADAL" clId="{BD6C91BA-5D40-4307-8EAF-566C04BA6F84}" dt="2024-09-12T01:41:21.690" v="166" actId="1076"/>
          <ac:spMkLst>
            <pc:docMk/>
            <pc:sldMk cId="991078784" sldId="312"/>
            <ac:spMk id="5" creationId="{EBE7CD66-1559-BDEB-404F-D8F3377FE7DB}"/>
          </ac:spMkLst>
        </pc:spChg>
      </pc:sldChg>
      <pc:sldChg chg="addSp modSp add mod ord modNotesTx">
        <pc:chgData name="Melandi Du Plooy" userId="fdb224ca-68eb-449d-b2c3-f8a8a0bb5034" providerId="ADAL" clId="{BD6C91BA-5D40-4307-8EAF-566C04BA6F84}" dt="2024-09-12T01:54:19.519" v="265" actId="2711"/>
        <pc:sldMkLst>
          <pc:docMk/>
          <pc:sldMk cId="1216999431" sldId="313"/>
        </pc:sldMkLst>
        <pc:spChg chg="add mod">
          <ac:chgData name="Melandi Du Plooy" userId="fdb224ca-68eb-449d-b2c3-f8a8a0bb5034" providerId="ADAL" clId="{BD6C91BA-5D40-4307-8EAF-566C04BA6F84}" dt="2024-09-12T01:54:19.519" v="265" actId="2711"/>
          <ac:spMkLst>
            <pc:docMk/>
            <pc:sldMk cId="1216999431" sldId="313"/>
            <ac:spMk id="2" creationId="{6E01D3BE-4A08-6C5F-BED9-ECABA6F10EC8}"/>
          </ac:spMkLst>
        </pc:spChg>
        <pc:spChg chg="add mod">
          <ac:chgData name="Melandi Du Plooy" userId="fdb224ca-68eb-449d-b2c3-f8a8a0bb5034" providerId="ADAL" clId="{BD6C91BA-5D40-4307-8EAF-566C04BA6F84}" dt="2024-09-12T01:54:19.519" v="265" actId="2711"/>
          <ac:spMkLst>
            <pc:docMk/>
            <pc:sldMk cId="1216999431" sldId="313"/>
            <ac:spMk id="3" creationId="{01200DFE-2F70-4824-DFE5-F1BE54AAC4F7}"/>
          </ac:spMkLst>
        </pc:spChg>
        <pc:spChg chg="add mod">
          <ac:chgData name="Melandi Du Plooy" userId="fdb224ca-68eb-449d-b2c3-f8a8a0bb5034" providerId="ADAL" clId="{BD6C91BA-5D40-4307-8EAF-566C04BA6F84}" dt="2024-09-12T01:54:19.519" v="265" actId="2711"/>
          <ac:spMkLst>
            <pc:docMk/>
            <pc:sldMk cId="1216999431" sldId="313"/>
            <ac:spMk id="5" creationId="{044D5053-753F-860C-416B-A2D840B56EB6}"/>
          </ac:spMkLst>
        </pc:spChg>
        <pc:spChg chg="add mod">
          <ac:chgData name="Melandi Du Plooy" userId="fdb224ca-68eb-449d-b2c3-f8a8a0bb5034" providerId="ADAL" clId="{BD6C91BA-5D40-4307-8EAF-566C04BA6F84}" dt="2024-09-12T01:54:19.519" v="265" actId="2711"/>
          <ac:spMkLst>
            <pc:docMk/>
            <pc:sldMk cId="1216999431" sldId="313"/>
            <ac:spMk id="7" creationId="{F3D8FE68-0F20-4A35-0D63-7A451CC27A6C}"/>
          </ac:spMkLst>
        </pc:spChg>
        <pc:spChg chg="add mod">
          <ac:chgData name="Melandi Du Plooy" userId="fdb224ca-68eb-449d-b2c3-f8a8a0bb5034" providerId="ADAL" clId="{BD6C91BA-5D40-4307-8EAF-566C04BA6F84}" dt="2024-09-12T01:54:19.519" v="265" actId="2711"/>
          <ac:spMkLst>
            <pc:docMk/>
            <pc:sldMk cId="1216999431" sldId="313"/>
            <ac:spMk id="9" creationId="{9B46D2B9-93AC-A8D4-C166-3E02AFAE5067}"/>
          </ac:spMkLst>
        </pc:spChg>
        <pc:spChg chg="add mod">
          <ac:chgData name="Melandi Du Plooy" userId="fdb224ca-68eb-449d-b2c3-f8a8a0bb5034" providerId="ADAL" clId="{BD6C91BA-5D40-4307-8EAF-566C04BA6F84}" dt="2024-09-12T01:54:19.519" v="265" actId="2711"/>
          <ac:spMkLst>
            <pc:docMk/>
            <pc:sldMk cId="1216999431" sldId="313"/>
            <ac:spMk id="11" creationId="{BCD8903B-ED99-D31C-DDDA-DBD2E0A21982}"/>
          </ac:spMkLst>
        </pc:spChg>
        <pc:spChg chg="add mod">
          <ac:chgData name="Melandi Du Plooy" userId="fdb224ca-68eb-449d-b2c3-f8a8a0bb5034" providerId="ADAL" clId="{BD6C91BA-5D40-4307-8EAF-566C04BA6F84}" dt="2024-09-12T01:54:19.519" v="265" actId="2711"/>
          <ac:spMkLst>
            <pc:docMk/>
            <pc:sldMk cId="1216999431" sldId="313"/>
            <ac:spMk id="12" creationId="{71F4D2F0-F3C8-8B5C-0953-410AEE847A30}"/>
          </ac:spMkLst>
        </pc:spChg>
        <pc:spChg chg="add mod">
          <ac:chgData name="Melandi Du Plooy" userId="fdb224ca-68eb-449d-b2c3-f8a8a0bb5034" providerId="ADAL" clId="{BD6C91BA-5D40-4307-8EAF-566C04BA6F84}" dt="2024-09-12T01:54:19.519" v="265" actId="2711"/>
          <ac:spMkLst>
            <pc:docMk/>
            <pc:sldMk cId="1216999431" sldId="313"/>
            <ac:spMk id="14" creationId="{A19BC8CE-65AB-C18A-4DC6-411E3B1A3212}"/>
          </ac:spMkLst>
        </pc:spChg>
        <pc:spChg chg="add mod">
          <ac:chgData name="Melandi Du Plooy" userId="fdb224ca-68eb-449d-b2c3-f8a8a0bb5034" providerId="ADAL" clId="{BD6C91BA-5D40-4307-8EAF-566C04BA6F84}" dt="2024-09-12T01:54:19.519" v="265" actId="2711"/>
          <ac:spMkLst>
            <pc:docMk/>
            <pc:sldMk cId="1216999431" sldId="313"/>
            <ac:spMk id="16" creationId="{3664CD71-15C7-CF18-8284-5234EAE79BBA}"/>
          </ac:spMkLst>
        </pc:spChg>
        <pc:spChg chg="add mod">
          <ac:chgData name="Melandi Du Plooy" userId="fdb224ca-68eb-449d-b2c3-f8a8a0bb5034" providerId="ADAL" clId="{BD6C91BA-5D40-4307-8EAF-566C04BA6F84}" dt="2024-09-12T01:54:19.519" v="265" actId="2711"/>
          <ac:spMkLst>
            <pc:docMk/>
            <pc:sldMk cId="1216999431" sldId="313"/>
            <ac:spMk id="17" creationId="{1DF6D2F4-FD89-22B4-9271-B5AD6823F62D}"/>
          </ac:spMkLst>
        </pc:spChg>
        <pc:spChg chg="add mod">
          <ac:chgData name="Melandi Du Plooy" userId="fdb224ca-68eb-449d-b2c3-f8a8a0bb5034" providerId="ADAL" clId="{BD6C91BA-5D40-4307-8EAF-566C04BA6F84}" dt="2024-09-12T01:54:19.519" v="265" actId="2711"/>
          <ac:spMkLst>
            <pc:docMk/>
            <pc:sldMk cId="1216999431" sldId="313"/>
            <ac:spMk id="19" creationId="{F31C503B-5710-2D74-5FB3-DFE470841990}"/>
          </ac:spMkLst>
        </pc:spChg>
        <pc:spChg chg="add mod">
          <ac:chgData name="Melandi Du Plooy" userId="fdb224ca-68eb-449d-b2c3-f8a8a0bb5034" providerId="ADAL" clId="{BD6C91BA-5D40-4307-8EAF-566C04BA6F84}" dt="2024-09-12T01:54:19.519" v="265" actId="2711"/>
          <ac:spMkLst>
            <pc:docMk/>
            <pc:sldMk cId="1216999431" sldId="313"/>
            <ac:spMk id="21" creationId="{093CC6C3-992A-F5A2-080E-82E93A1CE4BF}"/>
          </ac:spMkLst>
        </pc:spChg>
        <pc:spChg chg="add mod">
          <ac:chgData name="Melandi Du Plooy" userId="fdb224ca-68eb-449d-b2c3-f8a8a0bb5034" providerId="ADAL" clId="{BD6C91BA-5D40-4307-8EAF-566C04BA6F84}" dt="2024-09-12T01:54:19.519" v="265" actId="2711"/>
          <ac:spMkLst>
            <pc:docMk/>
            <pc:sldMk cId="1216999431" sldId="313"/>
            <ac:spMk id="23" creationId="{542DEBD7-B385-F03D-BF38-A47503C4F76B}"/>
          </ac:spMkLst>
        </pc:spChg>
        <pc:spChg chg="add mod">
          <ac:chgData name="Melandi Du Plooy" userId="fdb224ca-68eb-449d-b2c3-f8a8a0bb5034" providerId="ADAL" clId="{BD6C91BA-5D40-4307-8EAF-566C04BA6F84}" dt="2024-09-12T01:54:19.519" v="265" actId="2711"/>
          <ac:spMkLst>
            <pc:docMk/>
            <pc:sldMk cId="1216999431" sldId="313"/>
            <ac:spMk id="24" creationId="{E822D0FF-4621-2176-CC2B-023C2BE72195}"/>
          </ac:spMkLst>
        </pc:spChg>
        <pc:spChg chg="add mod">
          <ac:chgData name="Melandi Du Plooy" userId="fdb224ca-68eb-449d-b2c3-f8a8a0bb5034" providerId="ADAL" clId="{BD6C91BA-5D40-4307-8EAF-566C04BA6F84}" dt="2024-09-12T01:54:19.519" v="265" actId="2711"/>
          <ac:spMkLst>
            <pc:docMk/>
            <pc:sldMk cId="1216999431" sldId="313"/>
            <ac:spMk id="25" creationId="{013FBA82-2923-4214-03FB-C3AB3C2519C0}"/>
          </ac:spMkLst>
        </pc:spChg>
        <pc:spChg chg="add mod">
          <ac:chgData name="Melandi Du Plooy" userId="fdb224ca-68eb-449d-b2c3-f8a8a0bb5034" providerId="ADAL" clId="{BD6C91BA-5D40-4307-8EAF-566C04BA6F84}" dt="2024-09-12T01:54:19.519" v="265" actId="2711"/>
          <ac:spMkLst>
            <pc:docMk/>
            <pc:sldMk cId="1216999431" sldId="313"/>
            <ac:spMk id="26" creationId="{52232ECF-1E5C-FF48-B4D6-C54AF4835991}"/>
          </ac:spMkLst>
        </pc:spChg>
        <pc:spChg chg="add mod">
          <ac:chgData name="Melandi Du Plooy" userId="fdb224ca-68eb-449d-b2c3-f8a8a0bb5034" providerId="ADAL" clId="{BD6C91BA-5D40-4307-8EAF-566C04BA6F84}" dt="2024-09-12T01:54:19.519" v="265" actId="2711"/>
          <ac:spMkLst>
            <pc:docMk/>
            <pc:sldMk cId="1216999431" sldId="313"/>
            <ac:spMk id="27" creationId="{D2A1406B-D0CA-2B8B-9CB1-FDA98C55C0E0}"/>
          </ac:spMkLst>
        </pc:spChg>
        <pc:spChg chg="add mod">
          <ac:chgData name="Melandi Du Plooy" userId="fdb224ca-68eb-449d-b2c3-f8a8a0bb5034" providerId="ADAL" clId="{BD6C91BA-5D40-4307-8EAF-566C04BA6F84}" dt="2024-09-12T01:54:19.519" v="265" actId="2711"/>
          <ac:spMkLst>
            <pc:docMk/>
            <pc:sldMk cId="1216999431" sldId="313"/>
            <ac:spMk id="28" creationId="{0379C200-7FB9-2922-C3DC-1C3ABAE8632D}"/>
          </ac:spMkLst>
        </pc:spChg>
        <pc:spChg chg="add mod">
          <ac:chgData name="Melandi Du Plooy" userId="fdb224ca-68eb-449d-b2c3-f8a8a0bb5034" providerId="ADAL" clId="{BD6C91BA-5D40-4307-8EAF-566C04BA6F84}" dt="2024-09-12T01:54:19.519" v="265" actId="2711"/>
          <ac:spMkLst>
            <pc:docMk/>
            <pc:sldMk cId="1216999431" sldId="313"/>
            <ac:spMk id="29" creationId="{EA0014C5-1F12-687F-45D4-EA146622C1FB}"/>
          </ac:spMkLst>
        </pc:spChg>
        <pc:spChg chg="add mod">
          <ac:chgData name="Melandi Du Plooy" userId="fdb224ca-68eb-449d-b2c3-f8a8a0bb5034" providerId="ADAL" clId="{BD6C91BA-5D40-4307-8EAF-566C04BA6F84}" dt="2024-09-12T01:54:19.519" v="265" actId="2711"/>
          <ac:spMkLst>
            <pc:docMk/>
            <pc:sldMk cId="1216999431" sldId="313"/>
            <ac:spMk id="30" creationId="{79710F00-3690-0FCC-0FDC-BCBF0CD29F50}"/>
          </ac:spMkLst>
        </pc:spChg>
        <pc:spChg chg="add mod">
          <ac:chgData name="Melandi Du Plooy" userId="fdb224ca-68eb-449d-b2c3-f8a8a0bb5034" providerId="ADAL" clId="{BD6C91BA-5D40-4307-8EAF-566C04BA6F84}" dt="2024-09-12T01:54:19.519" v="265" actId="2711"/>
          <ac:spMkLst>
            <pc:docMk/>
            <pc:sldMk cId="1216999431" sldId="313"/>
            <ac:spMk id="31" creationId="{772428BB-B377-DDA0-FA66-0CBC54E9687E}"/>
          </ac:spMkLst>
        </pc:spChg>
        <pc:spChg chg="add mod">
          <ac:chgData name="Melandi Du Plooy" userId="fdb224ca-68eb-449d-b2c3-f8a8a0bb5034" providerId="ADAL" clId="{BD6C91BA-5D40-4307-8EAF-566C04BA6F84}" dt="2024-09-12T01:54:19.519" v="265" actId="2711"/>
          <ac:spMkLst>
            <pc:docMk/>
            <pc:sldMk cId="1216999431" sldId="313"/>
            <ac:spMk id="32" creationId="{6F53FFBC-BB41-D515-95D4-61BECA58EDA0}"/>
          </ac:spMkLst>
        </pc:spChg>
        <pc:spChg chg="mod">
          <ac:chgData name="Melandi Du Plooy" userId="fdb224ca-68eb-449d-b2c3-f8a8a0bb5034" providerId="ADAL" clId="{BD6C91BA-5D40-4307-8EAF-566C04BA6F84}" dt="2024-09-12T01:54:19.519" v="265" actId="2711"/>
          <ac:spMkLst>
            <pc:docMk/>
            <pc:sldMk cId="1216999431" sldId="313"/>
            <ac:spMk id="35" creationId="{08CD3649-0F50-1BC7-A785-600C1F840772}"/>
          </ac:spMkLst>
        </pc:spChg>
        <pc:spChg chg="add mod">
          <ac:chgData name="Melandi Du Plooy" userId="fdb224ca-68eb-449d-b2c3-f8a8a0bb5034" providerId="ADAL" clId="{BD6C91BA-5D40-4307-8EAF-566C04BA6F84}" dt="2024-09-12T01:54:19.519" v="265" actId="2711"/>
          <ac:spMkLst>
            <pc:docMk/>
            <pc:sldMk cId="1216999431" sldId="313"/>
            <ac:spMk id="38" creationId="{97EA72BF-6A2C-5AEF-53B1-84F4FECB8CDE}"/>
          </ac:spMkLst>
        </pc:spChg>
        <pc:spChg chg="add mod">
          <ac:chgData name="Melandi Du Plooy" userId="fdb224ca-68eb-449d-b2c3-f8a8a0bb5034" providerId="ADAL" clId="{BD6C91BA-5D40-4307-8EAF-566C04BA6F84}" dt="2024-09-12T01:54:19.519" v="265" actId="2711"/>
          <ac:spMkLst>
            <pc:docMk/>
            <pc:sldMk cId="1216999431" sldId="313"/>
            <ac:spMk id="39" creationId="{215B941A-1D56-9B23-403C-61EC3881A9EC}"/>
          </ac:spMkLst>
        </pc:spChg>
        <pc:grpChg chg="add mod">
          <ac:chgData name="Melandi Du Plooy" userId="fdb224ca-68eb-449d-b2c3-f8a8a0bb5034" providerId="ADAL" clId="{BD6C91BA-5D40-4307-8EAF-566C04BA6F84}" dt="2024-09-12T01:41:28.966" v="167"/>
          <ac:grpSpMkLst>
            <pc:docMk/>
            <pc:sldMk cId="1216999431" sldId="313"/>
            <ac:grpSpMk id="33" creationId="{1DD148BF-A9D2-1F2A-92AF-14BC70A9F2A8}"/>
          </ac:grpSpMkLst>
        </pc:grpChg>
        <pc:picChg chg="add mod">
          <ac:chgData name="Melandi Du Plooy" userId="fdb224ca-68eb-449d-b2c3-f8a8a0bb5034" providerId="ADAL" clId="{BD6C91BA-5D40-4307-8EAF-566C04BA6F84}" dt="2024-09-12T01:41:28.966" v="167"/>
          <ac:picMkLst>
            <pc:docMk/>
            <pc:sldMk cId="1216999431" sldId="313"/>
            <ac:picMk id="4" creationId="{FF87F173-C10D-5AD8-E467-F6F7F58578F0}"/>
          </ac:picMkLst>
        </pc:picChg>
        <pc:picChg chg="add mod">
          <ac:chgData name="Melandi Du Plooy" userId="fdb224ca-68eb-449d-b2c3-f8a8a0bb5034" providerId="ADAL" clId="{BD6C91BA-5D40-4307-8EAF-566C04BA6F84}" dt="2024-09-12T01:41:28.966" v="167"/>
          <ac:picMkLst>
            <pc:docMk/>
            <pc:sldMk cId="1216999431" sldId="313"/>
            <ac:picMk id="6" creationId="{A190F7D0-B7EA-33F4-6CF8-6FE797CAEDBD}"/>
          </ac:picMkLst>
        </pc:picChg>
        <pc:picChg chg="add mod">
          <ac:chgData name="Melandi Du Plooy" userId="fdb224ca-68eb-449d-b2c3-f8a8a0bb5034" providerId="ADAL" clId="{BD6C91BA-5D40-4307-8EAF-566C04BA6F84}" dt="2024-09-12T01:41:28.966" v="167"/>
          <ac:picMkLst>
            <pc:docMk/>
            <pc:sldMk cId="1216999431" sldId="313"/>
            <ac:picMk id="8" creationId="{FE1CF715-0043-BD96-A68D-9F83A0777865}"/>
          </ac:picMkLst>
        </pc:picChg>
        <pc:picChg chg="add mod">
          <ac:chgData name="Melandi Du Plooy" userId="fdb224ca-68eb-449d-b2c3-f8a8a0bb5034" providerId="ADAL" clId="{BD6C91BA-5D40-4307-8EAF-566C04BA6F84}" dt="2024-09-12T01:41:28.966" v="167"/>
          <ac:picMkLst>
            <pc:docMk/>
            <pc:sldMk cId="1216999431" sldId="313"/>
            <ac:picMk id="10" creationId="{2ACD151F-FA4F-9CCB-4589-1A576A6F0796}"/>
          </ac:picMkLst>
        </pc:picChg>
        <pc:picChg chg="add mod">
          <ac:chgData name="Melandi Du Plooy" userId="fdb224ca-68eb-449d-b2c3-f8a8a0bb5034" providerId="ADAL" clId="{BD6C91BA-5D40-4307-8EAF-566C04BA6F84}" dt="2024-09-12T01:41:28.966" v="167"/>
          <ac:picMkLst>
            <pc:docMk/>
            <pc:sldMk cId="1216999431" sldId="313"/>
            <ac:picMk id="13" creationId="{0296D167-326A-E6E5-D0AA-D2711DE08419}"/>
          </ac:picMkLst>
        </pc:picChg>
        <pc:picChg chg="add mod">
          <ac:chgData name="Melandi Du Plooy" userId="fdb224ca-68eb-449d-b2c3-f8a8a0bb5034" providerId="ADAL" clId="{BD6C91BA-5D40-4307-8EAF-566C04BA6F84}" dt="2024-09-12T01:41:28.966" v="167"/>
          <ac:picMkLst>
            <pc:docMk/>
            <pc:sldMk cId="1216999431" sldId="313"/>
            <ac:picMk id="15" creationId="{E5006A58-FD1B-A32E-1D8F-9422457C03E1}"/>
          </ac:picMkLst>
        </pc:picChg>
        <pc:picChg chg="add mod">
          <ac:chgData name="Melandi Du Plooy" userId="fdb224ca-68eb-449d-b2c3-f8a8a0bb5034" providerId="ADAL" clId="{BD6C91BA-5D40-4307-8EAF-566C04BA6F84}" dt="2024-09-12T01:41:28.966" v="167"/>
          <ac:picMkLst>
            <pc:docMk/>
            <pc:sldMk cId="1216999431" sldId="313"/>
            <ac:picMk id="18" creationId="{103AFD67-C790-FB18-8560-C427B548F7B2}"/>
          </ac:picMkLst>
        </pc:picChg>
        <pc:picChg chg="add mod">
          <ac:chgData name="Melandi Du Plooy" userId="fdb224ca-68eb-449d-b2c3-f8a8a0bb5034" providerId="ADAL" clId="{BD6C91BA-5D40-4307-8EAF-566C04BA6F84}" dt="2024-09-12T01:41:28.966" v="167"/>
          <ac:picMkLst>
            <pc:docMk/>
            <pc:sldMk cId="1216999431" sldId="313"/>
            <ac:picMk id="20" creationId="{E36E6E86-07B2-D77B-9EB1-BC60B41B1C85}"/>
          </ac:picMkLst>
        </pc:picChg>
        <pc:picChg chg="add mod">
          <ac:chgData name="Melandi Du Plooy" userId="fdb224ca-68eb-449d-b2c3-f8a8a0bb5034" providerId="ADAL" clId="{BD6C91BA-5D40-4307-8EAF-566C04BA6F84}" dt="2024-09-12T01:41:28.966" v="167"/>
          <ac:picMkLst>
            <pc:docMk/>
            <pc:sldMk cId="1216999431" sldId="313"/>
            <ac:picMk id="22" creationId="{0FDF28DC-1D21-6B28-E4A9-219D6A6292A3}"/>
          </ac:picMkLst>
        </pc:picChg>
        <pc:picChg chg="mod">
          <ac:chgData name="Melandi Du Plooy" userId="fdb224ca-68eb-449d-b2c3-f8a8a0bb5034" providerId="ADAL" clId="{BD6C91BA-5D40-4307-8EAF-566C04BA6F84}" dt="2024-09-12T01:41:28.966" v="167"/>
          <ac:picMkLst>
            <pc:docMk/>
            <pc:sldMk cId="1216999431" sldId="313"/>
            <ac:picMk id="34" creationId="{BF6AB0A2-732D-BE76-5F98-C08F1813BC29}"/>
          </ac:picMkLst>
        </pc:picChg>
        <pc:picChg chg="add mod">
          <ac:chgData name="Melandi Du Plooy" userId="fdb224ca-68eb-449d-b2c3-f8a8a0bb5034" providerId="ADAL" clId="{BD6C91BA-5D40-4307-8EAF-566C04BA6F84}" dt="2024-09-12T01:41:28.966" v="167"/>
          <ac:picMkLst>
            <pc:docMk/>
            <pc:sldMk cId="1216999431" sldId="313"/>
            <ac:picMk id="36" creationId="{333D6A9C-693D-B13C-39F8-CD14A94F2B55}"/>
          </ac:picMkLst>
        </pc:picChg>
        <pc:picChg chg="add mod">
          <ac:chgData name="Melandi Du Plooy" userId="fdb224ca-68eb-449d-b2c3-f8a8a0bb5034" providerId="ADAL" clId="{BD6C91BA-5D40-4307-8EAF-566C04BA6F84}" dt="2024-09-12T01:41:28.966" v="167"/>
          <ac:picMkLst>
            <pc:docMk/>
            <pc:sldMk cId="1216999431" sldId="313"/>
            <ac:picMk id="37" creationId="{8EF97EA6-AB2F-21C4-5BC3-D7E72BD874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61177-7593-4290-80CE-73A6D5CBEFF1}" type="datetimeFigureOut">
              <a:rPr lang="en-NZ" smtClean="0"/>
              <a:t>12/09/2024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EC949-93F7-4CA0-AA9C-5477A61E665F}" type="slidenum">
              <a:rPr lang="en-NZ" smtClean="0"/>
              <a:t>‹#›</a:t>
            </a:fld>
            <a:endParaRPr lang="en-NZ"/>
          </a:p>
        </p:txBody>
      </p:sp>
    </p:spTree>
    <p:extLst>
      <p:ext uri="{BB962C8B-B14F-4D97-AF65-F5344CB8AC3E}">
        <p14:creationId xmlns:p14="http://schemas.microsoft.com/office/powerpoint/2010/main" val="59973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ws.amazon.com/s3/features/block-public-acces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ws.amazon.com/s3/storage-classes/glacier/instant-retriev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a:t>
            </a:fld>
            <a:endParaRPr lang="en-NZ"/>
          </a:p>
        </p:txBody>
      </p:sp>
    </p:spTree>
    <p:extLst>
      <p:ext uri="{BB962C8B-B14F-4D97-AF65-F5344CB8AC3E}">
        <p14:creationId xmlns:p14="http://schemas.microsoft.com/office/powerpoint/2010/main" val="135137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Amazon </a:t>
            </a:r>
            <a:r>
              <a:rPr lang="en-US" dirty="0" err="1"/>
              <a:t>FSx</a:t>
            </a:r>
            <a:r>
              <a:rPr lang="en-US" dirty="0"/>
              <a:t> for Windows File Server provides fully managed file storage that is accessible over the industry-standard Server Message Block (SMB) protocol.</a:t>
            </a:r>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13</a:t>
            </a:fld>
            <a:endParaRPr lang="en-NZ"/>
          </a:p>
        </p:txBody>
      </p:sp>
    </p:spTree>
    <p:extLst>
      <p:ext uri="{BB962C8B-B14F-4D97-AF65-F5344CB8AC3E}">
        <p14:creationId xmlns:p14="http://schemas.microsoft.com/office/powerpoint/2010/main" val="4469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mazon Ember Regular" charset="0"/>
                <a:ea typeface="+mn-ea"/>
                <a:cs typeface="+mn-cs"/>
              </a:rPr>
              <a:t>With</a:t>
            </a:r>
            <a:r>
              <a:rPr lang="en-US" sz="1200" b="0" i="0" kern="1200" baseline="0" dirty="0">
                <a:solidFill>
                  <a:schemeClr val="tx1"/>
                </a:solidFill>
                <a:effectLst/>
                <a:latin typeface="Amazon Ember Regular" charset="0"/>
                <a:ea typeface="+mn-ea"/>
                <a:cs typeface="+mn-cs"/>
              </a:rPr>
              <a:t> </a:t>
            </a:r>
            <a:r>
              <a:rPr lang="en-US" sz="1200" b="0" i="0" kern="1200" baseline="0" dirty="0" err="1">
                <a:solidFill>
                  <a:schemeClr val="tx1"/>
                </a:solidFill>
                <a:effectLst/>
                <a:latin typeface="Amazon Ember Regular" charset="0"/>
                <a:ea typeface="+mn-ea"/>
                <a:cs typeface="+mn-cs"/>
              </a:rPr>
              <a:t>FSx</a:t>
            </a:r>
            <a:r>
              <a:rPr lang="en-US" sz="1200" b="0" i="0" kern="1200" baseline="0" dirty="0">
                <a:solidFill>
                  <a:schemeClr val="tx1"/>
                </a:solidFill>
                <a:effectLst/>
                <a:latin typeface="Amazon Ember Regular" charset="0"/>
                <a:ea typeface="+mn-ea"/>
                <a:cs typeface="+mn-cs"/>
              </a:rPr>
              <a:t> for Windows, y</a:t>
            </a:r>
            <a:r>
              <a:rPr lang="en-US" sz="1200" b="0" i="0" kern="1200" dirty="0">
                <a:solidFill>
                  <a:schemeClr val="tx1"/>
                </a:solidFill>
                <a:effectLst/>
                <a:latin typeface="Amazon Ember Regular" charset="0"/>
                <a:ea typeface="+mn-ea"/>
                <a:cs typeface="+mn-cs"/>
              </a:rPr>
              <a:t>ou no longer have to worry about setting up and provisioning file servers and storage volumes, replicating data, installing file server software updates and patches, managing failover and failback, and manually performing backups. </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14</a:t>
            </a:fld>
            <a:endParaRPr lang="en-NZ"/>
          </a:p>
        </p:txBody>
      </p:sp>
    </p:spTree>
    <p:extLst>
      <p:ext uri="{BB962C8B-B14F-4D97-AF65-F5344CB8AC3E}">
        <p14:creationId xmlns:p14="http://schemas.microsoft.com/office/powerpoint/2010/main" val="233268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FSx</a:t>
            </a:r>
            <a:r>
              <a:rPr lang="en-US" baseline="0" dirty="0"/>
              <a:t> for Windows offers the flexibility and performance options that allow you to determine the best fit for your workloads – ranging from SSD and HDD storage classes, Single and Multi-AZ deployment options, and the ability to select storage and throughput independently. </a:t>
            </a:r>
            <a:r>
              <a:rPr lang="en-US" baseline="0" dirty="0" err="1"/>
              <a:t>FSx</a:t>
            </a:r>
            <a:r>
              <a:rPr lang="en-US" baseline="0" dirty="0"/>
              <a:t> also supports Windows shadow copies in addition to the integration with AWS backup and the automatic daily backups to S3.</a:t>
            </a:r>
          </a:p>
          <a:p>
            <a:endParaRPr lang="en-US" baseline="0" dirty="0"/>
          </a:p>
          <a:p>
            <a:r>
              <a:rPr lang="en-US" dirty="0"/>
              <a:t>You can also enable data deduplication</a:t>
            </a:r>
            <a:r>
              <a:rPr lang="en-US" baseline="0" dirty="0"/>
              <a:t> and compression to automatically reduce costs with redundant data being stored in your </a:t>
            </a:r>
            <a:r>
              <a:rPr lang="en-US" baseline="0" dirty="0" err="1"/>
              <a:t>FSx</a:t>
            </a:r>
            <a:r>
              <a:rPr lang="en-US" baseline="0" dirty="0"/>
              <a:t> filesystem, typically offering a 50-80% savings depending on the type of data being stored.</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15</a:t>
            </a:fld>
            <a:endParaRPr lang="en-NZ"/>
          </a:p>
        </p:txBody>
      </p:sp>
    </p:spTree>
    <p:extLst>
      <p:ext uri="{BB962C8B-B14F-4D97-AF65-F5344CB8AC3E}">
        <p14:creationId xmlns:p14="http://schemas.microsoft.com/office/powerpoint/2010/main" val="312731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we’re going to talk about everyone’s favorite</a:t>
            </a:r>
            <a:r>
              <a:rPr lang="en-US" baseline="0" dirty="0"/>
              <a:t> object store, Amazon S3.</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16</a:t>
            </a:fld>
            <a:endParaRPr lang="en-NZ"/>
          </a:p>
        </p:txBody>
      </p:sp>
    </p:spTree>
    <p:extLst>
      <p:ext uri="{BB962C8B-B14F-4D97-AF65-F5344CB8AC3E}">
        <p14:creationId xmlns:p14="http://schemas.microsoft.com/office/powerpoint/2010/main" val="313927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11 Nines of durability:</a:t>
            </a:r>
            <a:r>
              <a:rPr lang="en-US" baseline="0" dirty="0"/>
              <a:t> 99.999999999% - expected loss of 1 object out of 10M stored in 10k years</a:t>
            </a:r>
          </a:p>
          <a:p>
            <a:pPr marL="171450" indent="-171450">
              <a:buFont typeface="Arial" panose="020B0604020202020204" pitchFamily="34" charset="0"/>
              <a:buChar char="•"/>
            </a:pPr>
            <a:r>
              <a:rPr lang="en-US" baseline="0" dirty="0"/>
              <a:t>Pricing: $0.023 per GB for the first 50 TB/ Month then drops to $0.022 – (approx. $23/TB for std, details on classes slide)</a:t>
            </a:r>
          </a:p>
          <a:p>
            <a:pPr marL="628650" lvl="1" indent="-171450">
              <a:buFont typeface="Arial" panose="020B0604020202020204" pitchFamily="34" charset="0"/>
              <a:buChar char="•"/>
            </a:pPr>
            <a:r>
              <a:rPr lang="en-US" dirty="0"/>
              <a:t>https://aws.amazon.com/s3/pricing/</a:t>
            </a:r>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17</a:t>
            </a:fld>
            <a:endParaRPr lang="en-NZ"/>
          </a:p>
        </p:txBody>
      </p:sp>
    </p:spTree>
    <p:extLst>
      <p:ext uri="{BB962C8B-B14F-4D97-AF65-F5344CB8AC3E}">
        <p14:creationId xmlns:p14="http://schemas.microsoft.com/office/powerpoint/2010/main" val="164572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mazon Ember Regular" charset="0"/>
                <a:ea typeface="+mn-ea"/>
                <a:cs typeface="+mn-cs"/>
              </a:rPr>
              <a:t>Amazon S3 offers a range of storage classes designed for different use cases. These include S3 Standard for general-purpose storage of frequently accessed data; S3 Intelligent-Tiering for data with unknown or changing access patterns; S3 Standard-Infrequent Access (S3 Standard-IA) and S3 One Zone-Infrequent Access (S3 One Zone-IA) for long-lived, but less frequently accessed data; and Amazon S3 Glacier (S3 Glacier) and Amazon S3 Glacier Deep Archive (S3 Glacier Deep Archive) for long-term archive and digital preservation.</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18</a:t>
            </a:fld>
            <a:endParaRPr lang="en-NZ"/>
          </a:p>
        </p:txBody>
      </p:sp>
    </p:spTree>
    <p:extLst>
      <p:ext uri="{BB962C8B-B14F-4D97-AF65-F5344CB8AC3E}">
        <p14:creationId xmlns:p14="http://schemas.microsoft.com/office/powerpoint/2010/main" val="159842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mazon Ember Regular" charset="0"/>
                <a:ea typeface="+mn-ea"/>
                <a:cs typeface="+mn-cs"/>
              </a:rPr>
              <a:t>S3 gives you robust capabilities to manage access, cost, replication, and data protection. S3 Access Points make it easy to manage data access with specific permissions for your applications using a shared data set. S3 Replication manages data replication within the region or to other regions. S3 Batch Operations helps manage large scale changes across billions of objects. S3 Storage Lens delivers organization-wide visibility into object storage usage and activity trends. Since S3 works with AWS Lambda, you can log activities, define alerts, and automate workflows without managing additional infrastructure.</a:t>
            </a: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Store your data in Amazon S3 and secure it from unauthorized access with encryption features and access management tools. S3 is the only object storage service that allows you to block public access to all of your objects at the bucket or the account level with </a:t>
            </a:r>
            <a:r>
              <a:rPr lang="en-US" sz="1200" b="0" i="0" u="none" strike="noStrike" kern="1200" dirty="0">
                <a:solidFill>
                  <a:schemeClr val="tx1"/>
                </a:solidFill>
                <a:effectLst/>
                <a:latin typeface="Amazon Ember Regular" charset="0"/>
                <a:ea typeface="+mn-ea"/>
                <a:cs typeface="+mn-cs"/>
                <a:hlinkClick r:id="rId3"/>
              </a:rPr>
              <a:t>S3 Block Public Access</a:t>
            </a:r>
            <a:r>
              <a:rPr lang="en-US" sz="1200" b="0" i="0" kern="1200" dirty="0">
                <a:solidFill>
                  <a:schemeClr val="tx1"/>
                </a:solidFill>
                <a:effectLst/>
                <a:latin typeface="Amazon Ember Regular" charset="0"/>
                <a:ea typeface="+mn-ea"/>
                <a:cs typeface="+mn-cs"/>
              </a:rPr>
              <a:t>. </a:t>
            </a: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With S3 Object Lambda, you can add your own code to S3 GET requests to modify and process data as it is returned to an application. </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19</a:t>
            </a:fld>
            <a:endParaRPr lang="en-NZ"/>
          </a:p>
        </p:txBody>
      </p:sp>
    </p:spTree>
    <p:extLst>
      <p:ext uri="{BB962C8B-B14F-4D97-AF65-F5344CB8AC3E}">
        <p14:creationId xmlns:p14="http://schemas.microsoft.com/office/powerpoint/2010/main" val="131809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mazon Ember Regular" charset="0"/>
                <a:ea typeface="+mn-ea"/>
                <a:cs typeface="+mn-cs"/>
              </a:rPr>
              <a:t>* Deep integration with AWS Identity and Access Management (IAM) for user access management</a:t>
            </a:r>
            <a:br>
              <a:rPr lang="en-US" dirty="0"/>
            </a:br>
            <a:r>
              <a:rPr lang="en-US" sz="1200" b="0" i="0" u="none" strike="noStrike" kern="1200" dirty="0">
                <a:solidFill>
                  <a:schemeClr val="tx1"/>
                </a:solidFill>
                <a:effectLst/>
                <a:latin typeface="Amazon Ember Regular" charset="0"/>
                <a:ea typeface="+mn-ea"/>
                <a:cs typeface="+mn-cs"/>
              </a:rPr>
              <a:t>* Access Control Lists (ACLs) to make individual objects accessible to authorized users</a:t>
            </a:r>
            <a:br>
              <a:rPr lang="en-US" dirty="0"/>
            </a:br>
            <a:r>
              <a:rPr lang="en-US" sz="1200" b="0" i="0" u="none" strike="noStrike" kern="1200" dirty="0">
                <a:solidFill>
                  <a:schemeClr val="tx1"/>
                </a:solidFill>
                <a:effectLst/>
                <a:latin typeface="Amazon Ember Regular" charset="0"/>
                <a:ea typeface="+mn-ea"/>
                <a:cs typeface="+mn-cs"/>
              </a:rPr>
              <a:t>* bucket policies to configure permissions for all objects within a single S3 bucket</a:t>
            </a:r>
            <a:br>
              <a:rPr lang="en-US" dirty="0"/>
            </a:br>
            <a:r>
              <a:rPr lang="en-US" sz="1200" b="0" i="0" u="none" strike="noStrike" kern="1200" dirty="0">
                <a:solidFill>
                  <a:schemeClr val="tx1"/>
                </a:solidFill>
                <a:effectLst/>
                <a:latin typeface="Amazon Ember Regular" charset="0"/>
                <a:ea typeface="+mn-ea"/>
                <a:cs typeface="+mn-cs"/>
              </a:rPr>
              <a:t>* Query String Authentication to grant time-limited access to others with temporary URLs</a:t>
            </a:r>
            <a:br>
              <a:rPr lang="en-US" dirty="0"/>
            </a:br>
            <a:r>
              <a:rPr lang="en-US" sz="1200" b="0" i="0" u="none" strike="noStrike" kern="1200" dirty="0">
                <a:solidFill>
                  <a:schemeClr val="tx1"/>
                </a:solidFill>
                <a:effectLst/>
                <a:latin typeface="Amazon Ember Regular" charset="0"/>
                <a:ea typeface="+mn-ea"/>
                <a:cs typeface="+mn-cs"/>
              </a:rPr>
              <a:t>* Audit Logs that list the requests made against your S3 resources</a:t>
            </a:r>
            <a:br>
              <a:rPr lang="en-US" dirty="0"/>
            </a:br>
            <a:r>
              <a:rPr lang="en-US" sz="1200" b="0" i="0" u="none" strike="noStrike" kern="1200" dirty="0">
                <a:solidFill>
                  <a:schemeClr val="tx1"/>
                </a:solidFill>
                <a:effectLst/>
                <a:latin typeface="Amazon Ember Regular" charset="0"/>
                <a:ea typeface="+mn-ea"/>
                <a:cs typeface="+mn-cs"/>
              </a:rPr>
              <a:t>* S3 supports server-side (with three key management options) and client-side encryption</a:t>
            </a:r>
            <a:br>
              <a:rPr lang="en-US" dirty="0"/>
            </a:br>
            <a:r>
              <a:rPr lang="en-US" sz="1200" b="0" i="0" u="none" strike="noStrike" kern="1200" dirty="0">
                <a:solidFill>
                  <a:schemeClr val="tx1"/>
                </a:solidFill>
                <a:effectLst/>
                <a:latin typeface="Amazon Ember Regular" charset="0"/>
                <a:ea typeface="+mn-ea"/>
                <a:cs typeface="+mn-cs"/>
              </a:rPr>
              <a:t>* S3 Inventory to check the encryption status of S3 objects</a:t>
            </a:r>
            <a:br>
              <a:rPr lang="en-US" dirty="0"/>
            </a:br>
            <a:r>
              <a:rPr lang="en-US" sz="1200" b="0" i="0" u="none" strike="noStrike" kern="1200" dirty="0">
                <a:solidFill>
                  <a:schemeClr val="tx1"/>
                </a:solidFill>
                <a:effectLst/>
                <a:latin typeface="Amazon Ember Regular" charset="0"/>
                <a:ea typeface="+mn-ea"/>
                <a:cs typeface="+mn-cs"/>
              </a:rPr>
              <a:t>* S3 Block Public Access is a set of security controls to ensure S3 buckets and objects do not have public access</a:t>
            </a:r>
            <a:br>
              <a:rPr lang="en-US" dirty="0"/>
            </a:br>
            <a:r>
              <a:rPr lang="en-US" sz="1200" b="0" i="0" u="none" strike="noStrike" kern="1200" dirty="0">
                <a:solidFill>
                  <a:schemeClr val="tx1"/>
                </a:solidFill>
                <a:effectLst/>
                <a:latin typeface="Amazon Ember Regular" charset="0"/>
                <a:ea typeface="+mn-ea"/>
                <a:cs typeface="+mn-cs"/>
              </a:rPr>
              <a:t>* Amazon Macie to discover, classify, and protect sensitive data stored in Amazon S3</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20</a:t>
            </a:fld>
            <a:endParaRPr lang="en-NZ"/>
          </a:p>
        </p:txBody>
      </p:sp>
    </p:spTree>
    <p:extLst>
      <p:ext uri="{BB962C8B-B14F-4D97-AF65-F5344CB8AC3E}">
        <p14:creationId xmlns:p14="http://schemas.microsoft.com/office/powerpoint/2010/main" val="402934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333333"/>
              </a:solidFill>
              <a:effectLst/>
              <a:latin typeface="AmazonEmber" panose="020B0603020204020204" pitchFamily="34" charset="0"/>
            </a:endParaRPr>
          </a:p>
          <a:p>
            <a:pPr marL="171450" indent="-171450">
              <a:buFont typeface="Arial" panose="020B0604020202020204" pitchFamily="34" charset="0"/>
              <a:buChar char="•"/>
            </a:pPr>
            <a:r>
              <a:rPr lang="en-US" b="1" i="0" dirty="0">
                <a:solidFill>
                  <a:srgbClr val="333333"/>
                </a:solidFill>
                <a:effectLst/>
                <a:latin typeface="AmazonEmber" panose="020B0603020204020204" pitchFamily="34" charset="0"/>
              </a:rPr>
              <a:t>Mountpoint for Amazon S3</a:t>
            </a:r>
            <a:r>
              <a:rPr lang="en-US" b="0" i="0" dirty="0">
                <a:solidFill>
                  <a:srgbClr val="333333"/>
                </a:solidFill>
                <a:effectLst/>
                <a:latin typeface="AmazonEmber" panose="020B0603020204020204" pitchFamily="34" charset="0"/>
              </a:rPr>
              <a:t>, a new open source file client that delivers high throughput access, lowering compute costs for data lakes on Amazon S3. Mountpoint for Amazon S3 is a file client that translates local file system API calls to S3 object API calls like GET and LIST. It is ideal for read-heavy data lake workloads that process petabytes of data and need Amazon S3’s high elastic throughput to scale up and down across thousands of instances.</a:t>
            </a:r>
          </a:p>
          <a:p>
            <a:pPr marL="171450" indent="-171450">
              <a:buFont typeface="Arial" panose="020B0604020202020204" pitchFamily="34" charset="0"/>
              <a:buChar char="•"/>
            </a:pPr>
            <a:r>
              <a:rPr lang="en-US" b="1" i="0" dirty="0">
                <a:solidFill>
                  <a:srgbClr val="333333"/>
                </a:solidFill>
                <a:effectLst/>
                <a:latin typeface="AmazonEmber" panose="020B0603020204020204" pitchFamily="34" charset="0"/>
              </a:rPr>
              <a:t>Object Replication Status </a:t>
            </a:r>
            <a:r>
              <a:rPr lang="en-US" b="0" i="0" dirty="0">
                <a:solidFill>
                  <a:srgbClr val="333333"/>
                </a:solidFill>
                <a:effectLst/>
                <a:latin typeface="AmazonEmber" panose="020B0603020204020204" pitchFamily="34" charset="0"/>
              </a:rPr>
              <a:t>- Amazon S3 adds a new Amazon CloudWatch metric that can be used to diagnose and correct S3 Replication configuration issues more quickly. The </a:t>
            </a:r>
            <a:r>
              <a:rPr lang="en-US" b="0" i="0" dirty="0" err="1">
                <a:solidFill>
                  <a:srgbClr val="333333"/>
                </a:solidFill>
                <a:effectLst/>
                <a:latin typeface="AmazonEmber" panose="020B0603020204020204" pitchFamily="34" charset="0"/>
              </a:rPr>
              <a:t>OperationFailedReplication</a:t>
            </a:r>
            <a:r>
              <a:rPr lang="en-US" b="0" i="0" dirty="0">
                <a:solidFill>
                  <a:srgbClr val="333333"/>
                </a:solidFill>
                <a:effectLst/>
                <a:latin typeface="AmazonEmber" panose="020B0603020204020204" pitchFamily="34" charset="0"/>
              </a:rPr>
              <a:t> metric, available in both the S3 console and in Amazon CloudWatch, gives you per-minute visibility into the number of objects that did not replicate to the destination bucket for each of your replication rules.</a:t>
            </a:r>
          </a:p>
          <a:p>
            <a:pPr marL="171450" indent="-171450">
              <a:buFont typeface="Arial" panose="020B0604020202020204" pitchFamily="34" charset="0"/>
              <a:buChar char="•"/>
            </a:pPr>
            <a:r>
              <a:rPr lang="en-US" b="1" i="0" dirty="0">
                <a:solidFill>
                  <a:srgbClr val="333333"/>
                </a:solidFill>
                <a:effectLst/>
                <a:latin typeface="AmazonEmber" panose="020B0603020204020204" pitchFamily="34" charset="0"/>
              </a:rPr>
              <a:t>Virtual Private Cloud (VPC) interface endpoints for Amazon S3 </a:t>
            </a:r>
            <a:r>
              <a:rPr lang="en-US" b="0" i="0" dirty="0">
                <a:solidFill>
                  <a:srgbClr val="333333"/>
                </a:solidFill>
                <a:effectLst/>
                <a:latin typeface="AmazonEmber" panose="020B0603020204020204" pitchFamily="34" charset="0"/>
              </a:rPr>
              <a:t>now offer private DNS options that can help you more easily route S3 requests to the lowest-cost endpoint in your VPC. With private DNS for S3, your on-premises applications can use AWS </a:t>
            </a:r>
            <a:r>
              <a:rPr lang="en-US" b="0" i="0" dirty="0" err="1">
                <a:solidFill>
                  <a:srgbClr val="333333"/>
                </a:solidFill>
                <a:effectLst/>
                <a:latin typeface="AmazonEmber" panose="020B0603020204020204" pitchFamily="34" charset="0"/>
              </a:rPr>
              <a:t>PrivateLink</a:t>
            </a:r>
            <a:r>
              <a:rPr lang="en-US" b="0" i="0" dirty="0">
                <a:solidFill>
                  <a:srgbClr val="333333"/>
                </a:solidFill>
                <a:effectLst/>
                <a:latin typeface="AmazonEmber" panose="020B0603020204020204" pitchFamily="34" charset="0"/>
              </a:rPr>
              <a:t> to access S3 over an interface endpoint, while requests from your in-VPC applications access S3 using gateway endpoints. Routing requests like this helps you take advantage of the lowest-cost private network path without having to make code or configuration changes to your clients.</a:t>
            </a:r>
          </a:p>
          <a:p>
            <a:pPr marL="171450" indent="-171450">
              <a:buFont typeface="Arial" panose="020B0604020202020204" pitchFamily="34" charset="0"/>
              <a:buChar char="•"/>
            </a:pPr>
            <a:r>
              <a:rPr lang="en-US" b="1" i="0" dirty="0">
                <a:solidFill>
                  <a:srgbClr val="333333"/>
                </a:solidFill>
                <a:effectLst/>
                <a:latin typeface="AmazonEmber" panose="020B0603020204020204" pitchFamily="34" charset="0"/>
              </a:rPr>
              <a:t>Data Exchange for S3</a:t>
            </a:r>
          </a:p>
          <a:p>
            <a:pPr marL="396875" lvl="1" indent="-171450">
              <a:buFont typeface="Arial" panose="020B0604020202020204" pitchFamily="34" charset="0"/>
              <a:buChar char="•"/>
            </a:pPr>
            <a:r>
              <a:rPr lang="en-US" b="0" i="0" dirty="0">
                <a:solidFill>
                  <a:srgbClr val="333333"/>
                </a:solidFill>
                <a:effectLst/>
                <a:latin typeface="AmazonEmber" panose="020B0603020204020204" pitchFamily="34" charset="0"/>
              </a:rPr>
              <a:t>It is helping customers easily find, subscribe to, and use third-party data files for faster time to insight, storage cost optimization, simplified data licensing management, and more. This feature is intended for subscribers who want to use third-party data files directly from data providers’ Amazon Simple Storage Service (Amazon S3) buckets, without needing to create or manage data copies, as well as data providers who want to offer in-place access to data hosted in their Amazon S3 buckets.</a:t>
            </a:r>
          </a:p>
          <a:p>
            <a:pPr marL="396875" lvl="1" indent="-171450">
              <a:buFont typeface="Arial" panose="020B0604020202020204" pitchFamily="34" charset="0"/>
              <a:buChar char="•"/>
            </a:pPr>
            <a:r>
              <a:rPr lang="en-US" b="0" i="0" dirty="0">
                <a:solidFill>
                  <a:srgbClr val="333333"/>
                </a:solidFill>
                <a:effectLst/>
                <a:latin typeface="AmazonEmber" panose="020B0603020204020204" pitchFamily="34" charset="0"/>
              </a:rPr>
              <a:t>Subscribers access the same S3 objects that the data provider maintains, helping them optimize storage costs and use the most up-to-date data available, without additional engineering or operational work. Data providers can easily set up AWS Data Exchange for Amazon S3 on top of their existing S3 buckets to share direct access to an entire S3 bucket or specific prefixes and objects; these S3 objects can be server-side encrypted with either customer-managed keys stored in AWS Key Management Service or Amazon S3 managed keys. After setup, AWS Data Exchange automatically manages subscriptions, entitlements, billing, and payment.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chemeClr val="tx1"/>
                </a:solidFill>
              </a:rPr>
              <a:t>Automatic Encryption of New Objects - </a:t>
            </a:r>
            <a:r>
              <a:rPr lang="en-US" b="0" i="0" dirty="0">
                <a:solidFill>
                  <a:srgbClr val="333333"/>
                </a:solidFill>
                <a:effectLst/>
                <a:latin typeface="AmazonEmber" panose="020B0603020204020204" pitchFamily="34" charset="0"/>
              </a:rPr>
              <a:t>Amazon S3 now automatically applies S3 managed server-side encryption (SSE-S3) as a base level of encryption to all new objects added to S3, at no additional cost and with no impact on performance. SSE-S3 uses 256-bit Advanced Encryption Standard and has been configured for trillions of objects by customers. This new base level of encryption helps customers meet their encryption requirements, with no changes to applications. Alternatively, customers can still choose to update this default configuration using customer-provided encryption keys (SSE-C) or AWS Key Management Service keys (SSE-KMS).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b="0" i="0" dirty="0">
                <a:solidFill>
                  <a:srgbClr val="333333"/>
                </a:solidFill>
                <a:effectLst/>
                <a:latin typeface="AmazonEmber" panose="020B0603020204020204" pitchFamily="34" charset="0"/>
              </a:rPr>
              <a:t>Starting in April 2023, Amazon S3 will introduce two new default bucket security settings by automatically enabling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b="1" i="0" dirty="0">
                <a:solidFill>
                  <a:srgbClr val="333333"/>
                </a:solidFill>
                <a:effectLst/>
                <a:latin typeface="AmazonEmber" panose="020B0603020204020204" pitchFamily="34" charset="0"/>
              </a:rPr>
              <a:t>S3 Block Public Access and disabling S3 access control lists (ACLs) for all new S3 buckets. </a:t>
            </a:r>
          </a:p>
          <a:p>
            <a:pPr marL="171450" indent="-171450">
              <a:buFont typeface="Arial" panose="020B0604020202020204" pitchFamily="34" charset="0"/>
              <a:buChar char="•"/>
            </a:pPr>
            <a:endParaRPr lang="en-US" b="0" i="0" dirty="0">
              <a:solidFill>
                <a:srgbClr val="333333"/>
              </a:solidFill>
              <a:effectLst/>
              <a:latin typeface="AmazonEmber" panose="020B0603020204020204" pitchFamily="34" charset="0"/>
            </a:endParaRPr>
          </a:p>
          <a:p>
            <a:pPr marL="171450" indent="-171450">
              <a:buFont typeface="Arial" panose="020B0604020202020204" pitchFamily="34" charset="0"/>
              <a:buChar char="•"/>
            </a:pPr>
            <a:endParaRPr lang="en-US" b="0" i="0" dirty="0">
              <a:solidFill>
                <a:srgbClr val="333333"/>
              </a:solidFill>
              <a:effectLst/>
              <a:latin typeface="AmazonEmber" panose="020B0603020204020204" pitchFamily="34" charset="0"/>
            </a:endParaRPr>
          </a:p>
          <a:p>
            <a:pPr marL="171450" indent="-171450">
              <a:buFont typeface="Arial" panose="020B0604020202020204" pitchFamily="34" charset="0"/>
              <a:buChar char="•"/>
            </a:pP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21</a:t>
            </a:fld>
            <a:endParaRPr lang="en-NZ"/>
          </a:p>
        </p:txBody>
      </p:sp>
    </p:spTree>
    <p:extLst>
      <p:ext uri="{BB962C8B-B14F-4D97-AF65-F5344CB8AC3E}">
        <p14:creationId xmlns:p14="http://schemas.microsoft.com/office/powerpoint/2010/main" val="113882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22</a:t>
            </a:fld>
            <a:endParaRPr lang="en-NZ"/>
          </a:p>
        </p:txBody>
      </p:sp>
    </p:spTree>
    <p:extLst>
      <p:ext uri="{BB962C8B-B14F-4D97-AF65-F5344CB8AC3E}">
        <p14:creationId xmlns:p14="http://schemas.microsoft.com/office/powerpoint/2010/main" val="161139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 9’s of durability is greater than most organizations would</a:t>
            </a:r>
            <a:r>
              <a:rPr lang="en-US" baseline="0" dirty="0"/>
              <a:t> be able to accomplish on their own. For example, 11 9’s of durability corresponds to a loss of an object every 10,000 years out of 10M objects stored.</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3</a:t>
            </a:fld>
            <a:endParaRPr lang="en-NZ"/>
          </a:p>
        </p:txBody>
      </p:sp>
    </p:spTree>
    <p:extLst>
      <p:ext uri="{BB962C8B-B14F-4D97-AF65-F5344CB8AC3E}">
        <p14:creationId xmlns:p14="http://schemas.microsoft.com/office/powerpoint/2010/main" val="317497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mazon Ember Regular" charset="0"/>
                <a:ea typeface="+mn-ea"/>
                <a:cs typeface="+mn-cs"/>
              </a:rPr>
              <a:t>Data Transfer: </a:t>
            </a:r>
            <a:r>
              <a:rPr lang="en-US" sz="1200" b="0" i="0" kern="1200" dirty="0">
                <a:solidFill>
                  <a:schemeClr val="tx1"/>
                </a:solidFill>
                <a:effectLst/>
                <a:latin typeface="Amazon Ember Regular" charset="0"/>
                <a:ea typeface="+mn-ea"/>
                <a:cs typeface="+mn-cs"/>
              </a:rPr>
              <a:t>And once customers have decided to move their data to the cloud, AWS has 11 different ways (more than anyone else) to get data in depending on the nature of the data and the application. We have Direct Connect, which is a private connection between an on-premises data center and an AWS Region. For streaming data, customers can use Kinesis Firehose. To send data in bulk, customers can use Snowball, Snowball Edge, or Snowmobile. AWS </a:t>
            </a:r>
            <a:r>
              <a:rPr lang="en-US" sz="1200" b="0" i="0" kern="1200" dirty="0" err="1">
                <a:solidFill>
                  <a:schemeClr val="tx1"/>
                </a:solidFill>
                <a:effectLst/>
                <a:latin typeface="Amazon Ember Regular" charset="0"/>
                <a:ea typeface="+mn-ea"/>
                <a:cs typeface="+mn-cs"/>
              </a:rPr>
              <a:t>DataSync</a:t>
            </a:r>
            <a:r>
              <a:rPr lang="en-US" sz="1200" b="0" i="0" kern="1200" dirty="0">
                <a:solidFill>
                  <a:schemeClr val="tx1"/>
                </a:solidFill>
                <a:effectLst/>
                <a:latin typeface="Amazon Ember Regular" charset="0"/>
                <a:ea typeface="+mn-ea"/>
                <a:cs typeface="+mn-cs"/>
              </a:rPr>
              <a:t> is a data transfer service that automates transferring and synchronizing data from an on-premises NAS over the network to S3 and EFS at speeds up to 10x faster than open source tools like </a:t>
            </a:r>
            <a:r>
              <a:rPr lang="en-US" sz="1200" b="0" i="0" kern="1200" dirty="0" err="1">
                <a:solidFill>
                  <a:schemeClr val="tx1"/>
                </a:solidFill>
                <a:effectLst/>
                <a:latin typeface="Amazon Ember Regular" charset="0"/>
                <a:ea typeface="+mn-ea"/>
                <a:cs typeface="+mn-cs"/>
              </a:rPr>
              <a:t>Rsync</a:t>
            </a:r>
            <a:r>
              <a:rPr lang="en-US" sz="1200" b="0" i="0" kern="1200" dirty="0">
                <a:solidFill>
                  <a:schemeClr val="tx1"/>
                </a:solidFill>
                <a:effectLst/>
                <a:latin typeface="Amazon Ember Regular" charset="0"/>
                <a:ea typeface="+mn-ea"/>
                <a:cs typeface="+mn-cs"/>
              </a:rPr>
              <a:t> and Robocopy. And for companies that need to use SFTP to move their data, we have AWS Transfer Family. No matter the use case, we have a data transfer method that fits perfectly.</a:t>
            </a:r>
          </a:p>
          <a:p>
            <a:endParaRPr lang="en-US" dirty="0"/>
          </a:p>
          <a:p>
            <a:r>
              <a:rPr lang="en-US" dirty="0"/>
              <a:t>We’re going to focus</a:t>
            </a:r>
            <a:r>
              <a:rPr lang="en-US" baseline="0" dirty="0"/>
              <a:t> on Storage Gateway, Snow Family, and Transfer Family in the next section.</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23</a:t>
            </a:fld>
            <a:endParaRPr lang="en-NZ"/>
          </a:p>
        </p:txBody>
      </p:sp>
    </p:spTree>
    <p:extLst>
      <p:ext uri="{BB962C8B-B14F-4D97-AF65-F5344CB8AC3E}">
        <p14:creationId xmlns:p14="http://schemas.microsoft.com/office/powerpoint/2010/main" val="62457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24</a:t>
            </a:fld>
            <a:endParaRPr lang="en-NZ"/>
          </a:p>
        </p:txBody>
      </p:sp>
    </p:spTree>
    <p:extLst>
      <p:ext uri="{BB962C8B-B14F-4D97-AF65-F5344CB8AC3E}">
        <p14:creationId xmlns:p14="http://schemas.microsoft.com/office/powerpoint/2010/main" val="424587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mazon Ember Regular" charset="0"/>
                <a:ea typeface="+mn-ea"/>
                <a:cs typeface="+mn-cs"/>
              </a:rPr>
              <a:t>AWS has been helping customers on their cloud journey for almost 13 years now. We’ve helped customers like Netflix, that built their entire infrastructure on AWS, to General Electric, who moved 9000 applications from on-premises to AWS, to Pinterest, that started on AWS and continues to build on top of it today. That is why AWS storage is so broad and deep – it’s feedback from over a decade of use at scale that drives 90-95% of our roadmap. And, we’ve learned a lot. I wanted to share some observations of adoption patterns we see for how customers have taken this cloud journey with storage.</a:t>
            </a: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Let’s talk about re-host first. This is typically “lift and shift” where you take your workloads, typically delivered on virtual machines, and migrate it as-is onto AWS.  It’s also a good way to get some quick wins. GE didn’t start moving to the cloud by saying we’re going to move 9000 applications. GE started their cloud journey with an aggressive tops-down goal of moving 50 applications in 30 days. When you take a strong leadership position like that, your organization will find a way to get those quick wins, whether it’s rehosting or any of these other patterns that I’m going to talk about.  </a:t>
            </a: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When Lionsgate decided to move (‘Lift-And-Shift’) their SharePoint and SAP deployments to AWS, they were able to reduce their time-to-deployment from weeks to days or hours. This quicker turnaround has been a win for their IT department and opened the doors to additional workloads moving from test and development to production. Using AWS has allowed them to avoid investing in a new data center, saving $1M+ in three years. They estimate that AWS will save them 50% over a traditional hosting facility.</a:t>
            </a:r>
          </a:p>
          <a:p>
            <a:r>
              <a:rPr lang="en-US" sz="1200" b="0" i="0" kern="1200" dirty="0">
                <a:solidFill>
                  <a:schemeClr val="tx1"/>
                </a:solidFill>
                <a:effectLst/>
                <a:latin typeface="Amazon Ember Regular" charset="0"/>
                <a:ea typeface="+mn-ea"/>
                <a:cs typeface="+mn-cs"/>
              </a:rPr>
              <a:t>Re-platform means lifting an existing application to the cloud and adopting bits and pieces of the new AWS platform to change your application. In the database world, [1]you could spin up EC2 instances, install MySQL, and then migrate a database. However, you could re-platform by using our RDS service and let AWS manage that database for you. In the storage world, that means taking an existing application that depends on an underlying shared file system, that an on-prem Network-attached Storage server might provide for example, and spinning up a new EFS file system that can be a drop-in replacement for the application’s storage layer. A fully managed file system like EFS removes all of the provisioning and administration overhead of an on-prem product and let’s you focus on migrating the application itself to the AWS Cloud. This allowed the BBC to migrate their Red Button service to the AWS Cloud without having to spend the time or money to re-write core components that depend on a POSIX-compliant file system, and for less cost than running their on-prem NFS server. This approach also allows you to get those quick wins. You’re still using similar technologies but have moved over to managed implementations like EFS. It’s an easy optimization. </a:t>
            </a: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And finally re-architecting, which is building your application to take [2] full advantage of AWS cloud services. This also applies to any new application that you are writing today. There is no reason you shouldn’t be writing your new applications in the cloud. You get the advantages from the start. But it’s also game changing for your existing business critical applications. Many times this is used as a way to modernize [3]</a:t>
            </a:r>
            <a:r>
              <a:rPr lang="en-US" sz="1200" b="0" i="0" strike="noStrike" kern="1200" dirty="0">
                <a:solidFill>
                  <a:schemeClr val="tx1"/>
                </a:solidFill>
                <a:effectLst/>
                <a:latin typeface="Amazon Ember Regular" charset="0"/>
                <a:ea typeface="+mn-ea"/>
                <a:cs typeface="+mn-cs"/>
              </a:rPr>
              <a:t>applications </a:t>
            </a:r>
            <a:r>
              <a:rPr lang="en-US" sz="1200" b="0" i="0" kern="1200" dirty="0">
                <a:solidFill>
                  <a:schemeClr val="tx1"/>
                </a:solidFill>
                <a:effectLst/>
                <a:latin typeface="Amazon Ember Regular" charset="0"/>
                <a:ea typeface="+mn-ea"/>
                <a:cs typeface="+mn-cs"/>
              </a:rPr>
              <a:t>you have been running for years. FINRA is the regulatory body of the US stock exchanges. Five years ago, when FINRA was first moving to the cloud, they looked at different options for their cloud journey. They could have started with any of the options you see here, but decided to go with re-architecting their core application to detect fraud within 24 hours of market close. They did that because it was too important not to. FINRA believed that they needed the cloud for the core of their mission which was to be the watchdog of the consumer investor, and the only way to do that was to achieve the maximum agility that they could possibly get. And now FINRA is doing 500 billion validation checks on trades daily, all running on AWS.</a:t>
            </a:r>
          </a:p>
          <a:p>
            <a:r>
              <a:rPr lang="en-US" sz="1200" b="0" i="0" kern="1200" dirty="0">
                <a:solidFill>
                  <a:schemeClr val="tx1"/>
                </a:solidFill>
                <a:effectLst/>
                <a:latin typeface="Amazon Ember Regular" charset="0"/>
                <a:ea typeface="+mn-ea"/>
                <a:cs typeface="+mn-cs"/>
              </a:rPr>
              <a:t> </a:t>
            </a:r>
          </a:p>
          <a:p>
            <a:r>
              <a:rPr lang="en-US" sz="1200" b="0" i="0" kern="1200" dirty="0">
                <a:solidFill>
                  <a:schemeClr val="tx1"/>
                </a:solidFill>
                <a:effectLst/>
                <a:latin typeface="Amazon Ember Regular" charset="0"/>
                <a:ea typeface="+mn-ea"/>
                <a:cs typeface="+mn-cs"/>
              </a:rPr>
              <a:t>[4]And it’s fairly common to use one or more of these patterns together when charting your course and journey to the cloud!</a:t>
            </a:r>
          </a:p>
          <a:p>
            <a:endParaRPr lang="en-US" sz="1200" dirty="0"/>
          </a:p>
          <a:p>
            <a:endParaRPr lang="en-US" sz="1200" dirty="0"/>
          </a:p>
          <a:p>
            <a:r>
              <a:rPr lang="en-US" sz="1200" dirty="0"/>
              <a:t>You told us you needed an SMB file storage solution. </a:t>
            </a:r>
          </a:p>
          <a:p>
            <a:r>
              <a:rPr lang="en-US" sz="1200" dirty="0"/>
              <a:t>You told us you needed a better solution to run </a:t>
            </a:r>
            <a:r>
              <a:rPr lang="en-US" sz="1200" dirty="0" err="1"/>
              <a:t>Lustre</a:t>
            </a:r>
            <a:r>
              <a:rPr lang="en-US" sz="1200" dirty="0"/>
              <a:t> for your HPC and Machine Learning workloads. </a:t>
            </a:r>
          </a:p>
          <a:p>
            <a:r>
              <a:rPr lang="en-US" sz="1200" dirty="0"/>
              <a:t>You told us you wanted a solution to back up key AWS resources. Our roadmap is driven by your feedback.</a:t>
            </a:r>
          </a:p>
          <a:p>
            <a:endParaRPr lang="en-US" sz="1200" dirty="0"/>
          </a:p>
          <a:p>
            <a:r>
              <a:rPr lang="en-US" sz="1200" dirty="0"/>
              <a:t>We are continually expanding our portfolio. We have</a:t>
            </a:r>
          </a:p>
          <a:p>
            <a:endParaRPr lang="en-US" sz="1200" dirty="0"/>
          </a:p>
          <a:p>
            <a:r>
              <a:rPr lang="en-US" sz="1200" dirty="0"/>
              <a:t>1/ Amazon S3 Intelligent-Tiering is a S3 storage class that automatically optimizes customers’ storage costs for data with unknown or changing access patterns by moving data to the most cost-effective storage tier.</a:t>
            </a:r>
          </a:p>
          <a:p>
            <a:endParaRPr lang="en-US" sz="1200" dirty="0"/>
          </a:p>
          <a:p>
            <a:r>
              <a:rPr lang="en-US" sz="1200" dirty="0"/>
              <a:t>2/ Amazon S3 Glacier Deep Archive is a storage class that delivers the lowest cost of any storage service, at less than 1/10th of one cent per gigabyte per month.</a:t>
            </a:r>
          </a:p>
          <a:p>
            <a:endParaRPr lang="en-US" sz="1200" dirty="0"/>
          </a:p>
          <a:p>
            <a:r>
              <a:rPr lang="en-US" sz="1200" dirty="0"/>
              <a:t>3/ Amazon </a:t>
            </a:r>
            <a:r>
              <a:rPr lang="en-US" sz="1200" dirty="0" err="1"/>
              <a:t>FSx</a:t>
            </a:r>
            <a:r>
              <a:rPr lang="en-US" sz="1200" dirty="0"/>
              <a:t> for Windows File Server provides fully managed Windows-based shared file storage designed to help customers lift-and-shift their applications to AWS.</a:t>
            </a:r>
          </a:p>
          <a:p>
            <a:endParaRPr lang="en-US" sz="1200" dirty="0"/>
          </a:p>
          <a:p>
            <a:r>
              <a:rPr lang="en-US" sz="1200" dirty="0"/>
              <a:t>4/ Amazon </a:t>
            </a:r>
            <a:r>
              <a:rPr lang="en-US" sz="1200" dirty="0" err="1"/>
              <a:t>FSx</a:t>
            </a:r>
            <a:r>
              <a:rPr lang="en-US" sz="1200" dirty="0"/>
              <a:t> for </a:t>
            </a:r>
            <a:r>
              <a:rPr lang="en-US" sz="1200" dirty="0" err="1"/>
              <a:t>Lustre</a:t>
            </a:r>
            <a:r>
              <a:rPr lang="en-US" sz="1200" dirty="0"/>
              <a:t> is a fully managed file system that is optimized for compute-intensive workloads, such as high-performance computing, machine learning, and media data processing workflows.</a:t>
            </a:r>
          </a:p>
          <a:p>
            <a:endParaRPr lang="en-US" sz="1200" dirty="0"/>
          </a:p>
          <a:p>
            <a:r>
              <a:rPr lang="en-US" sz="1200" dirty="0"/>
              <a:t>5</a:t>
            </a:r>
            <a:r>
              <a:rPr lang="en-US" sz="1200" b="0" i="0" kern="1200" dirty="0">
                <a:solidFill>
                  <a:schemeClr val="tx1"/>
                </a:solidFill>
                <a:latin typeface="Amazon Ember Regular" charset="0"/>
                <a:ea typeface="+mn-ea"/>
                <a:cs typeface="+mn-cs"/>
              </a:rPr>
              <a:t>/ Amazon </a:t>
            </a:r>
            <a:r>
              <a:rPr lang="en-US" sz="1200" b="0" i="0" kern="1200" dirty="0" err="1">
                <a:solidFill>
                  <a:schemeClr val="tx1"/>
                </a:solidFill>
                <a:latin typeface="Amazon Ember Regular" charset="0"/>
                <a:ea typeface="+mn-ea"/>
                <a:cs typeface="+mn-cs"/>
              </a:rPr>
              <a:t>FSx</a:t>
            </a:r>
            <a:r>
              <a:rPr lang="en-US" sz="1200" b="0" i="0" kern="1200" dirty="0">
                <a:solidFill>
                  <a:schemeClr val="tx1"/>
                </a:solidFill>
                <a:latin typeface="Amazon Ember Regular" charset="0"/>
                <a:ea typeface="+mn-ea"/>
                <a:cs typeface="+mn-cs"/>
              </a:rPr>
              <a:t> for NetApp ONTAP is a fully managed service that provides highly reliable, scalable, performant, and feature-rich file storage built on NetApp's popular ONTAP file system. </a:t>
            </a:r>
          </a:p>
          <a:p>
            <a:endParaRPr lang="en-US" sz="1200" b="0" i="0" kern="1200" dirty="0">
              <a:solidFill>
                <a:schemeClr val="tx1"/>
              </a:solidFill>
              <a:latin typeface="Amazon Ember Regular" charset="0"/>
              <a:ea typeface="+mn-ea"/>
              <a:cs typeface="+mn-cs"/>
            </a:endParaRPr>
          </a:p>
          <a:p>
            <a:r>
              <a:rPr lang="en-US" sz="1200" b="0" i="0" kern="1200" dirty="0">
                <a:solidFill>
                  <a:schemeClr val="tx1"/>
                </a:solidFill>
                <a:latin typeface="Amazon Ember Regular" charset="0"/>
                <a:ea typeface="+mn-ea"/>
                <a:cs typeface="+mn-cs"/>
              </a:rPr>
              <a:t>6/ Amazon </a:t>
            </a:r>
            <a:r>
              <a:rPr lang="en-US" sz="1200" b="0" i="0" kern="1200" dirty="0" err="1">
                <a:solidFill>
                  <a:schemeClr val="tx1"/>
                </a:solidFill>
                <a:latin typeface="Amazon Ember Regular" charset="0"/>
                <a:ea typeface="+mn-ea"/>
                <a:cs typeface="+mn-cs"/>
              </a:rPr>
              <a:t>FSx</a:t>
            </a:r>
            <a:r>
              <a:rPr lang="en-US" sz="1200" b="0" i="0" kern="1200" dirty="0">
                <a:solidFill>
                  <a:schemeClr val="tx1"/>
                </a:solidFill>
                <a:latin typeface="Amazon Ember Regular" charset="0"/>
                <a:ea typeface="+mn-ea"/>
                <a:cs typeface="+mn-cs"/>
              </a:rPr>
              <a:t> for </a:t>
            </a:r>
            <a:r>
              <a:rPr lang="en-US" sz="1200" b="0" i="0" kern="1200" dirty="0" err="1">
                <a:solidFill>
                  <a:schemeClr val="tx1"/>
                </a:solidFill>
                <a:latin typeface="Amazon Ember Regular" charset="0"/>
                <a:ea typeface="+mn-ea"/>
                <a:cs typeface="+mn-cs"/>
              </a:rPr>
              <a:t>OpenZFS</a:t>
            </a:r>
            <a:r>
              <a:rPr lang="en-US" sz="1200" b="0" i="0" kern="1200" dirty="0">
                <a:solidFill>
                  <a:schemeClr val="tx1"/>
                </a:solidFill>
                <a:latin typeface="Amazon Ember Regular" charset="0"/>
                <a:ea typeface="+mn-ea"/>
                <a:cs typeface="+mn-cs"/>
              </a:rPr>
              <a:t> provides fully managed shared file storage built on the </a:t>
            </a:r>
            <a:r>
              <a:rPr lang="en-US" sz="1200" b="0" i="0" kern="1200" dirty="0" err="1">
                <a:solidFill>
                  <a:schemeClr val="tx1"/>
                </a:solidFill>
                <a:latin typeface="Amazon Ember Regular" charset="0"/>
                <a:ea typeface="+mn-ea"/>
                <a:cs typeface="+mn-cs"/>
              </a:rPr>
              <a:t>OpenZFS</a:t>
            </a:r>
            <a:r>
              <a:rPr lang="en-US" sz="1200" b="0" i="0" kern="1200" dirty="0">
                <a:solidFill>
                  <a:schemeClr val="tx1"/>
                </a:solidFill>
                <a:latin typeface="Amazon Ember Regular" charset="0"/>
                <a:ea typeface="+mn-ea"/>
                <a:cs typeface="+mn-cs"/>
              </a:rPr>
              <a:t> file system</a:t>
            </a:r>
          </a:p>
          <a:p>
            <a:endParaRPr lang="en-US" sz="1200" dirty="0"/>
          </a:p>
          <a:p>
            <a:r>
              <a:rPr lang="en-US" sz="1200" dirty="0"/>
              <a:t>7/ Amazon EFS IA is a storage class for Amazon EFS that is designed for files accessed less frequently, enabling customers to reduce storage costs by up to 85% compared to the EFS Standard storage class.</a:t>
            </a:r>
          </a:p>
          <a:p>
            <a:endParaRPr lang="en-US" sz="1200" dirty="0"/>
          </a:p>
          <a:p>
            <a:r>
              <a:rPr lang="en-US" sz="1200" b="0" i="0" kern="1200" dirty="0">
                <a:solidFill>
                  <a:schemeClr val="tx1"/>
                </a:solidFill>
                <a:latin typeface="Amazon Ember Regular" charset="0"/>
                <a:ea typeface="+mn-ea"/>
                <a:cs typeface="+mn-cs"/>
              </a:rPr>
              <a:t>8/ </a:t>
            </a:r>
            <a:r>
              <a:rPr lang="en-US" sz="1200" b="0" i="0" kern="1200" dirty="0">
                <a:solidFill>
                  <a:schemeClr val="tx1"/>
                </a:solidFill>
                <a:latin typeface="Amazon Ember Regular" charset="0"/>
                <a:ea typeface="+mn-ea"/>
                <a:cs typeface="+mn-cs"/>
                <a:hlinkClick r:id="rId3">
                  <a:extLst>
                    <a:ext uri="{A12FA001-AC4F-418D-AE19-62706E023703}">
                      <ahyp:hlinkClr xmlns:ahyp="http://schemas.microsoft.com/office/drawing/2018/hyperlinkcolor" val="tx"/>
                    </a:ext>
                  </a:extLst>
                </a:hlinkClick>
              </a:rPr>
              <a:t>Amazon S3 Glacier Instant Retrieval</a:t>
            </a:r>
            <a:r>
              <a:rPr lang="en-US" sz="1200" b="0" i="0" kern="1200" dirty="0">
                <a:solidFill>
                  <a:schemeClr val="tx1"/>
                </a:solidFill>
                <a:latin typeface="Amazon Ember Regular" charset="0"/>
                <a:ea typeface="+mn-ea"/>
                <a:cs typeface="+mn-cs"/>
              </a:rPr>
              <a:t> is a new archive storage class that delivers the lowest cost storage for long-lived data that is rarely accessed and requires milliseconds retrieval. </a:t>
            </a:r>
          </a:p>
          <a:p>
            <a:endParaRPr lang="en-US" sz="1200" b="0" i="0" kern="1200" dirty="0">
              <a:solidFill>
                <a:schemeClr val="tx1"/>
              </a:solidFill>
              <a:latin typeface="Amazon Ember Regular"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Amazon Ember Regular" charset="0"/>
                <a:ea typeface="+mn-ea"/>
                <a:cs typeface="+mn-cs"/>
              </a:rPr>
              <a:t>9/ Amazon S3 Glacier storage class is now Amazon S3 Glacier Flexible Retrieval;</a:t>
            </a:r>
          </a:p>
          <a:p>
            <a:endParaRPr lang="en-US" sz="1200" dirty="0"/>
          </a:p>
          <a:p>
            <a:r>
              <a:rPr lang="en-US" sz="1200" dirty="0"/>
              <a:t>10/ And we’ve also announced two data transfer services that I’ll talk about a little later. </a:t>
            </a:r>
          </a:p>
          <a:p>
            <a:endParaRPr lang="en-US" sz="1200" dirty="0"/>
          </a:p>
          <a:p>
            <a:endParaRPr lang="en-US" sz="1200"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4</a:t>
            </a:fld>
            <a:endParaRPr lang="en-NZ"/>
          </a:p>
        </p:txBody>
      </p:sp>
    </p:spTree>
    <p:extLst>
      <p:ext uri="{BB962C8B-B14F-4D97-AF65-F5344CB8AC3E}">
        <p14:creationId xmlns:p14="http://schemas.microsoft.com/office/powerpoint/2010/main" val="250600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Elastic Block Store (EBS) is an easy to use, high performance block storage service for use with EC2. EBS</a:t>
            </a:r>
            <a:r>
              <a:rPr lang="en-US" baseline="0" dirty="0"/>
              <a:t> volumes attach to</a:t>
            </a:r>
            <a:r>
              <a:rPr lang="en-US" dirty="0"/>
              <a:t> your EC2 instances, which means they persist independently from the life of your instance. If an instance happens to go down, your volume</a:t>
            </a:r>
            <a:r>
              <a:rPr lang="en-US" baseline="0" dirty="0"/>
              <a:t> remains. </a:t>
            </a:r>
            <a:r>
              <a:rPr lang="en-US" dirty="0"/>
              <a:t>EBS is</a:t>
            </a:r>
            <a:r>
              <a:rPr lang="en-US" baseline="0" dirty="0"/>
              <a:t> </a:t>
            </a:r>
            <a:r>
              <a:rPr lang="en-US" dirty="0"/>
              <a:t>designed for a</a:t>
            </a:r>
            <a:r>
              <a:rPr lang="en-US" baseline="0" dirty="0"/>
              <a:t> wide range of workloads, which we will cover in a later slide. You can use EBS to take advantage of the benefits of cloud storage and scale both </a:t>
            </a:r>
            <a:r>
              <a:rPr lang="en-US" dirty="0"/>
              <a:t>throughput and transaction intensive workloads to virtually any capacity. </a:t>
            </a:r>
          </a:p>
          <a:p>
            <a:endParaRPr lang="en-US" dirty="0"/>
          </a:p>
          <a:p>
            <a:r>
              <a:rPr lang="en-US" b="1" dirty="0"/>
              <a:t>EBS is highly performant</a:t>
            </a:r>
            <a:r>
              <a:rPr lang="en-US" dirty="0"/>
              <a:t>: Highly demanding, mission-critical applications such as SAP, Oracle, and Microsoft products are widely deployed on EBS.</a:t>
            </a:r>
            <a:r>
              <a:rPr lang="en-US" baseline="0" dirty="0"/>
              <a:t> SSD-backed options include a volume designed for high performance applications and a general purpose volume that offers strong price/performance for most workloads. </a:t>
            </a:r>
            <a:r>
              <a:rPr lang="en-US" dirty="0"/>
              <a:t>For high performance</a:t>
            </a:r>
            <a:r>
              <a:rPr lang="en-US" baseline="0" dirty="0"/>
              <a:t> </a:t>
            </a:r>
            <a:r>
              <a:rPr lang="en-US" dirty="0"/>
              <a:t>workloads, EBS delivers single-digit millisecond latency and burst capacity. </a:t>
            </a:r>
            <a:r>
              <a:rPr lang="en-US" baseline="0" dirty="0"/>
              <a:t>HDD-backed volumes are designed for large, sequential workloads such as big data analytics engines, log processing, and data warehousing. </a:t>
            </a:r>
            <a:r>
              <a:rPr lang="en-US" dirty="0"/>
              <a:t>For these workloads that move large amounts of data, EBS volumes can deliver up to gigabyte throughput. </a:t>
            </a:r>
          </a:p>
          <a:p>
            <a:endParaRPr lang="en-US" dirty="0"/>
          </a:p>
          <a:p>
            <a:r>
              <a:rPr lang="en-US" b="1" dirty="0"/>
              <a:t>EBS is easy</a:t>
            </a:r>
            <a:r>
              <a:rPr lang="en-US" b="1" baseline="0" dirty="0"/>
              <a:t> to use</a:t>
            </a:r>
            <a:r>
              <a:rPr lang="en-US" baseline="0" dirty="0"/>
              <a:t>: Creating, using, and protecting volumes is simple. Elastic Volumes capability allows you to increase storage, tune performance up and down, and change volume types without any disruption to your workloads. </a:t>
            </a:r>
            <a:r>
              <a:rPr lang="en-US" dirty="0"/>
              <a:t>EBS also offers a fully managed EBS backup service that stores data in Amazon S3. We</a:t>
            </a:r>
            <a:r>
              <a:rPr lang="en-US" baseline="0" dirty="0"/>
              <a:t> call this EBS Snapshots. Snapshots let you </a:t>
            </a:r>
            <a:r>
              <a:rPr lang="en-US" dirty="0"/>
              <a:t>geographically protect</a:t>
            </a:r>
            <a:r>
              <a:rPr lang="en-US" baseline="0" dirty="0"/>
              <a:t> your</a:t>
            </a:r>
            <a:r>
              <a:rPr lang="en-US" dirty="0"/>
              <a:t> data and achieve business continuity. We also offer Amazon Data Lifecycle Manager (DLM), an easy-to-use tool for automating snapshot management without any additional overhead or cost.</a:t>
            </a:r>
          </a:p>
          <a:p>
            <a:endParaRPr lang="en-US" dirty="0"/>
          </a:p>
          <a:p>
            <a:r>
              <a:rPr lang="en-US" b="1" dirty="0"/>
              <a:t>EBS is reliable</a:t>
            </a:r>
            <a:r>
              <a:rPr lang="en-US" dirty="0"/>
              <a:t>: Our architecture is built for mission-critical</a:t>
            </a:r>
            <a:r>
              <a:rPr lang="en-US" baseline="0" dirty="0"/>
              <a:t> applications. Volumes are designed to protect against failures by replicating within the Availability Zone (AZ), offering 99.999% availability and an annual volume failure rate (AFR) of between 0.1%-0.2%</a:t>
            </a:r>
            <a:endParaRPr lang="en-US" dirty="0"/>
          </a:p>
          <a:p>
            <a:endParaRPr lang="en-US" dirty="0"/>
          </a:p>
          <a:p>
            <a:r>
              <a:rPr lang="en-US" b="1" dirty="0"/>
              <a:t>Finally</a:t>
            </a:r>
            <a:r>
              <a:rPr lang="en-US" b="1" baseline="0" dirty="0"/>
              <a:t> and most importantly, EBS is extremely secure</a:t>
            </a:r>
            <a:r>
              <a:rPr lang="en-US" baseline="0" dirty="0"/>
              <a:t>. In everything we do, we treat security as the #1 priority. On top of advanced key management and volume encryption features, we constantly look for new ways to innovate and make security easier and more robust for our customers. Earlier this year, we announced the ability to encrypt newly created EBS volumes by default with a single setting in your account. This means customers no longer have to find volumes to encrypt manually, and all newly created data in EBS will be encrypted.</a:t>
            </a:r>
            <a:endParaRPr lang="en-US" dirty="0"/>
          </a:p>
          <a:p>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6</a:t>
            </a:fld>
            <a:endParaRPr lang="en-NZ"/>
          </a:p>
        </p:txBody>
      </p:sp>
    </p:spTree>
    <p:extLst>
      <p:ext uri="{BB962C8B-B14F-4D97-AF65-F5344CB8AC3E}">
        <p14:creationId xmlns:p14="http://schemas.microsoft.com/office/powerpoint/2010/main" val="122574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EBS is an extremely versatile storage solution. </a:t>
            </a:r>
            <a:r>
              <a:rPr lang="en-US" dirty="0"/>
              <a:t>Here</a:t>
            </a:r>
            <a:r>
              <a:rPr lang="en-US" baseline="0" dirty="0"/>
              <a:t> is a look at some of the workloads EBS is typically used for. </a:t>
            </a:r>
          </a:p>
          <a:p>
            <a:endParaRPr lang="en-US" baseline="0" dirty="0"/>
          </a:p>
          <a:p>
            <a:r>
              <a:rPr lang="en-US" baseline="0" dirty="0"/>
              <a:t>Common enterprise-scale relational databases such as SQL Server, Oracle, and SAP are widely deployed on EBS, as well as open source relational and NoSQL databases such as MySQL and PostgreSQL, Cassandra, MongoDB, and CouchDB.</a:t>
            </a:r>
          </a:p>
          <a:p>
            <a:endParaRPr lang="en-US" baseline="0" dirty="0"/>
          </a:p>
          <a:p>
            <a:r>
              <a:rPr lang="en-US" baseline="0" dirty="0"/>
              <a:t>Building on EBS offers the flexibility to choose any instance and volume for your requirements.</a:t>
            </a:r>
          </a:p>
          <a:p>
            <a:endParaRPr lang="en-US" baseline="0" dirty="0"/>
          </a:p>
          <a:p>
            <a:r>
              <a:rPr lang="en-US" dirty="0"/>
              <a:t>https://www.slideshare.net/AmazonWebServices/optimizing-storage-for-big-data-workloads</a:t>
            </a:r>
          </a:p>
          <a:p>
            <a:endParaRPr lang="en-US" dirty="0"/>
          </a:p>
          <a:p>
            <a:r>
              <a:rPr lang="en-US" dirty="0"/>
              <a:t>EBS is also used for: </a:t>
            </a:r>
          </a:p>
          <a:p>
            <a:pPr marL="171450" indent="-171450">
              <a:buFont typeface="Arial" panose="020B0604020202020204" pitchFamily="34" charset="0"/>
              <a:buChar char="•"/>
            </a:pPr>
            <a:r>
              <a:rPr lang="en-US" dirty="0"/>
              <a:t>Big data analytics engines such as Kafka, Splunk, Hadoop, and Data</a:t>
            </a:r>
            <a:r>
              <a:rPr lang="en-US" baseline="0" dirty="0"/>
              <a:t> Warehousing applications</a:t>
            </a:r>
          </a:p>
          <a:p>
            <a:pPr marL="171450" indent="-171450">
              <a:buFont typeface="Arial" panose="020B0604020202020204" pitchFamily="34" charset="0"/>
              <a:buChar char="•"/>
            </a:pPr>
            <a:r>
              <a:rPr lang="en-US" baseline="0" dirty="0"/>
              <a:t>File system and media workflows</a:t>
            </a:r>
          </a:p>
          <a:p>
            <a:pPr marL="171450" indent="-171450">
              <a:buFont typeface="Arial" panose="020B0604020202020204" pitchFamily="34" charset="0"/>
              <a:buChar char="•"/>
            </a:pPr>
            <a:r>
              <a:rPr lang="en-US" dirty="0"/>
              <a:t>Other enterprise applications such as VMware,</a:t>
            </a:r>
            <a:r>
              <a:rPr lang="en-US" baseline="0" dirty="0"/>
              <a:t> Microsoft SharePoint, Exchange</a:t>
            </a:r>
            <a:endParaRPr lang="en-US" dirty="0"/>
          </a:p>
          <a:p>
            <a:pPr marL="171450" indent="-171450">
              <a:buFont typeface="Arial" panose="020B0604020202020204" pitchFamily="34" charset="0"/>
              <a:buChar char="•"/>
            </a:pPr>
            <a:r>
              <a:rPr lang="en-US" dirty="0"/>
              <a:t>Containerized workloads</a:t>
            </a:r>
          </a:p>
          <a:p>
            <a:pPr marL="171450" indent="-171450">
              <a:buFont typeface="Arial" panose="020B0604020202020204" pitchFamily="34" charset="0"/>
              <a:buChar char="•"/>
            </a:pPr>
            <a:r>
              <a:rPr lang="en-US" dirty="0"/>
              <a:t>Business continuity and disaster</a:t>
            </a:r>
            <a:r>
              <a:rPr lang="en-US" baseline="0" dirty="0"/>
              <a:t> recovery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7</a:t>
            </a:fld>
            <a:endParaRPr lang="en-NZ"/>
          </a:p>
        </p:txBody>
      </p:sp>
    </p:spTree>
    <p:extLst>
      <p:ext uri="{BB962C8B-B14F-4D97-AF65-F5344CB8AC3E}">
        <p14:creationId xmlns:p14="http://schemas.microsoft.com/office/powerpoint/2010/main" val="95722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2" rtl="0" eaLnBrk="1" fontAlgn="auto" latinLnBrk="0" hangingPunct="1">
              <a:lnSpc>
                <a:spcPct val="90000"/>
              </a:lnSpc>
              <a:spcBef>
                <a:spcPts val="0"/>
              </a:spcBef>
              <a:spcAft>
                <a:spcPts val="400"/>
              </a:spcAft>
              <a:buClrTx/>
              <a:buSzTx/>
              <a:buFontTx/>
              <a:buNone/>
              <a:tabLst/>
              <a:defRPr/>
            </a:pPr>
            <a:r>
              <a:rPr lang="en-US" dirty="0"/>
              <a:t>As with any type of storage, we encourage our customers to have a robust, secure backup</a:t>
            </a:r>
            <a:r>
              <a:rPr lang="en-US" baseline="0" dirty="0"/>
              <a:t> strategy in place to secure data. EBS offers a fully managed backup tool built-in with EBS Snapshots. </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r>
              <a:rPr lang="en-US" dirty="0"/>
              <a:t>Snapshots are point-in-time</a:t>
            </a:r>
            <a:r>
              <a:rPr lang="en-US" baseline="0" dirty="0"/>
              <a:t> </a:t>
            </a:r>
            <a:r>
              <a:rPr lang="en-US" sz="12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copies of your data that are stored in Amazon S3.</a:t>
            </a:r>
            <a:r>
              <a:rPr lang="en-US" sz="1200" baseline="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 </a:t>
            </a:r>
            <a:r>
              <a:rPr lang="en-US" sz="1200" b="0" i="0" kern="1200" dirty="0">
                <a:solidFill>
                  <a:schemeClr val="tx1"/>
                </a:solidFill>
                <a:effectLst/>
                <a:latin typeface="+mj-lt"/>
                <a:ea typeface="+mn-ea"/>
                <a:cs typeface="+mn-cs"/>
              </a:rPr>
              <a:t>They can be used to instantiate multiple new volumes, expand the size of a volume, or move volumes across Availability Zones. When a new volume is created, you may choose to create it based on an existing Amazon EBS snapshot. In that scenario, the new volume begins as an exact replica of the snapshot.</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i="0" kern="1200" dirty="0">
              <a:solidFill>
                <a:schemeClr val="tx1"/>
              </a:solidFill>
              <a:effectLst/>
              <a:latin typeface="+mj-lt"/>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b="0" i="0" kern="1200" dirty="0">
                <a:solidFill>
                  <a:schemeClr val="tx1"/>
                </a:solidFill>
                <a:effectLst/>
                <a:latin typeface="+mj-lt"/>
                <a:ea typeface="+mn-ea"/>
                <a:cs typeface="+mn-cs"/>
              </a:rPr>
              <a:t>Snapshots give you immediate access to Amazon EBS volume data, the ability to resize</a:t>
            </a:r>
            <a:r>
              <a:rPr lang="en-US" sz="1200" b="0" i="0" kern="1200" baseline="0" dirty="0">
                <a:solidFill>
                  <a:schemeClr val="tx1"/>
                </a:solidFill>
                <a:effectLst/>
                <a:latin typeface="+mj-lt"/>
                <a:ea typeface="+mn-ea"/>
                <a:cs typeface="+mn-cs"/>
              </a:rPr>
              <a:t> EBS volumes. You can also share EBS Snapshots and copy Snapshots across AWS regions. </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i="0" kern="1200" baseline="0" dirty="0">
              <a:solidFill>
                <a:schemeClr val="tx1"/>
              </a:solidFill>
              <a:effectLst/>
              <a:latin typeface="+mj-lt"/>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b="0" i="0" kern="1200" baseline="0" dirty="0">
                <a:solidFill>
                  <a:schemeClr val="tx1"/>
                </a:solidFill>
                <a:effectLst/>
                <a:latin typeface="+mj-lt"/>
                <a:ea typeface="+mn-ea"/>
                <a:cs typeface="+mn-cs"/>
              </a:rPr>
              <a:t>EBS Snapshots can also have FSR (Fast Snapshot Restore) enabled – so the volume is delivered fully initialized and without any IO penalty when a block is accessed for the first time.</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i="0" kern="1200" baseline="0" dirty="0">
              <a:solidFill>
                <a:schemeClr val="tx1"/>
              </a:solidFill>
              <a:effectLst/>
              <a:latin typeface="+mj-lt"/>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b="1" i="0" kern="1200" baseline="0" dirty="0">
                <a:solidFill>
                  <a:schemeClr val="tx1"/>
                </a:solidFill>
                <a:effectLst/>
                <a:latin typeface="+mj-lt"/>
                <a:ea typeface="+mn-ea"/>
                <a:cs typeface="+mn-cs"/>
              </a:rPr>
              <a:t>Snapshot functionality provides you geographic protection of your data and enables you to achieve business continuity for your organization.</a:t>
            </a:r>
            <a:endParaRPr lang="en-US" sz="1200" b="1" dirty="0">
              <a:solidFill>
                <a:schemeClr val="bg2"/>
              </a:solidFill>
              <a:latin typeface="Amazon Ember" panose="020B0603020204020204" pitchFamily="34" charset="0"/>
              <a:ea typeface="Amazon Ember" panose="020B0603020204020204" pitchFamily="34" charset="0"/>
              <a:cs typeface="Amazon Ember" panose="020B0603020204020204" pitchFamily="34" charset="0"/>
            </a:endParaRPr>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8</a:t>
            </a:fld>
            <a:endParaRPr lang="en-NZ"/>
          </a:p>
        </p:txBody>
      </p:sp>
    </p:spTree>
    <p:extLst>
      <p:ext uri="{BB962C8B-B14F-4D97-AF65-F5344CB8AC3E}">
        <p14:creationId xmlns:p14="http://schemas.microsoft.com/office/powerpoint/2010/main" val="222184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mazon Ember Regular" charset="0"/>
                <a:ea typeface="+mn-ea"/>
                <a:cs typeface="+mn-cs"/>
              </a:rPr>
              <a:t>So what is Amazon EFS?  We launched EFS back in 2016 to give customers a super simple, ’set and forget’, fully managed, cloud-native file system.  You can get up and running in just seconds in as little as two clicks, and have petabyte-scale elastic storage that’s trivially easy to use. EFS provides the capabilities and integrations you need to confidently run business-critical apps needing shared file storage in the cloud.</a:t>
            </a:r>
          </a:p>
          <a:p>
            <a:endParaRPr lang="en-US" sz="1200" kern="1200" dirty="0">
              <a:solidFill>
                <a:schemeClr val="tx1"/>
              </a:solidFill>
              <a:effectLst/>
              <a:latin typeface="Amazon Ember Regular" charset="0"/>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b="0" kern="1200" dirty="0">
                <a:solidFill>
                  <a:schemeClr val="tx1"/>
                </a:solidFill>
                <a:effectLst/>
                <a:latin typeface="Amazon Ember Regular" charset="0"/>
                <a:ea typeface="+mn-ea"/>
                <a:cs typeface="+mn-cs"/>
              </a:rPr>
              <a:t>EFS is </a:t>
            </a:r>
            <a:r>
              <a:rPr lang="en-US" sz="1200" b="1" kern="1200" dirty="0">
                <a:solidFill>
                  <a:schemeClr val="tx1"/>
                </a:solidFill>
                <a:effectLst/>
                <a:latin typeface="Amazon Ember Regular" charset="0"/>
                <a:ea typeface="+mn-ea"/>
                <a:cs typeface="+mn-cs"/>
              </a:rPr>
              <a:t>elastic</a:t>
            </a:r>
            <a:r>
              <a:rPr lang="en-US" sz="1200" b="0" kern="1200" dirty="0">
                <a:solidFill>
                  <a:schemeClr val="tx1"/>
                </a:solidFill>
                <a:effectLst/>
                <a:latin typeface="Amazon Ember Regular" charset="0"/>
                <a:ea typeface="+mn-ea"/>
                <a:cs typeface="+mn-cs"/>
              </a:rPr>
              <a:t>, automatically scaling up or down as you add or remove files, and you pay only for what you use.  Your </a:t>
            </a:r>
            <a:r>
              <a:rPr lang="en-US" sz="1200" b="1" kern="1200" dirty="0">
                <a:solidFill>
                  <a:schemeClr val="tx1"/>
                </a:solidFill>
                <a:effectLst/>
                <a:latin typeface="Amazon Ember Regular" charset="0"/>
                <a:ea typeface="+mn-ea"/>
                <a:cs typeface="+mn-cs"/>
              </a:rPr>
              <a:t>performance automatically scales</a:t>
            </a:r>
            <a:r>
              <a:rPr lang="en-US" sz="1200" b="0" kern="1200" dirty="0">
                <a:solidFill>
                  <a:schemeClr val="tx1"/>
                </a:solidFill>
                <a:effectLst/>
                <a:latin typeface="Amazon Ember Regular" charset="0"/>
                <a:ea typeface="+mn-ea"/>
                <a:cs typeface="+mn-cs"/>
              </a:rPr>
              <a:t> with your capacity. Which, by the way, EFS file systems scale to petabytes in size.</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kern="1200" dirty="0">
              <a:solidFill>
                <a:schemeClr val="tx1"/>
              </a:solidFill>
              <a:effectLst/>
              <a:latin typeface="Amazon Ember Regular" charset="0"/>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kern="1200" dirty="0">
                <a:solidFill>
                  <a:schemeClr val="tx1"/>
                </a:solidFill>
                <a:effectLst/>
                <a:latin typeface="Amazon Ember Regular" charset="0"/>
                <a:ea typeface="+mn-ea"/>
                <a:cs typeface="+mn-cs"/>
              </a:rPr>
              <a:t>EFS is also </a:t>
            </a:r>
            <a:r>
              <a:rPr lang="en-US" sz="1200" b="1" kern="1200" dirty="0">
                <a:solidFill>
                  <a:schemeClr val="tx1"/>
                </a:solidFill>
                <a:effectLst/>
                <a:latin typeface="Amazon Ember Regular" charset="0"/>
                <a:ea typeface="+mn-ea"/>
                <a:cs typeface="+mn-cs"/>
              </a:rPr>
              <a:t>highly available and designed to be highly durable</a:t>
            </a:r>
            <a:r>
              <a:rPr lang="en-US" sz="1200" kern="1200" dirty="0">
                <a:solidFill>
                  <a:schemeClr val="tx1"/>
                </a:solidFill>
                <a:effectLst/>
                <a:latin typeface="Amazon Ember Regular" charset="0"/>
                <a:ea typeface="+mn-ea"/>
                <a:cs typeface="+mn-cs"/>
              </a:rPr>
              <a:t>.  We offer a </a:t>
            </a:r>
            <a:r>
              <a:rPr lang="en-US" sz="1200" b="1" kern="1200" dirty="0">
                <a:solidFill>
                  <a:schemeClr val="tx1"/>
                </a:solidFill>
                <a:effectLst/>
                <a:latin typeface="Amazon Ember Regular" charset="0"/>
                <a:ea typeface="+mn-ea"/>
                <a:cs typeface="+mn-cs"/>
              </a:rPr>
              <a:t>4 9s availability SLA</a:t>
            </a:r>
            <a:r>
              <a:rPr lang="en-US" sz="1200" kern="1200" dirty="0">
                <a:solidFill>
                  <a:schemeClr val="tx1"/>
                </a:solidFill>
                <a:effectLst/>
                <a:latin typeface="Amazon Ember Regular" charset="0"/>
                <a:ea typeface="+mn-ea"/>
                <a:cs typeface="+mn-cs"/>
              </a:rPr>
              <a:t> and we’re designed for </a:t>
            </a:r>
            <a:r>
              <a:rPr lang="en-US" sz="1200" b="1" kern="1200" dirty="0">
                <a:solidFill>
                  <a:schemeClr val="tx1"/>
                </a:solidFill>
                <a:effectLst/>
                <a:latin typeface="Amazon Ember Regular" charset="0"/>
                <a:ea typeface="+mn-ea"/>
                <a:cs typeface="+mn-cs"/>
              </a:rPr>
              <a:t>11 9s of data durability</a:t>
            </a:r>
            <a:r>
              <a:rPr lang="en-US" sz="1200" kern="1200" dirty="0">
                <a:solidFill>
                  <a:schemeClr val="tx1"/>
                </a:solidFill>
                <a:effectLst/>
                <a:latin typeface="Amazon Ember Regular" charset="0"/>
                <a:ea typeface="+mn-ea"/>
                <a:cs typeface="+mn-cs"/>
              </a:rPr>
              <a:t>.  To achieve these levels of availability and durability, all files and directories are redundantly stored within and across multiple Availability Zones or AZs.  EFS file systems can withstand the full loss of a single AZ, while still providing the same quality of service in the other AZs.</a:t>
            </a:r>
            <a:endParaRPr lang="en-US" sz="1200" b="0" kern="1200" dirty="0">
              <a:solidFill>
                <a:schemeClr val="tx1"/>
              </a:solidFill>
              <a:effectLst/>
              <a:latin typeface="Amazon Ember Regular" charset="0"/>
              <a:ea typeface="+mn-ea"/>
              <a:cs typeface="+mn-cs"/>
            </a:endParaRPr>
          </a:p>
          <a:p>
            <a:endParaRPr lang="en-US" sz="1200" b="0" kern="1200" dirty="0">
              <a:solidFill>
                <a:schemeClr val="tx1"/>
              </a:solidFill>
              <a:effectLst/>
              <a:latin typeface="Amazon Ember Regular" charset="0"/>
              <a:ea typeface="+mn-ea"/>
              <a:cs typeface="+mn-cs"/>
            </a:endParaRPr>
          </a:p>
          <a:p>
            <a:r>
              <a:rPr lang="en-US" sz="1200" b="0" kern="1200" dirty="0">
                <a:solidFill>
                  <a:schemeClr val="tx1"/>
                </a:solidFill>
                <a:effectLst/>
                <a:latin typeface="Amazon Ember Regular" charset="0"/>
                <a:ea typeface="+mn-ea"/>
                <a:cs typeface="+mn-cs"/>
              </a:rPr>
              <a:t>EFS is </a:t>
            </a:r>
            <a:r>
              <a:rPr lang="en-US" sz="1200" b="1" kern="1200" dirty="0">
                <a:solidFill>
                  <a:schemeClr val="tx1"/>
                </a:solidFill>
                <a:effectLst/>
                <a:latin typeface="Amazon Ember Regular" charset="0"/>
                <a:ea typeface="+mn-ea"/>
                <a:cs typeface="+mn-cs"/>
              </a:rPr>
              <a:t>serverless</a:t>
            </a:r>
            <a:r>
              <a:rPr lang="en-US" sz="1200" b="0" kern="1200" dirty="0">
                <a:solidFill>
                  <a:schemeClr val="tx1"/>
                </a:solidFill>
                <a:effectLst/>
                <a:latin typeface="Amazon Ember Regular" charset="0"/>
                <a:ea typeface="+mn-ea"/>
                <a:cs typeface="+mn-cs"/>
              </a:rPr>
              <a:t>, you don’t need </a:t>
            </a:r>
            <a:r>
              <a:rPr lang="en-US" sz="1200" b="1" kern="1200" dirty="0">
                <a:solidFill>
                  <a:schemeClr val="tx1"/>
                </a:solidFill>
                <a:effectLst/>
                <a:latin typeface="Amazon Ember Regular" charset="0"/>
                <a:ea typeface="+mn-ea"/>
                <a:cs typeface="+mn-cs"/>
              </a:rPr>
              <a:t>to provision or manage any infrastructure</a:t>
            </a:r>
            <a:r>
              <a:rPr lang="en-US" sz="1200" b="0" kern="1200" dirty="0">
                <a:solidFill>
                  <a:schemeClr val="tx1"/>
                </a:solidFill>
                <a:effectLst/>
                <a:latin typeface="Amazon Ember Regular" charset="0"/>
                <a:ea typeface="+mn-ea"/>
                <a:cs typeface="+mn-cs"/>
              </a:rPr>
              <a:t> or capacity. And as your workload scales up, so does your file system, automatically accommodating any additional storage or connection capacity that you need.</a:t>
            </a:r>
          </a:p>
          <a:p>
            <a:endParaRPr lang="en-US" sz="1200" b="1" kern="1200" dirty="0">
              <a:solidFill>
                <a:schemeClr val="tx1"/>
              </a:solidFill>
              <a:effectLst/>
              <a:latin typeface="Amazon Ember Regular" charset="0"/>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kern="1200" dirty="0">
                <a:solidFill>
                  <a:schemeClr val="tx1"/>
                </a:solidFill>
                <a:effectLst/>
                <a:latin typeface="Amazon Ember Regular" charset="0"/>
                <a:ea typeface="+mn-ea"/>
                <a:cs typeface="+mn-cs"/>
              </a:rPr>
              <a:t>Speaking of connections, EFS file systems support </a:t>
            </a:r>
            <a:r>
              <a:rPr lang="en-US" sz="1200" b="1" kern="1200" dirty="0">
                <a:solidFill>
                  <a:schemeClr val="tx1"/>
                </a:solidFill>
                <a:effectLst/>
                <a:latin typeface="Amazon Ember Regular" charset="0"/>
                <a:ea typeface="+mn-ea"/>
                <a:cs typeface="+mn-cs"/>
              </a:rPr>
              <a:t>up to 10s of thousands of concurrent clients</a:t>
            </a:r>
            <a:r>
              <a:rPr lang="en-US" sz="1200" kern="1200" dirty="0">
                <a:solidFill>
                  <a:schemeClr val="tx1"/>
                </a:solidFill>
                <a:effectLst/>
                <a:latin typeface="Amazon Ember Regular" charset="0"/>
                <a:ea typeface="+mn-ea"/>
                <a:cs typeface="+mn-cs"/>
              </a:rPr>
              <a:t>, no matter the type.  These could be traditional EC2 instances, containers running in one of your self managed clusters or in one of the AWS container services, Elastic Container Service, Elastic Kubernetes Service, and </a:t>
            </a:r>
            <a:r>
              <a:rPr lang="en-US" sz="1200" kern="1200" dirty="0" err="1">
                <a:solidFill>
                  <a:schemeClr val="tx1"/>
                </a:solidFill>
                <a:effectLst/>
                <a:latin typeface="Amazon Ember Regular" charset="0"/>
                <a:ea typeface="+mn-ea"/>
                <a:cs typeface="+mn-cs"/>
              </a:rPr>
              <a:t>Fargate</a:t>
            </a:r>
            <a:r>
              <a:rPr lang="en-US" sz="1200" kern="1200" dirty="0">
                <a:solidFill>
                  <a:schemeClr val="tx1"/>
                </a:solidFill>
                <a:effectLst/>
                <a:latin typeface="Amazon Ember Regular" charset="0"/>
                <a:ea typeface="+mn-ea"/>
                <a:cs typeface="+mn-cs"/>
              </a:rPr>
              <a:t> – or in a serverless function running in AWS Lambda.  You can also access your EFS file systems from on-premises via AWS </a:t>
            </a:r>
            <a:r>
              <a:rPr lang="en-US" sz="1200" kern="1200" dirty="0" err="1">
                <a:solidFill>
                  <a:schemeClr val="tx1"/>
                </a:solidFill>
                <a:effectLst/>
                <a:latin typeface="Amazon Ember Regular" charset="0"/>
                <a:ea typeface="+mn-ea"/>
                <a:cs typeface="+mn-cs"/>
              </a:rPr>
              <a:t>DirectConnect</a:t>
            </a:r>
            <a:r>
              <a:rPr lang="en-US" sz="1200" kern="1200" dirty="0">
                <a:solidFill>
                  <a:schemeClr val="tx1"/>
                </a:solidFill>
                <a:effectLst/>
                <a:latin typeface="Amazon Ember Regular" charset="0"/>
                <a:ea typeface="+mn-ea"/>
                <a:cs typeface="+mn-cs"/>
              </a:rPr>
              <a:t> and AWS VPN.</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kern="1200" dirty="0">
              <a:solidFill>
                <a:schemeClr val="tx1"/>
              </a:solidFill>
              <a:effectLst/>
              <a:latin typeface="Amazon Ember Regular" charset="0"/>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kern="1200" dirty="0">
                <a:solidFill>
                  <a:schemeClr val="tx1"/>
                </a:solidFill>
                <a:effectLst/>
                <a:latin typeface="Amazon Ember Regular" charset="0"/>
                <a:ea typeface="+mn-ea"/>
                <a:cs typeface="+mn-cs"/>
              </a:rPr>
              <a:t>In terms of </a:t>
            </a:r>
            <a:r>
              <a:rPr lang="en-US" sz="1200" b="1" kern="1200" dirty="0">
                <a:solidFill>
                  <a:schemeClr val="tx1"/>
                </a:solidFill>
                <a:effectLst/>
                <a:latin typeface="Amazon Ember Regular" charset="0"/>
                <a:ea typeface="+mn-ea"/>
                <a:cs typeface="+mn-cs"/>
              </a:rPr>
              <a:t>performance</a:t>
            </a:r>
            <a:r>
              <a:rPr lang="en-US" sz="1200" kern="1200" dirty="0">
                <a:solidFill>
                  <a:schemeClr val="tx1"/>
                </a:solidFill>
                <a:effectLst/>
                <a:latin typeface="Amazon Ember Regular" charset="0"/>
                <a:ea typeface="+mn-ea"/>
                <a:cs typeface="+mn-cs"/>
              </a:rPr>
              <a:t>, EFS file systems provide low, consistent latencies (in the single digit millisecond range for active file system workloads), and can scale to 10s of GB/s of throughput and support over 500,000 IOPS.  We’ll talk more about performance towards the end of this session.</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200" b="0" kern="1200" dirty="0">
              <a:solidFill>
                <a:schemeClr val="tx1"/>
              </a:solidFill>
              <a:effectLst/>
              <a:latin typeface="Amazon Ember Regular" charset="0"/>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200" b="0" i="0" u="none" strike="noStrike" kern="1200" dirty="0">
                <a:solidFill>
                  <a:schemeClr val="tx1"/>
                </a:solidFill>
                <a:effectLst/>
                <a:latin typeface="Amazon Ember Regular" charset="0"/>
                <a:ea typeface="+mn-ea"/>
                <a:cs typeface="+mn-cs"/>
              </a:rPr>
              <a:t>And finally, </a:t>
            </a:r>
            <a:r>
              <a:rPr lang="en-US" sz="1200" b="1" i="0" u="none" strike="noStrike" kern="1200" dirty="0">
                <a:solidFill>
                  <a:schemeClr val="tx1"/>
                </a:solidFill>
                <a:effectLst/>
                <a:latin typeface="Amazon Ember Regular" charset="0"/>
                <a:ea typeface="+mn-ea"/>
                <a:cs typeface="+mn-cs"/>
              </a:rPr>
              <a:t>EFS storage classes </a:t>
            </a:r>
            <a:r>
              <a:rPr lang="en-US" sz="1200" b="0" i="0" u="none" strike="noStrike" kern="1200" dirty="0">
                <a:solidFill>
                  <a:schemeClr val="tx1"/>
                </a:solidFill>
                <a:effectLst/>
                <a:latin typeface="Amazon Ember Regular" charset="0"/>
                <a:ea typeface="+mn-ea"/>
                <a:cs typeface="+mn-cs"/>
              </a:rPr>
              <a:t>provide you with automatic cost-optimization and help you achieve an </a:t>
            </a:r>
            <a:r>
              <a:rPr lang="en-US" sz="1200" b="1" i="0" u="none" strike="noStrike" kern="1200" dirty="0">
                <a:solidFill>
                  <a:schemeClr val="tx1"/>
                </a:solidFill>
                <a:effectLst/>
                <a:latin typeface="Amazon Ember Regular" charset="0"/>
                <a:ea typeface="+mn-ea"/>
                <a:cs typeface="+mn-cs"/>
              </a:rPr>
              <a:t>optimal price/performance blend</a:t>
            </a:r>
            <a:r>
              <a:rPr lang="en-US" sz="1200" b="0" i="0" u="none" strike="noStrike" kern="1200" dirty="0">
                <a:solidFill>
                  <a:schemeClr val="tx1"/>
                </a:solidFill>
                <a:effectLst/>
                <a:latin typeface="Amazon Ember Regular" charset="0"/>
                <a:ea typeface="+mn-ea"/>
                <a:cs typeface="+mn-cs"/>
              </a:rPr>
              <a:t> for your workloads.  With our native lifecycle management capability, files that you aren’t using frequently will be automatically moved from the Standard storage class to the lower-cost EFS Infrequent Access (IA) storage class, completely transparently to users and applications.  </a:t>
            </a:r>
            <a:r>
              <a:rPr lang="en-US" sz="1200" b="1" i="0" u="none" strike="noStrike" kern="1200" dirty="0">
                <a:solidFill>
                  <a:schemeClr val="tx1"/>
                </a:solidFill>
                <a:effectLst/>
                <a:latin typeface="Amazon Ember Regular" charset="0"/>
                <a:ea typeface="+mn-ea"/>
                <a:cs typeface="+mn-cs"/>
              </a:rPr>
              <a:t>IA costs just 2 and a half cents, 92% less than Standard</a:t>
            </a:r>
            <a:r>
              <a:rPr lang="en-US" sz="1200" b="0" i="0" u="none" strike="noStrike" kern="1200" dirty="0">
                <a:solidFill>
                  <a:schemeClr val="tx1"/>
                </a:solidFill>
                <a:effectLst/>
                <a:latin typeface="Amazon Ember Regular" charset="0"/>
                <a:ea typeface="+mn-ea"/>
                <a:cs typeface="+mn-cs"/>
              </a:rPr>
              <a:t>.  And with this built in capability, what we see is roughly 80% of data isn’t accessed frequently, you can achieve an effective storage price of just $0.08/GB-month. </a:t>
            </a:r>
            <a:r>
              <a:rPr lang="en-US" sz="1200" dirty="0"/>
              <a:t>Introducing EFS Asteroid, adding two additional single zone storage classes, for a total of four, and cloud file storage starting at just $0.0xxx/GB-Month, and an effective storage price of just $0.0xx/GB-month.</a:t>
            </a:r>
            <a:endParaRPr lang="en-US" sz="1200" b="0" i="0" kern="1200" dirty="0">
              <a:solidFill>
                <a:schemeClr val="tx1"/>
              </a:solidFill>
              <a:effectLst/>
              <a:latin typeface="Amazon Ember Regular" charset="0"/>
              <a:ea typeface="+mn-ea"/>
              <a:cs typeface="+mn-cs"/>
            </a:endParaRPr>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10</a:t>
            </a:fld>
            <a:endParaRPr lang="en-NZ"/>
          </a:p>
        </p:txBody>
      </p:sp>
    </p:spTree>
    <p:extLst>
      <p:ext uri="{BB962C8B-B14F-4D97-AF65-F5344CB8AC3E}">
        <p14:creationId xmlns:p14="http://schemas.microsoft.com/office/powerpoint/2010/main" val="346310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EFS can scale with your application, and has multiple performance and</a:t>
            </a:r>
            <a:r>
              <a:rPr lang="en-US" baseline="0" dirty="0"/>
              <a:t> throughput modes that allow you to find the best performance and cost efficiency for each of your workloads.</a:t>
            </a:r>
          </a:p>
          <a:p>
            <a:endParaRPr lang="en-US" baseline="0" dirty="0"/>
          </a:p>
          <a:p>
            <a:r>
              <a:rPr lang="en-US" baseline="0" dirty="0"/>
              <a:t>EFS Max I/O Unlimited IOPS applies to the file system, but not clients. Be sure to clarify that unlimited IOPS is at the file system. Clients connected to the file system still have throughput and IOPS limitations.</a:t>
            </a:r>
            <a:endParaRPr lang="en-US" dirty="0"/>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11</a:t>
            </a:fld>
            <a:endParaRPr lang="en-NZ"/>
          </a:p>
        </p:txBody>
      </p:sp>
    </p:spTree>
    <p:extLst>
      <p:ext uri="{BB962C8B-B14F-4D97-AF65-F5344CB8AC3E}">
        <p14:creationId xmlns:p14="http://schemas.microsoft.com/office/powerpoint/2010/main" val="199337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a:t>
            </a:r>
            <a:r>
              <a:rPr lang="en-US" dirty="0" err="1"/>
              <a:t>FSx</a:t>
            </a:r>
            <a:r>
              <a:rPr lang="en-US" dirty="0"/>
              <a:t> makes it easy and cost effective to launch and run popular file systems that are fully managed by AWS. With Amazon </a:t>
            </a:r>
            <a:r>
              <a:rPr lang="en-US" dirty="0" err="1"/>
              <a:t>FSx</a:t>
            </a:r>
            <a:r>
              <a:rPr lang="en-US" dirty="0"/>
              <a:t>, you can leverage the rich feature sets and fast performance of widely-used open source and commercially-licensed file systems, while avoiding time-consuming administrative tasks such as hardware provisioning, software configuration, patching, and backups. It provides cost-efficient capacity with high levels of reliability, and integrates with a broad portfolio of AWS services to enable faster innovation.</a:t>
            </a:r>
          </a:p>
          <a:p>
            <a:endParaRPr lang="en-US" dirty="0"/>
          </a:p>
          <a:p>
            <a:r>
              <a:rPr lang="en-US" dirty="0"/>
              <a:t>Amazon </a:t>
            </a:r>
            <a:r>
              <a:rPr lang="en-US" dirty="0" err="1"/>
              <a:t>FSx</a:t>
            </a:r>
            <a:r>
              <a:rPr lang="en-US" dirty="0"/>
              <a:t> provides two file systems to choose from: Amazon </a:t>
            </a:r>
            <a:r>
              <a:rPr lang="en-US" dirty="0" err="1"/>
              <a:t>FSx</a:t>
            </a:r>
            <a:r>
              <a:rPr lang="en-US" dirty="0"/>
              <a:t> for Windows File Server for business applications and Amazon </a:t>
            </a:r>
            <a:r>
              <a:rPr lang="en-US" dirty="0" err="1"/>
              <a:t>FSx</a:t>
            </a:r>
            <a:r>
              <a:rPr lang="en-US" dirty="0"/>
              <a:t> for </a:t>
            </a:r>
            <a:r>
              <a:rPr lang="en-US" dirty="0" err="1"/>
              <a:t>Lustre</a:t>
            </a:r>
            <a:r>
              <a:rPr lang="en-US" dirty="0"/>
              <a:t> for compute-intensive workloads.</a:t>
            </a:r>
          </a:p>
          <a:p>
            <a:endParaRPr lang="en-NZ" dirty="0"/>
          </a:p>
        </p:txBody>
      </p:sp>
      <p:sp>
        <p:nvSpPr>
          <p:cNvPr id="4" name="Slide Number Placeholder 3"/>
          <p:cNvSpPr>
            <a:spLocks noGrp="1"/>
          </p:cNvSpPr>
          <p:nvPr>
            <p:ph type="sldNum" sz="quarter" idx="5"/>
          </p:nvPr>
        </p:nvSpPr>
        <p:spPr/>
        <p:txBody>
          <a:bodyPr/>
          <a:lstStyle/>
          <a:p>
            <a:fld id="{864EC949-93F7-4CA0-AA9C-5477A61E665F}" type="slidenum">
              <a:rPr lang="en-NZ" smtClean="0"/>
              <a:t>12</a:t>
            </a:fld>
            <a:endParaRPr lang="en-NZ"/>
          </a:p>
        </p:txBody>
      </p:sp>
    </p:spTree>
    <p:extLst>
      <p:ext uri="{BB962C8B-B14F-4D97-AF65-F5344CB8AC3E}">
        <p14:creationId xmlns:p14="http://schemas.microsoft.com/office/powerpoint/2010/main" val="2270032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01B9-E876-697D-40E9-C1AEEED27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AB8D460-A7D5-0103-B283-E4FA651D0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73416DE-E872-D21E-074F-50F256B7BF2F}"/>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79F00BCA-E3BF-6217-6407-C94A37C6E8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3E789C-224A-F088-B157-5280F974FD13}"/>
              </a:ext>
            </a:extLst>
          </p:cNvPr>
          <p:cNvSpPr>
            <a:spLocks noGrp="1"/>
          </p:cNvSpPr>
          <p:nvPr>
            <p:ph type="sldNum" sz="quarter" idx="12"/>
          </p:nvPr>
        </p:nvSpPr>
        <p:spPr/>
        <p:txBody>
          <a:bodyPr/>
          <a:lstStyle/>
          <a:p>
            <a:fld id="{D86F5D68-48B5-4399-9E6B-D8552A84E524}" type="slidenum">
              <a:rPr lang="en-NZ" smtClean="0"/>
              <a:t>‹#›</a:t>
            </a:fld>
            <a:endParaRPr lang="en-NZ"/>
          </a:p>
        </p:txBody>
      </p:sp>
      <p:pic>
        <p:nvPicPr>
          <p:cNvPr id="7" name="Picture 6" descr="A logo with a smile&#10;&#10;Description automatically generated">
            <a:extLst>
              <a:ext uri="{FF2B5EF4-FFF2-40B4-BE49-F238E27FC236}">
                <a16:creationId xmlns:a16="http://schemas.microsoft.com/office/drawing/2014/main" id="{9C6820FC-7844-ECE0-67B8-E6BB9F3C1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957191"/>
            <a:ext cx="1069851" cy="664046"/>
          </a:xfrm>
          <a:prstGeom prst="rect">
            <a:avLst/>
          </a:prstGeom>
        </p:spPr>
      </p:pic>
    </p:spTree>
    <p:extLst>
      <p:ext uri="{BB962C8B-B14F-4D97-AF65-F5344CB8AC3E}">
        <p14:creationId xmlns:p14="http://schemas.microsoft.com/office/powerpoint/2010/main" val="37979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AE2C-11BB-D8BD-AD62-124673B68C1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6B4ADFF-9351-197B-D472-36AD7F145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1A81864-C11D-EA8B-F096-8171180B0138}"/>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2099DF1F-1993-0164-098E-6EAA0B4A7CD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76E685-6034-A580-94A4-290A98975ADF}"/>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56597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781F0-A00C-D2B9-7F49-130013D26C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4F6684E-FA43-392D-CE85-07B879C9C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5CD000C-82C6-385E-6AD0-F9FE82BA0476}"/>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F429969B-421A-129B-F87A-8F92B9DC410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621D8A6-92A7-5832-FFFC-D7E01BFED020}"/>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81019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A8C-2F1B-F9DC-5B47-37B3E3C72A4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426DE3B-7035-1909-02F0-6E18C5D2A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7133153-9AD1-D15A-1194-C0439B9933F9}"/>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F51909C4-B777-5190-5F02-7990AB3DFDD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850DFF0-10B6-82BA-6AAB-B5A6D501F670}"/>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94294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B9C5-59BE-24E9-5F5C-2F4349455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E3842B7-71E8-0A24-DDA2-9863A30D26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BB116-66C4-6E6D-4A97-D14910B9E626}"/>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89E544D2-07A5-8D60-20C2-9A7592E4AA4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12B8645-A6E3-B05F-E958-23586FE37FE7}"/>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9084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83D0-DEED-E421-A100-490106C9582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664869F-2017-02F9-EB38-F6ED1E9D7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44A1AA6-9320-C368-FE58-AAEA3D316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92BCC74-BDB5-861D-3B5D-D83912D32650}"/>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B0F31F1B-D024-266B-1554-75323B9B149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C5F42DF-02FF-9A96-5AD9-BC6702E0DE1B}"/>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345432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9F90-70B6-3106-BD88-18E84236D6F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8CC0516-6938-C67B-32EE-731A44DAF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D6BED-0422-5823-3B8F-F638011E7C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800192F-CA42-B2A2-EF05-47969AA54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EC0C6-1B1C-808C-8157-2868B63F3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E8E2AC5-69A4-28E4-F890-1CF6A4BF74B9}"/>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8" name="Footer Placeholder 7">
            <a:extLst>
              <a:ext uri="{FF2B5EF4-FFF2-40B4-BE49-F238E27FC236}">
                <a16:creationId xmlns:a16="http://schemas.microsoft.com/office/drawing/2014/main" id="{FEEA22C3-3761-5F56-D648-1DDBCAE3345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E858986-E6AE-31C1-35A0-0FA89DA540E8}"/>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17469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473F-7124-8DCC-8A68-D678179C176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97A3E99-0054-1C57-6FAC-05187CBB2A67}"/>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4" name="Footer Placeholder 3">
            <a:extLst>
              <a:ext uri="{FF2B5EF4-FFF2-40B4-BE49-F238E27FC236}">
                <a16:creationId xmlns:a16="http://schemas.microsoft.com/office/drawing/2014/main" id="{5FDD8ABE-2432-1E51-9163-7FE6593B7B2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105B65F-00C3-7311-7F7C-87F2B79EE55D}"/>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2746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3B2F9-F9C7-6B78-245A-7B61C0BC0B3B}"/>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3" name="Footer Placeholder 2">
            <a:extLst>
              <a:ext uri="{FF2B5EF4-FFF2-40B4-BE49-F238E27FC236}">
                <a16:creationId xmlns:a16="http://schemas.microsoft.com/office/drawing/2014/main" id="{6C2B920E-D8F0-EA2B-FA7E-666B6D92678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8CBC93B9-EB96-6D30-1333-E7B2FF79D05B}"/>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39896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FF8-080D-6747-AC8A-F6DDB1A6E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BD57CF-4478-AAA2-A1C1-197B3F150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CB0496D-08A6-5210-B0D6-8A8C4DB0B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31933-629B-9570-D027-C7E88E9F7EE8}"/>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D747A7EB-176D-42AA-EFC4-9B099460619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8DB3D6-55A3-2985-3BDE-8B5CC27774E3}"/>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77783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0456-4ADD-2430-1B35-FAB5CCF0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47964F8-FE26-4583-DBC3-6704DE592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DDEB5CB-101A-172B-FA98-78BCF278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8B352-BE46-D3A2-90F0-6BD33ACE6B2D}"/>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BDDE8693-93D5-026A-16D7-3F2291C178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C5AF232-1044-F9F7-18C6-0E3C22618FE3}"/>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17675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2ECBB-B866-5891-CDBA-097E8CC3D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619992E-4DA0-59F4-6171-02BB03CB0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1F81364-EC76-0027-308C-2FBC98809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24C424CD-9EC4-3144-2B31-474F065DF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35FFCA6-DF27-CF7E-096F-6D1E73D5F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6F5D68-48B5-4399-9E6B-D8552A84E524}" type="slidenum">
              <a:rPr lang="en-NZ" smtClean="0"/>
              <a:t>‹#›</a:t>
            </a:fld>
            <a:endParaRPr lang="en-NZ"/>
          </a:p>
        </p:txBody>
      </p:sp>
    </p:spTree>
    <p:extLst>
      <p:ext uri="{BB962C8B-B14F-4D97-AF65-F5344CB8AC3E}">
        <p14:creationId xmlns:p14="http://schemas.microsoft.com/office/powerpoint/2010/main" val="164314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5.xml"/><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0.xml"/><Relationship Id="rId16"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AWS Storage</a:t>
            </a:r>
          </a:p>
        </p:txBody>
      </p:sp>
      <p:sp>
        <p:nvSpPr>
          <p:cNvPr id="7" name="Title 1">
            <a:extLst>
              <a:ext uri="{FF2B5EF4-FFF2-40B4-BE49-F238E27FC236}">
                <a16:creationId xmlns:a16="http://schemas.microsoft.com/office/drawing/2014/main" id="{DF8059F0-250F-D64C-235C-932F2AAB9EB1}"/>
              </a:ext>
            </a:extLst>
          </p:cNvPr>
          <p:cNvSpPr txBox="1">
            <a:spLocks/>
          </p:cNvSpPr>
          <p:nvPr/>
        </p:nvSpPr>
        <p:spPr>
          <a:xfrm>
            <a:off x="445306" y="469387"/>
            <a:ext cx="11746694" cy="480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i="1" dirty="0">
                <a:solidFill>
                  <a:schemeClr val="bg1"/>
                </a:solidFill>
                <a:latin typeface="Calibri" panose="020F0502020204030204" pitchFamily="34" charset="0"/>
                <a:cs typeface="Calibri" panose="020F0502020204030204" pitchFamily="34" charset="0"/>
              </a:rPr>
              <a:t>Add Partner logo</a:t>
            </a:r>
          </a:p>
        </p:txBody>
      </p:sp>
    </p:spTree>
    <p:extLst>
      <p:ext uri="{BB962C8B-B14F-4D97-AF65-F5344CB8AC3E}">
        <p14:creationId xmlns:p14="http://schemas.microsoft.com/office/powerpoint/2010/main" val="4001887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1057B9-966F-412E-CD6B-F4D53565BEDB}"/>
              </a:ext>
            </a:extLst>
          </p:cNvPr>
          <p:cNvSpPr/>
          <p:nvPr/>
        </p:nvSpPr>
        <p:spPr>
          <a:xfrm>
            <a:off x="8249391" y="1481522"/>
            <a:ext cx="3672840" cy="369332"/>
          </a:xfrm>
          <a:prstGeom prst="rect">
            <a:avLst/>
          </a:prstGeom>
          <a:ln>
            <a:noFill/>
          </a:ln>
        </p:spPr>
        <p:txBody>
          <a:bodyPr wrap="square">
            <a:spAutoFit/>
          </a:bodyPr>
          <a:lstStyle/>
          <a:p>
            <a:pPr algn="ctr" defTabSz="914341" fontAlgn="base">
              <a:lnSpc>
                <a:spcPct val="90000"/>
              </a:lnSpc>
              <a:spcBef>
                <a:spcPct val="0"/>
              </a:spcBef>
              <a:spcAft>
                <a:spcPts val="1500"/>
              </a:spcAft>
            </a:pPr>
            <a:r>
              <a:rPr lang="en-US" sz="2000" b="1" u="sng" dirty="0">
                <a:solidFill>
                  <a:srgbClr val="FFFFFF"/>
                </a:solidFill>
                <a:latin typeface="Calibri" panose="020F0502020204030204" pitchFamily="34" charset="0"/>
                <a:cs typeface="Calibri" panose="020F0502020204030204" pitchFamily="34" charset="0"/>
              </a:rPr>
              <a:t>Performant and cost-optimized</a:t>
            </a:r>
          </a:p>
        </p:txBody>
      </p:sp>
      <p:sp>
        <p:nvSpPr>
          <p:cNvPr id="3" name="Rectangle 2">
            <a:extLst>
              <a:ext uri="{FF2B5EF4-FFF2-40B4-BE49-F238E27FC236}">
                <a16:creationId xmlns:a16="http://schemas.microsoft.com/office/drawing/2014/main" id="{F2A5438B-88D5-E237-7172-3F9E923BF53E}"/>
              </a:ext>
            </a:extLst>
          </p:cNvPr>
          <p:cNvSpPr/>
          <p:nvPr/>
        </p:nvSpPr>
        <p:spPr>
          <a:xfrm>
            <a:off x="772760" y="1520750"/>
            <a:ext cx="2704488" cy="646331"/>
          </a:xfrm>
          <a:prstGeom prst="rect">
            <a:avLst/>
          </a:prstGeom>
          <a:ln>
            <a:noFill/>
          </a:ln>
        </p:spPr>
        <p:txBody>
          <a:bodyPr wrap="square">
            <a:spAutoFit/>
          </a:bodyPr>
          <a:lstStyle/>
          <a:p>
            <a:pPr algn="ctr" defTabSz="914341" fontAlgn="base">
              <a:lnSpc>
                <a:spcPct val="90000"/>
              </a:lnSpc>
              <a:spcBef>
                <a:spcPct val="0"/>
              </a:spcBef>
              <a:spcAft>
                <a:spcPts val="1500"/>
              </a:spcAft>
              <a:defRPr/>
            </a:pPr>
            <a:r>
              <a:rPr lang="en-US" sz="2000" b="1" u="sng" dirty="0">
                <a:solidFill>
                  <a:srgbClr val="FFFFFF"/>
                </a:solidFill>
                <a:latin typeface="Calibri" panose="020F0502020204030204" pitchFamily="34" charset="0"/>
                <a:cs typeface="Calibri" panose="020F0502020204030204" pitchFamily="34" charset="0"/>
              </a:rPr>
              <a:t>Serverless shared storage</a:t>
            </a:r>
          </a:p>
        </p:txBody>
      </p:sp>
      <p:sp>
        <p:nvSpPr>
          <p:cNvPr id="4" name="Rectangle 3">
            <a:extLst>
              <a:ext uri="{FF2B5EF4-FFF2-40B4-BE49-F238E27FC236}">
                <a16:creationId xmlns:a16="http://schemas.microsoft.com/office/drawing/2014/main" id="{D3EEB2AF-D6EF-8396-0F68-59AB265D9647}"/>
              </a:ext>
            </a:extLst>
          </p:cNvPr>
          <p:cNvSpPr/>
          <p:nvPr/>
        </p:nvSpPr>
        <p:spPr>
          <a:xfrm>
            <a:off x="346509" y="5477979"/>
            <a:ext cx="3799428" cy="836319"/>
          </a:xfrm>
          <a:prstGeom prst="rect">
            <a:avLst/>
          </a:prstGeom>
        </p:spPr>
        <p:txBody>
          <a:bodyPr wrap="square">
            <a:spAutoFit/>
          </a:bodyPr>
          <a:lstStyle/>
          <a:p>
            <a:pPr algn="ctr" defTabSz="914341" fontAlgn="base">
              <a:spcBef>
                <a:spcPct val="0"/>
              </a:spcBef>
              <a:spcAft>
                <a:spcPct val="0"/>
              </a:spcAft>
              <a:defRPr/>
            </a:pPr>
            <a:r>
              <a:rPr lang="en-US" sz="1667" b="1" dirty="0">
                <a:solidFill>
                  <a:srgbClr val="FF9900"/>
                </a:solidFill>
                <a:latin typeface="Calibri" panose="020F0502020204030204" pitchFamily="34" charset="0"/>
                <a:cs typeface="Calibri" panose="020F0502020204030204" pitchFamily="34" charset="0"/>
              </a:rPr>
              <a:t>Full AWS compute integration</a:t>
            </a:r>
          </a:p>
          <a:p>
            <a:pPr algn="ctr" defTabSz="914341" fontAlgn="base">
              <a:spcBef>
                <a:spcPts val="500"/>
              </a:spcBef>
              <a:spcAft>
                <a:spcPct val="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EC2 Instances, containers, and serverless</a:t>
            </a:r>
          </a:p>
          <a:p>
            <a:pPr algn="ctr" defTabSz="914341" fontAlgn="base">
              <a:spcBef>
                <a:spcPts val="500"/>
              </a:spcBef>
              <a:spcAft>
                <a:spcPct val="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Supports 10,000s of connections</a:t>
            </a:r>
          </a:p>
        </p:txBody>
      </p:sp>
      <p:grpSp>
        <p:nvGrpSpPr>
          <p:cNvPr id="5" name="Group 4">
            <a:extLst>
              <a:ext uri="{FF2B5EF4-FFF2-40B4-BE49-F238E27FC236}">
                <a16:creationId xmlns:a16="http://schemas.microsoft.com/office/drawing/2014/main" id="{ECF067D7-D369-329A-A385-240C3D5571A4}"/>
              </a:ext>
            </a:extLst>
          </p:cNvPr>
          <p:cNvGrpSpPr/>
          <p:nvPr/>
        </p:nvGrpSpPr>
        <p:grpSpPr>
          <a:xfrm>
            <a:off x="1704684" y="4617563"/>
            <a:ext cx="803017" cy="598631"/>
            <a:chOff x="6623495" y="4904248"/>
            <a:chExt cx="1128334" cy="841148"/>
          </a:xfrm>
        </p:grpSpPr>
        <p:sp>
          <p:nvSpPr>
            <p:cNvPr id="6" name="Freeform: Shape 271">
              <a:extLst>
                <a:ext uri="{FF2B5EF4-FFF2-40B4-BE49-F238E27FC236}">
                  <a16:creationId xmlns:a16="http://schemas.microsoft.com/office/drawing/2014/main" id="{A336E82D-F727-89DA-DB18-B776422E3F3B}"/>
                </a:ext>
              </a:extLst>
            </p:cNvPr>
            <p:cNvSpPr/>
            <p:nvPr/>
          </p:nvSpPr>
          <p:spPr>
            <a:xfrm>
              <a:off x="7019315" y="4904248"/>
              <a:ext cx="368692" cy="702597"/>
            </a:xfrm>
            <a:custGeom>
              <a:avLst/>
              <a:gdLst>
                <a:gd name="connsiteX0" fmla="*/ 4828 w 170577"/>
                <a:gd name="connsiteY0" fmla="*/ 77941 h 325062"/>
                <a:gd name="connsiteX1" fmla="*/ 75955 w 170577"/>
                <a:gd name="connsiteY1" fmla="*/ 4882 h 325062"/>
                <a:gd name="connsiteX2" fmla="*/ 153842 w 170577"/>
                <a:gd name="connsiteY2" fmla="*/ 98861 h 325062"/>
                <a:gd name="connsiteX3" fmla="*/ 143864 w 170577"/>
                <a:gd name="connsiteY3" fmla="*/ 321577 h 325062"/>
              </a:gdLst>
              <a:ahLst/>
              <a:cxnLst>
                <a:cxn ang="0">
                  <a:pos x="connsiteX0" y="connsiteY0"/>
                </a:cxn>
                <a:cxn ang="0">
                  <a:pos x="connsiteX1" y="connsiteY1"/>
                </a:cxn>
                <a:cxn ang="0">
                  <a:pos x="connsiteX2" y="connsiteY2"/>
                </a:cxn>
                <a:cxn ang="0">
                  <a:pos x="connsiteX3" y="connsiteY3"/>
                </a:cxn>
              </a:cxnLst>
              <a:rect l="l" t="t" r="r" b="b"/>
              <a:pathLst>
                <a:path w="170577" h="325062">
                  <a:moveTo>
                    <a:pt x="4828" y="77941"/>
                  </a:moveTo>
                  <a:cubicBezTo>
                    <a:pt x="14805" y="52515"/>
                    <a:pt x="37656" y="2951"/>
                    <a:pt x="75955" y="4882"/>
                  </a:cubicBezTo>
                  <a:cubicBezTo>
                    <a:pt x="103634" y="6492"/>
                    <a:pt x="130991" y="27090"/>
                    <a:pt x="153842" y="98861"/>
                  </a:cubicBezTo>
                  <a:cubicBezTo>
                    <a:pt x="169612" y="147781"/>
                    <a:pt x="174762" y="241760"/>
                    <a:pt x="143864" y="321577"/>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 name="Freeform: Shape 272">
              <a:extLst>
                <a:ext uri="{FF2B5EF4-FFF2-40B4-BE49-F238E27FC236}">
                  <a16:creationId xmlns:a16="http://schemas.microsoft.com/office/drawing/2014/main" id="{B26F4933-C22D-21F8-3985-7B699A0E0282}"/>
                </a:ext>
              </a:extLst>
            </p:cNvPr>
            <p:cNvSpPr/>
            <p:nvPr/>
          </p:nvSpPr>
          <p:spPr>
            <a:xfrm>
              <a:off x="6989403" y="5460184"/>
              <a:ext cx="306084" cy="285212"/>
            </a:xfrm>
            <a:custGeom>
              <a:avLst/>
              <a:gdLst>
                <a:gd name="connsiteX0" fmla="*/ 139037 w 141611"/>
                <a:gd name="connsiteY0" fmla="*/ 97841 h 131956"/>
                <a:gd name="connsiteX1" fmla="*/ 90760 w 141611"/>
                <a:gd name="connsiteY1" fmla="*/ 128738 h 131956"/>
                <a:gd name="connsiteX2" fmla="*/ 4828 w 141611"/>
                <a:gd name="connsiteY2" fmla="*/ 4828 h 131956"/>
              </a:gdLst>
              <a:ahLst/>
              <a:cxnLst>
                <a:cxn ang="0">
                  <a:pos x="connsiteX0" y="connsiteY0"/>
                </a:cxn>
                <a:cxn ang="0">
                  <a:pos x="connsiteX1" y="connsiteY1"/>
                </a:cxn>
                <a:cxn ang="0">
                  <a:pos x="connsiteX2" y="connsiteY2"/>
                </a:cxn>
              </a:cxnLst>
              <a:rect l="l" t="t" r="r" b="b"/>
              <a:pathLst>
                <a:path w="141611" h="131956">
                  <a:moveTo>
                    <a:pt x="139037" y="97841"/>
                  </a:moveTo>
                  <a:cubicBezTo>
                    <a:pt x="139037" y="97841"/>
                    <a:pt x="117473" y="128738"/>
                    <a:pt x="90760" y="128738"/>
                  </a:cubicBezTo>
                  <a:cubicBezTo>
                    <a:pt x="78530" y="128738"/>
                    <a:pt x="28322" y="123588"/>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 name="Freeform: Shape 273">
              <a:extLst>
                <a:ext uri="{FF2B5EF4-FFF2-40B4-BE49-F238E27FC236}">
                  <a16:creationId xmlns:a16="http://schemas.microsoft.com/office/drawing/2014/main" id="{0BB39B4E-26DB-AFF7-F951-647BA9B0EFDB}"/>
                </a:ext>
              </a:extLst>
            </p:cNvPr>
            <p:cNvSpPr/>
            <p:nvPr/>
          </p:nvSpPr>
          <p:spPr>
            <a:xfrm>
              <a:off x="6977922" y="5142972"/>
              <a:ext cx="34782" cy="250430"/>
            </a:xfrm>
            <a:custGeom>
              <a:avLst/>
              <a:gdLst>
                <a:gd name="connsiteX0" fmla="*/ 13037 w 16092"/>
                <a:gd name="connsiteY0" fmla="*/ 4828 h 115864"/>
                <a:gd name="connsiteX1" fmla="*/ 5634 w 16092"/>
                <a:gd name="connsiteY1" fmla="*/ 113611 h 115864"/>
              </a:gdLst>
              <a:ahLst/>
              <a:cxnLst>
                <a:cxn ang="0">
                  <a:pos x="connsiteX0" y="connsiteY0"/>
                </a:cxn>
                <a:cxn ang="0">
                  <a:pos x="connsiteX1" y="connsiteY1"/>
                </a:cxn>
              </a:cxnLst>
              <a:rect l="l" t="t" r="r" b="b"/>
              <a:pathLst>
                <a:path w="16092" h="115864">
                  <a:moveTo>
                    <a:pt x="13037" y="4828"/>
                  </a:moveTo>
                  <a:cubicBezTo>
                    <a:pt x="13037" y="4828"/>
                    <a:pt x="1772" y="53426"/>
                    <a:pt x="5634" y="113611"/>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 name="Freeform: Shape 274">
              <a:extLst>
                <a:ext uri="{FF2B5EF4-FFF2-40B4-BE49-F238E27FC236}">
                  <a16:creationId xmlns:a16="http://schemas.microsoft.com/office/drawing/2014/main" id="{6F87165D-2B4F-EEA2-7CFB-E209A77E48CA}"/>
                </a:ext>
              </a:extLst>
            </p:cNvPr>
            <p:cNvSpPr/>
            <p:nvPr/>
          </p:nvSpPr>
          <p:spPr>
            <a:xfrm>
              <a:off x="6876709" y="5038625"/>
              <a:ext cx="111303" cy="76521"/>
            </a:xfrm>
            <a:custGeom>
              <a:avLst/>
              <a:gdLst>
                <a:gd name="connsiteX0" fmla="*/ 48277 w 51495"/>
                <a:gd name="connsiteY0" fmla="*/ 30575 h 35402"/>
                <a:gd name="connsiteX1" fmla="*/ 4828 w 51495"/>
                <a:gd name="connsiteY1" fmla="*/ 4828 h 35402"/>
              </a:gdLst>
              <a:ahLst/>
              <a:cxnLst>
                <a:cxn ang="0">
                  <a:pos x="connsiteX0" y="connsiteY0"/>
                </a:cxn>
                <a:cxn ang="0">
                  <a:pos x="connsiteX1" y="connsiteY1"/>
                </a:cxn>
              </a:cxnLst>
              <a:rect l="l" t="t" r="r" b="b"/>
              <a:pathLst>
                <a:path w="51495" h="35402">
                  <a:moveTo>
                    <a:pt x="48277" y="30575"/>
                  </a:moveTo>
                  <a:cubicBezTo>
                    <a:pt x="36368" y="26713"/>
                    <a:pt x="17380" y="21885"/>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 name="Freeform: Shape 275">
              <a:extLst>
                <a:ext uri="{FF2B5EF4-FFF2-40B4-BE49-F238E27FC236}">
                  <a16:creationId xmlns:a16="http://schemas.microsoft.com/office/drawing/2014/main" id="{3A0166FE-AD62-385E-D7A1-EDD80248112D}"/>
                </a:ext>
              </a:extLst>
            </p:cNvPr>
            <p:cNvSpPr/>
            <p:nvPr/>
          </p:nvSpPr>
          <p:spPr>
            <a:xfrm>
              <a:off x="7049227" y="5098449"/>
              <a:ext cx="354779" cy="41739"/>
            </a:xfrm>
            <a:custGeom>
              <a:avLst/>
              <a:gdLst>
                <a:gd name="connsiteX0" fmla="*/ 4828 w 164140"/>
                <a:gd name="connsiteY0" fmla="*/ 10943 h 19310"/>
                <a:gd name="connsiteX1" fmla="*/ 160279 w 164140"/>
                <a:gd name="connsiteY1" fmla="*/ 4828 h 19310"/>
              </a:gdLst>
              <a:ahLst/>
              <a:cxnLst>
                <a:cxn ang="0">
                  <a:pos x="connsiteX0" y="connsiteY0"/>
                </a:cxn>
                <a:cxn ang="0">
                  <a:pos x="connsiteX1" y="connsiteY1"/>
                </a:cxn>
              </a:cxnLst>
              <a:rect l="l" t="t" r="r" b="b"/>
              <a:pathLst>
                <a:path w="164140" h="19310">
                  <a:moveTo>
                    <a:pt x="4828" y="10943"/>
                  </a:moveTo>
                  <a:cubicBezTo>
                    <a:pt x="34116" y="14483"/>
                    <a:pt x="89151" y="23495"/>
                    <a:pt x="160279"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1" name="Freeform: Shape 276">
              <a:extLst>
                <a:ext uri="{FF2B5EF4-FFF2-40B4-BE49-F238E27FC236}">
                  <a16:creationId xmlns:a16="http://schemas.microsoft.com/office/drawing/2014/main" id="{5286CC17-CFB0-608A-48DB-7CBC9693BA5E}"/>
                </a:ext>
              </a:extLst>
            </p:cNvPr>
            <p:cNvSpPr/>
            <p:nvPr/>
          </p:nvSpPr>
          <p:spPr>
            <a:xfrm>
              <a:off x="7463136" y="5044191"/>
              <a:ext cx="41739" cy="41739"/>
            </a:xfrm>
            <a:custGeom>
              <a:avLst/>
              <a:gdLst>
                <a:gd name="connsiteX0" fmla="*/ 4828 w 19310"/>
                <a:gd name="connsiteY0" fmla="*/ 16414 h 19310"/>
                <a:gd name="connsiteX1" fmla="*/ 16736 w 19310"/>
                <a:gd name="connsiteY1" fmla="*/ 4828 h 19310"/>
              </a:gdLst>
              <a:ahLst/>
              <a:cxnLst>
                <a:cxn ang="0">
                  <a:pos x="connsiteX0" y="connsiteY0"/>
                </a:cxn>
                <a:cxn ang="0">
                  <a:pos x="connsiteX1" y="connsiteY1"/>
                </a:cxn>
              </a:cxnLst>
              <a:rect l="l" t="t" r="r" b="b"/>
              <a:pathLst>
                <a:path w="19310" h="19310">
                  <a:moveTo>
                    <a:pt x="4828" y="16414"/>
                  </a:moveTo>
                  <a:cubicBezTo>
                    <a:pt x="4828" y="16414"/>
                    <a:pt x="11908" y="12874"/>
                    <a:pt x="16736"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2" name="Freeform: Shape 277">
              <a:extLst>
                <a:ext uri="{FF2B5EF4-FFF2-40B4-BE49-F238E27FC236}">
                  <a16:creationId xmlns:a16="http://schemas.microsoft.com/office/drawing/2014/main" id="{AB6598D5-5A11-B415-0C32-F0AFB3FC79F3}"/>
                </a:ext>
              </a:extLst>
            </p:cNvPr>
            <p:cNvSpPr/>
            <p:nvPr/>
          </p:nvSpPr>
          <p:spPr>
            <a:xfrm>
              <a:off x="7285052" y="5315490"/>
              <a:ext cx="201737" cy="20868"/>
            </a:xfrm>
            <a:custGeom>
              <a:avLst/>
              <a:gdLst>
                <a:gd name="connsiteX0" fmla="*/ 88507 w 93334"/>
                <a:gd name="connsiteY0" fmla="*/ 4828 h 9655"/>
                <a:gd name="connsiteX1" fmla="*/ 4828 w 93334"/>
                <a:gd name="connsiteY1" fmla="*/ 5150 h 9655"/>
              </a:gdLst>
              <a:ahLst/>
              <a:cxnLst>
                <a:cxn ang="0">
                  <a:pos x="connsiteX0" y="connsiteY0"/>
                </a:cxn>
                <a:cxn ang="0">
                  <a:pos x="connsiteX1" y="connsiteY1"/>
                </a:cxn>
              </a:cxnLst>
              <a:rect l="l" t="t" r="r" b="b"/>
              <a:pathLst>
                <a:path w="93334" h="9655">
                  <a:moveTo>
                    <a:pt x="88507" y="4828"/>
                  </a:moveTo>
                  <a:lnTo>
                    <a:pt x="4828" y="5150"/>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3" name="Freeform: Shape 278">
              <a:extLst>
                <a:ext uri="{FF2B5EF4-FFF2-40B4-BE49-F238E27FC236}">
                  <a16:creationId xmlns:a16="http://schemas.microsoft.com/office/drawing/2014/main" id="{723A9115-46DC-165C-023A-D1CCF85479CC}"/>
                </a:ext>
              </a:extLst>
            </p:cNvPr>
            <p:cNvSpPr/>
            <p:nvPr/>
          </p:nvSpPr>
          <p:spPr>
            <a:xfrm>
              <a:off x="6887144" y="5316882"/>
              <a:ext cx="326952" cy="20868"/>
            </a:xfrm>
            <a:custGeom>
              <a:avLst/>
              <a:gdLst>
                <a:gd name="connsiteX0" fmla="*/ 4828 w 151266"/>
                <a:gd name="connsiteY0" fmla="*/ 4828 h 9655"/>
                <a:gd name="connsiteX1" fmla="*/ 149014 w 151266"/>
                <a:gd name="connsiteY1" fmla="*/ 4828 h 9655"/>
              </a:gdLst>
              <a:ahLst/>
              <a:cxnLst>
                <a:cxn ang="0">
                  <a:pos x="connsiteX0" y="connsiteY0"/>
                </a:cxn>
                <a:cxn ang="0">
                  <a:pos x="connsiteX1" y="connsiteY1"/>
                </a:cxn>
              </a:cxnLst>
              <a:rect l="l" t="t" r="r" b="b"/>
              <a:pathLst>
                <a:path w="151266" h="9655">
                  <a:moveTo>
                    <a:pt x="4828" y="4828"/>
                  </a:moveTo>
                  <a:lnTo>
                    <a:pt x="149014" y="4828"/>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4" name="Freeform: Shape 279">
              <a:extLst>
                <a:ext uri="{FF2B5EF4-FFF2-40B4-BE49-F238E27FC236}">
                  <a16:creationId xmlns:a16="http://schemas.microsoft.com/office/drawing/2014/main" id="{F6161F82-7408-5E5E-6A62-AE4BC568E87A}"/>
                </a:ext>
              </a:extLst>
            </p:cNvPr>
            <p:cNvSpPr/>
            <p:nvPr/>
          </p:nvSpPr>
          <p:spPr>
            <a:xfrm>
              <a:off x="6919838" y="5519311"/>
              <a:ext cx="528689" cy="55652"/>
            </a:xfrm>
            <a:custGeom>
              <a:avLst/>
              <a:gdLst>
                <a:gd name="connsiteX0" fmla="*/ 4828 w 244601"/>
                <a:gd name="connsiteY0" fmla="*/ 22851 h 25747"/>
                <a:gd name="connsiteX1" fmla="*/ 121979 w 244601"/>
                <a:gd name="connsiteY1" fmla="*/ 4828 h 25747"/>
                <a:gd name="connsiteX2" fmla="*/ 242349 w 244601"/>
                <a:gd name="connsiteY2" fmla="*/ 22529 h 25747"/>
              </a:gdLst>
              <a:ahLst/>
              <a:cxnLst>
                <a:cxn ang="0">
                  <a:pos x="connsiteX0" y="connsiteY0"/>
                </a:cxn>
                <a:cxn ang="0">
                  <a:pos x="connsiteX1" y="connsiteY1"/>
                </a:cxn>
                <a:cxn ang="0">
                  <a:pos x="connsiteX2" y="connsiteY2"/>
                </a:cxn>
              </a:cxnLst>
              <a:rect l="l" t="t" r="r" b="b"/>
              <a:pathLst>
                <a:path w="244601" h="25747">
                  <a:moveTo>
                    <a:pt x="4828" y="22851"/>
                  </a:moveTo>
                  <a:cubicBezTo>
                    <a:pt x="4828" y="22851"/>
                    <a:pt x="44415" y="4828"/>
                    <a:pt x="121979" y="4828"/>
                  </a:cubicBezTo>
                  <a:cubicBezTo>
                    <a:pt x="152232" y="4828"/>
                    <a:pt x="199865" y="6437"/>
                    <a:pt x="242349" y="22529"/>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5" name="Freeform: Shape 280">
              <a:extLst>
                <a:ext uri="{FF2B5EF4-FFF2-40B4-BE49-F238E27FC236}">
                  <a16:creationId xmlns:a16="http://schemas.microsoft.com/office/drawing/2014/main" id="{00E0ED6E-5090-939D-226E-0C18FC60C1AE}"/>
                </a:ext>
              </a:extLst>
            </p:cNvPr>
            <p:cNvSpPr/>
            <p:nvPr/>
          </p:nvSpPr>
          <p:spPr>
            <a:xfrm>
              <a:off x="6900361" y="5613223"/>
              <a:ext cx="577384" cy="132171"/>
            </a:xfrm>
            <a:custGeom>
              <a:avLst/>
              <a:gdLst>
                <a:gd name="connsiteX0" fmla="*/ 4828 w 267130"/>
                <a:gd name="connsiteY0" fmla="*/ 4828 h 61150"/>
                <a:gd name="connsiteX1" fmla="*/ 132278 w 267130"/>
                <a:gd name="connsiteY1" fmla="*/ 57932 h 61150"/>
                <a:gd name="connsiteX2" fmla="*/ 265200 w 267130"/>
                <a:gd name="connsiteY2" fmla="*/ 6437 h 61150"/>
              </a:gdLst>
              <a:ahLst/>
              <a:cxnLst>
                <a:cxn ang="0">
                  <a:pos x="connsiteX0" y="connsiteY0"/>
                </a:cxn>
                <a:cxn ang="0">
                  <a:pos x="connsiteX1" y="connsiteY1"/>
                </a:cxn>
                <a:cxn ang="0">
                  <a:pos x="connsiteX2" y="connsiteY2"/>
                </a:cxn>
              </a:cxnLst>
              <a:rect l="l" t="t" r="r" b="b"/>
              <a:pathLst>
                <a:path w="267130" h="61150">
                  <a:moveTo>
                    <a:pt x="4828" y="4828"/>
                  </a:moveTo>
                  <a:cubicBezTo>
                    <a:pt x="4828" y="4828"/>
                    <a:pt x="45380" y="55035"/>
                    <a:pt x="132278" y="57932"/>
                  </a:cubicBezTo>
                  <a:cubicBezTo>
                    <a:pt x="168003" y="59219"/>
                    <a:pt x="228510" y="44415"/>
                    <a:pt x="265200" y="6437"/>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6" name="Freeform: Shape 281">
              <a:extLst>
                <a:ext uri="{FF2B5EF4-FFF2-40B4-BE49-F238E27FC236}">
                  <a16:creationId xmlns:a16="http://schemas.microsoft.com/office/drawing/2014/main" id="{D7C50B6F-F42A-12F7-D721-1B0FB83BD589}"/>
                </a:ext>
              </a:extLst>
            </p:cNvPr>
            <p:cNvSpPr/>
            <p:nvPr/>
          </p:nvSpPr>
          <p:spPr>
            <a:xfrm>
              <a:off x="6848186" y="4904289"/>
              <a:ext cx="688686" cy="187823"/>
            </a:xfrm>
            <a:custGeom>
              <a:avLst/>
              <a:gdLst>
                <a:gd name="connsiteX0" fmla="*/ 4828 w 318626"/>
                <a:gd name="connsiteY0" fmla="*/ 83393 h 86898"/>
                <a:gd name="connsiteX1" fmla="*/ 153842 w 318626"/>
                <a:gd name="connsiteY1" fmla="*/ 4863 h 86898"/>
                <a:gd name="connsiteX2" fmla="*/ 314442 w 318626"/>
                <a:gd name="connsiteY2" fmla="*/ 81141 h 86898"/>
              </a:gdLst>
              <a:ahLst/>
              <a:cxnLst>
                <a:cxn ang="0">
                  <a:pos x="connsiteX0" y="connsiteY0"/>
                </a:cxn>
                <a:cxn ang="0">
                  <a:pos x="connsiteX1" y="connsiteY1"/>
                </a:cxn>
                <a:cxn ang="0">
                  <a:pos x="connsiteX2" y="connsiteY2"/>
                </a:cxn>
              </a:cxnLst>
              <a:rect l="l" t="t" r="r" b="b"/>
              <a:pathLst>
                <a:path w="318626" h="86898">
                  <a:moveTo>
                    <a:pt x="4828" y="83393"/>
                  </a:moveTo>
                  <a:cubicBezTo>
                    <a:pt x="4828" y="83393"/>
                    <a:pt x="56645" y="7116"/>
                    <a:pt x="153842" y="4863"/>
                  </a:cubicBezTo>
                  <a:cubicBezTo>
                    <a:pt x="189566" y="4220"/>
                    <a:pt x="263591" y="11622"/>
                    <a:pt x="314442" y="81141"/>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7" name="Freeform: Shape 282">
              <a:extLst>
                <a:ext uri="{FF2B5EF4-FFF2-40B4-BE49-F238E27FC236}">
                  <a16:creationId xmlns:a16="http://schemas.microsoft.com/office/drawing/2014/main" id="{50CD485A-0DD6-769C-35F9-8AF120694F8F}"/>
                </a:ext>
              </a:extLst>
            </p:cNvPr>
            <p:cNvSpPr/>
            <p:nvPr/>
          </p:nvSpPr>
          <p:spPr>
            <a:xfrm>
              <a:off x="6969228" y="5066451"/>
              <a:ext cx="97390" cy="97389"/>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8" name="Freeform: Shape 283">
              <a:extLst>
                <a:ext uri="{FF2B5EF4-FFF2-40B4-BE49-F238E27FC236}">
                  <a16:creationId xmlns:a16="http://schemas.microsoft.com/office/drawing/2014/main" id="{A1E93C5C-E7E8-8F76-C501-02C6B294D0FB}"/>
                </a:ext>
              </a:extLst>
            </p:cNvPr>
            <p:cNvSpPr/>
            <p:nvPr/>
          </p:nvSpPr>
          <p:spPr>
            <a:xfrm>
              <a:off x="6946272" y="5383663"/>
              <a:ext cx="97390" cy="97389"/>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9" name="Freeform: Shape 284">
              <a:extLst>
                <a:ext uri="{FF2B5EF4-FFF2-40B4-BE49-F238E27FC236}">
                  <a16:creationId xmlns:a16="http://schemas.microsoft.com/office/drawing/2014/main" id="{DB3E1C4A-5FEB-956C-5AE7-9B79D81196E7}"/>
                </a:ext>
              </a:extLst>
            </p:cNvPr>
            <p:cNvSpPr/>
            <p:nvPr/>
          </p:nvSpPr>
          <p:spPr>
            <a:xfrm>
              <a:off x="7263487" y="5588877"/>
              <a:ext cx="97390" cy="97389"/>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0" name="Freeform: Shape 285">
              <a:extLst>
                <a:ext uri="{FF2B5EF4-FFF2-40B4-BE49-F238E27FC236}">
                  <a16:creationId xmlns:a16="http://schemas.microsoft.com/office/drawing/2014/main" id="{4E20506B-5414-50F5-A99F-7E4C4872C458}"/>
                </a:ext>
              </a:extLst>
            </p:cNvPr>
            <p:cNvSpPr/>
            <p:nvPr/>
          </p:nvSpPr>
          <p:spPr>
            <a:xfrm>
              <a:off x="7386615" y="5051146"/>
              <a:ext cx="97390" cy="97389"/>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1" name="Freeform: Shape 286">
              <a:extLst>
                <a:ext uri="{FF2B5EF4-FFF2-40B4-BE49-F238E27FC236}">
                  <a16:creationId xmlns:a16="http://schemas.microsoft.com/office/drawing/2014/main" id="{CF32168B-20A5-8EFE-8A4F-AEE8E4A99A10}"/>
                </a:ext>
              </a:extLst>
            </p:cNvPr>
            <p:cNvSpPr/>
            <p:nvPr/>
          </p:nvSpPr>
          <p:spPr>
            <a:xfrm>
              <a:off x="7202965" y="5279316"/>
              <a:ext cx="97390" cy="97389"/>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2" name="Freeform: Shape 287">
              <a:extLst>
                <a:ext uri="{FF2B5EF4-FFF2-40B4-BE49-F238E27FC236}">
                  <a16:creationId xmlns:a16="http://schemas.microsoft.com/office/drawing/2014/main" id="{27928BAA-683B-DAA4-4EF5-1645986526F2}"/>
                </a:ext>
              </a:extLst>
            </p:cNvPr>
            <p:cNvSpPr/>
            <p:nvPr/>
          </p:nvSpPr>
          <p:spPr>
            <a:xfrm>
              <a:off x="6623495" y="5375316"/>
              <a:ext cx="243476" cy="243475"/>
            </a:xfrm>
            <a:custGeom>
              <a:avLst/>
              <a:gdLst>
                <a:gd name="connsiteX0" fmla="*/ 101381 w 112645"/>
                <a:gd name="connsiteY0" fmla="*/ 107818 h 112645"/>
                <a:gd name="connsiteX1" fmla="*/ 11265 w 112645"/>
                <a:gd name="connsiteY1" fmla="*/ 107818 h 112645"/>
                <a:gd name="connsiteX2" fmla="*/ 4828 w 112645"/>
                <a:gd name="connsiteY2" fmla="*/ 101381 h 112645"/>
                <a:gd name="connsiteX3" fmla="*/ 4828 w 112645"/>
                <a:gd name="connsiteY3" fmla="*/ 11265 h 112645"/>
                <a:gd name="connsiteX4" fmla="*/ 11265 w 112645"/>
                <a:gd name="connsiteY4" fmla="*/ 4828 h 112645"/>
                <a:gd name="connsiteX5" fmla="*/ 101381 w 112645"/>
                <a:gd name="connsiteY5" fmla="*/ 4828 h 112645"/>
                <a:gd name="connsiteX6" fmla="*/ 107818 w 112645"/>
                <a:gd name="connsiteY6" fmla="*/ 11265 h 112645"/>
                <a:gd name="connsiteX7" fmla="*/ 107818 w 112645"/>
                <a:gd name="connsiteY7" fmla="*/ 101381 h 112645"/>
                <a:gd name="connsiteX8" fmla="*/ 101381 w 112645"/>
                <a:gd name="connsiteY8" fmla="*/ 107818 h 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5" h="112645">
                  <a:moveTo>
                    <a:pt x="101381" y="107818"/>
                  </a:moveTo>
                  <a:lnTo>
                    <a:pt x="11265" y="107818"/>
                  </a:lnTo>
                  <a:cubicBezTo>
                    <a:pt x="7724" y="107818"/>
                    <a:pt x="4828" y="104921"/>
                    <a:pt x="4828" y="101381"/>
                  </a:cubicBezTo>
                  <a:lnTo>
                    <a:pt x="4828" y="11265"/>
                  </a:lnTo>
                  <a:cubicBezTo>
                    <a:pt x="4828" y="7724"/>
                    <a:pt x="7724" y="4828"/>
                    <a:pt x="11265" y="4828"/>
                  </a:cubicBezTo>
                  <a:lnTo>
                    <a:pt x="101381" y="4828"/>
                  </a:lnTo>
                  <a:cubicBezTo>
                    <a:pt x="104921" y="4828"/>
                    <a:pt x="107818" y="7724"/>
                    <a:pt x="107818" y="11265"/>
                  </a:cubicBezTo>
                  <a:lnTo>
                    <a:pt x="107818" y="101381"/>
                  </a:lnTo>
                  <a:cubicBezTo>
                    <a:pt x="107818" y="104921"/>
                    <a:pt x="104921" y="107818"/>
                    <a:pt x="101381" y="107818"/>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3" name="Freeform: Shape 288">
              <a:extLst>
                <a:ext uri="{FF2B5EF4-FFF2-40B4-BE49-F238E27FC236}">
                  <a16:creationId xmlns:a16="http://schemas.microsoft.com/office/drawing/2014/main" id="{01B6D979-EAAB-C4B8-44A9-2A8FEFA75525}"/>
                </a:ext>
              </a:extLst>
            </p:cNvPr>
            <p:cNvSpPr/>
            <p:nvPr/>
          </p:nvSpPr>
          <p:spPr>
            <a:xfrm>
              <a:off x="6645060" y="5216013"/>
              <a:ext cx="194779" cy="139128"/>
            </a:xfrm>
            <a:custGeom>
              <a:avLst/>
              <a:gdLst>
                <a:gd name="connsiteX0" fmla="*/ 87220 w 90116"/>
                <a:gd name="connsiteY0" fmla="*/ 60507 h 64368"/>
                <a:gd name="connsiteX1" fmla="*/ 87220 w 90116"/>
                <a:gd name="connsiteY1" fmla="*/ 13196 h 64368"/>
                <a:gd name="connsiteX2" fmla="*/ 78852 w 90116"/>
                <a:gd name="connsiteY2" fmla="*/ 4828 h 64368"/>
                <a:gd name="connsiteX3" fmla="*/ 13196 w 90116"/>
                <a:gd name="connsiteY3" fmla="*/ 4828 h 64368"/>
                <a:gd name="connsiteX4" fmla="*/ 4828 w 90116"/>
                <a:gd name="connsiteY4" fmla="*/ 13196 h 64368"/>
                <a:gd name="connsiteX5" fmla="*/ 4828 w 90116"/>
                <a:gd name="connsiteY5" fmla="*/ 60507 h 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16" h="64368">
                  <a:moveTo>
                    <a:pt x="87220" y="60507"/>
                  </a:moveTo>
                  <a:lnTo>
                    <a:pt x="87220" y="13196"/>
                  </a:lnTo>
                  <a:cubicBezTo>
                    <a:pt x="87220" y="8690"/>
                    <a:pt x="83680" y="4828"/>
                    <a:pt x="78852" y="4828"/>
                  </a:cubicBezTo>
                  <a:lnTo>
                    <a:pt x="13196" y="4828"/>
                  </a:lnTo>
                  <a:cubicBezTo>
                    <a:pt x="8690" y="4828"/>
                    <a:pt x="4828" y="8368"/>
                    <a:pt x="4828" y="13196"/>
                  </a:cubicBezTo>
                  <a:lnTo>
                    <a:pt x="4828" y="60507"/>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4" name="Freeform: Shape 289">
              <a:extLst>
                <a:ext uri="{FF2B5EF4-FFF2-40B4-BE49-F238E27FC236}">
                  <a16:creationId xmlns:a16="http://schemas.microsoft.com/office/drawing/2014/main" id="{3E4F207C-C4BB-0FDA-B2A1-0E0C6630588F}"/>
                </a:ext>
              </a:extLst>
            </p:cNvPr>
            <p:cNvSpPr/>
            <p:nvPr/>
          </p:nvSpPr>
          <p:spPr>
            <a:xfrm>
              <a:off x="6665928" y="5094971"/>
              <a:ext cx="153042" cy="90434"/>
            </a:xfrm>
            <a:custGeom>
              <a:avLst/>
              <a:gdLst>
                <a:gd name="connsiteX0" fmla="*/ 66944 w 70805"/>
                <a:gd name="connsiteY0" fmla="*/ 39265 h 41839"/>
                <a:gd name="connsiteX1" fmla="*/ 66944 w 70805"/>
                <a:gd name="connsiteY1" fmla="*/ 13196 h 41839"/>
                <a:gd name="connsiteX2" fmla="*/ 58576 w 70805"/>
                <a:gd name="connsiteY2" fmla="*/ 4828 h 41839"/>
                <a:gd name="connsiteX3" fmla="*/ 13196 w 70805"/>
                <a:gd name="connsiteY3" fmla="*/ 4828 h 41839"/>
                <a:gd name="connsiteX4" fmla="*/ 4828 w 70805"/>
                <a:gd name="connsiteY4" fmla="*/ 13196 h 41839"/>
                <a:gd name="connsiteX5" fmla="*/ 4828 w 70805"/>
                <a:gd name="connsiteY5" fmla="*/ 39265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05" h="41839">
                  <a:moveTo>
                    <a:pt x="66944" y="39265"/>
                  </a:moveTo>
                  <a:lnTo>
                    <a:pt x="66944" y="13196"/>
                  </a:lnTo>
                  <a:cubicBezTo>
                    <a:pt x="66944" y="8690"/>
                    <a:pt x="63403" y="4828"/>
                    <a:pt x="58576" y="4828"/>
                  </a:cubicBezTo>
                  <a:lnTo>
                    <a:pt x="13196" y="4828"/>
                  </a:lnTo>
                  <a:cubicBezTo>
                    <a:pt x="8690" y="4828"/>
                    <a:pt x="4828" y="8368"/>
                    <a:pt x="4828" y="13196"/>
                  </a:cubicBezTo>
                  <a:lnTo>
                    <a:pt x="4828" y="39265"/>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5" name="Freeform: Shape 290">
              <a:extLst>
                <a:ext uri="{FF2B5EF4-FFF2-40B4-BE49-F238E27FC236}">
                  <a16:creationId xmlns:a16="http://schemas.microsoft.com/office/drawing/2014/main" id="{4F313EEB-6CD5-1822-2015-717481DDBB3C}"/>
                </a:ext>
              </a:extLst>
            </p:cNvPr>
            <p:cNvSpPr/>
            <p:nvPr/>
          </p:nvSpPr>
          <p:spPr>
            <a:xfrm>
              <a:off x="7508353" y="5375316"/>
              <a:ext cx="243476" cy="243475"/>
            </a:xfrm>
            <a:custGeom>
              <a:avLst/>
              <a:gdLst>
                <a:gd name="connsiteX0" fmla="*/ 101381 w 112645"/>
                <a:gd name="connsiteY0" fmla="*/ 107818 h 112645"/>
                <a:gd name="connsiteX1" fmla="*/ 11265 w 112645"/>
                <a:gd name="connsiteY1" fmla="*/ 107818 h 112645"/>
                <a:gd name="connsiteX2" fmla="*/ 4828 w 112645"/>
                <a:gd name="connsiteY2" fmla="*/ 101381 h 112645"/>
                <a:gd name="connsiteX3" fmla="*/ 4828 w 112645"/>
                <a:gd name="connsiteY3" fmla="*/ 11265 h 112645"/>
                <a:gd name="connsiteX4" fmla="*/ 11265 w 112645"/>
                <a:gd name="connsiteY4" fmla="*/ 4828 h 112645"/>
                <a:gd name="connsiteX5" fmla="*/ 101381 w 112645"/>
                <a:gd name="connsiteY5" fmla="*/ 4828 h 112645"/>
                <a:gd name="connsiteX6" fmla="*/ 107818 w 112645"/>
                <a:gd name="connsiteY6" fmla="*/ 11265 h 112645"/>
                <a:gd name="connsiteX7" fmla="*/ 107818 w 112645"/>
                <a:gd name="connsiteY7" fmla="*/ 101381 h 112645"/>
                <a:gd name="connsiteX8" fmla="*/ 101381 w 112645"/>
                <a:gd name="connsiteY8" fmla="*/ 107818 h 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5" h="112645">
                  <a:moveTo>
                    <a:pt x="101381" y="107818"/>
                  </a:moveTo>
                  <a:lnTo>
                    <a:pt x="11265" y="107818"/>
                  </a:lnTo>
                  <a:cubicBezTo>
                    <a:pt x="7724" y="107818"/>
                    <a:pt x="4828" y="104921"/>
                    <a:pt x="4828" y="101381"/>
                  </a:cubicBezTo>
                  <a:lnTo>
                    <a:pt x="4828" y="11265"/>
                  </a:lnTo>
                  <a:cubicBezTo>
                    <a:pt x="4828" y="7724"/>
                    <a:pt x="7724" y="4828"/>
                    <a:pt x="11265" y="4828"/>
                  </a:cubicBezTo>
                  <a:lnTo>
                    <a:pt x="101381" y="4828"/>
                  </a:lnTo>
                  <a:cubicBezTo>
                    <a:pt x="104921" y="4828"/>
                    <a:pt x="107818" y="7724"/>
                    <a:pt x="107818" y="11265"/>
                  </a:cubicBezTo>
                  <a:lnTo>
                    <a:pt x="107818" y="101381"/>
                  </a:lnTo>
                  <a:cubicBezTo>
                    <a:pt x="107818" y="104921"/>
                    <a:pt x="104921" y="107818"/>
                    <a:pt x="101381" y="107818"/>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6" name="Freeform: Shape 291">
              <a:extLst>
                <a:ext uri="{FF2B5EF4-FFF2-40B4-BE49-F238E27FC236}">
                  <a16:creationId xmlns:a16="http://schemas.microsoft.com/office/drawing/2014/main" id="{260F6639-0C7B-92A8-C545-DA6059F6A753}"/>
                </a:ext>
              </a:extLst>
            </p:cNvPr>
            <p:cNvSpPr/>
            <p:nvPr/>
          </p:nvSpPr>
          <p:spPr>
            <a:xfrm>
              <a:off x="7529917" y="5216013"/>
              <a:ext cx="194779" cy="139128"/>
            </a:xfrm>
            <a:custGeom>
              <a:avLst/>
              <a:gdLst>
                <a:gd name="connsiteX0" fmla="*/ 87542 w 90116"/>
                <a:gd name="connsiteY0" fmla="*/ 60507 h 64368"/>
                <a:gd name="connsiteX1" fmla="*/ 87542 w 90116"/>
                <a:gd name="connsiteY1" fmla="*/ 13196 h 64368"/>
                <a:gd name="connsiteX2" fmla="*/ 79174 w 90116"/>
                <a:gd name="connsiteY2" fmla="*/ 4828 h 64368"/>
                <a:gd name="connsiteX3" fmla="*/ 13196 w 90116"/>
                <a:gd name="connsiteY3" fmla="*/ 4828 h 64368"/>
                <a:gd name="connsiteX4" fmla="*/ 4828 w 90116"/>
                <a:gd name="connsiteY4" fmla="*/ 13196 h 64368"/>
                <a:gd name="connsiteX5" fmla="*/ 4828 w 90116"/>
                <a:gd name="connsiteY5" fmla="*/ 60507 h 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16" h="64368">
                  <a:moveTo>
                    <a:pt x="87542" y="60507"/>
                  </a:moveTo>
                  <a:lnTo>
                    <a:pt x="87542" y="13196"/>
                  </a:lnTo>
                  <a:cubicBezTo>
                    <a:pt x="87542" y="8690"/>
                    <a:pt x="84001" y="4828"/>
                    <a:pt x="79174" y="4828"/>
                  </a:cubicBezTo>
                  <a:lnTo>
                    <a:pt x="13196" y="4828"/>
                  </a:lnTo>
                  <a:cubicBezTo>
                    <a:pt x="8690" y="4828"/>
                    <a:pt x="4828" y="8368"/>
                    <a:pt x="4828" y="13196"/>
                  </a:cubicBezTo>
                  <a:lnTo>
                    <a:pt x="4828" y="60507"/>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27" name="Freeform: Shape 292">
              <a:extLst>
                <a:ext uri="{FF2B5EF4-FFF2-40B4-BE49-F238E27FC236}">
                  <a16:creationId xmlns:a16="http://schemas.microsoft.com/office/drawing/2014/main" id="{B30339B2-889E-BBD8-38A4-A5FE7CB7A9FA}"/>
                </a:ext>
              </a:extLst>
            </p:cNvPr>
            <p:cNvSpPr/>
            <p:nvPr/>
          </p:nvSpPr>
          <p:spPr>
            <a:xfrm>
              <a:off x="7550786" y="5094971"/>
              <a:ext cx="153042" cy="90434"/>
            </a:xfrm>
            <a:custGeom>
              <a:avLst/>
              <a:gdLst>
                <a:gd name="connsiteX0" fmla="*/ 66944 w 70805"/>
                <a:gd name="connsiteY0" fmla="*/ 39265 h 41839"/>
                <a:gd name="connsiteX1" fmla="*/ 66944 w 70805"/>
                <a:gd name="connsiteY1" fmla="*/ 13196 h 41839"/>
                <a:gd name="connsiteX2" fmla="*/ 58576 w 70805"/>
                <a:gd name="connsiteY2" fmla="*/ 4828 h 41839"/>
                <a:gd name="connsiteX3" fmla="*/ 13196 w 70805"/>
                <a:gd name="connsiteY3" fmla="*/ 4828 h 41839"/>
                <a:gd name="connsiteX4" fmla="*/ 4828 w 70805"/>
                <a:gd name="connsiteY4" fmla="*/ 13196 h 41839"/>
                <a:gd name="connsiteX5" fmla="*/ 4828 w 70805"/>
                <a:gd name="connsiteY5" fmla="*/ 39265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05" h="41839">
                  <a:moveTo>
                    <a:pt x="66944" y="39265"/>
                  </a:moveTo>
                  <a:lnTo>
                    <a:pt x="66944" y="13196"/>
                  </a:lnTo>
                  <a:cubicBezTo>
                    <a:pt x="66944" y="8690"/>
                    <a:pt x="63403" y="4828"/>
                    <a:pt x="58576" y="4828"/>
                  </a:cubicBezTo>
                  <a:lnTo>
                    <a:pt x="13196" y="4828"/>
                  </a:lnTo>
                  <a:cubicBezTo>
                    <a:pt x="8690" y="4828"/>
                    <a:pt x="4828" y="8368"/>
                    <a:pt x="4828" y="13196"/>
                  </a:cubicBezTo>
                  <a:lnTo>
                    <a:pt x="4828" y="39265"/>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grpSp>
      <p:sp>
        <p:nvSpPr>
          <p:cNvPr id="28" name="Rectangle 27">
            <a:extLst>
              <a:ext uri="{FF2B5EF4-FFF2-40B4-BE49-F238E27FC236}">
                <a16:creationId xmlns:a16="http://schemas.microsoft.com/office/drawing/2014/main" id="{BE1828F1-9A96-90B1-E584-3AEEEF3C600D}"/>
              </a:ext>
            </a:extLst>
          </p:cNvPr>
          <p:cNvSpPr/>
          <p:nvPr/>
        </p:nvSpPr>
        <p:spPr>
          <a:xfrm>
            <a:off x="7972379" y="5435332"/>
            <a:ext cx="3672840" cy="643894"/>
          </a:xfrm>
          <a:prstGeom prst="rect">
            <a:avLst/>
          </a:prstGeom>
          <a:ln w="15875">
            <a:noFill/>
          </a:ln>
        </p:spPr>
        <p:txBody>
          <a:bodyPr wrap="square">
            <a:spAutoFit/>
          </a:bodyPr>
          <a:lstStyle/>
          <a:p>
            <a:pPr algn="ctr" defTabSz="457153" eaLnBrk="0" fontAlgn="base" hangingPunct="0">
              <a:spcBef>
                <a:spcPts val="600"/>
              </a:spcBef>
              <a:spcAft>
                <a:spcPts val="300"/>
              </a:spcAft>
              <a:defRPr/>
            </a:pPr>
            <a:r>
              <a:rPr lang="en-US" sz="1667" b="1" dirty="0">
                <a:solidFill>
                  <a:srgbClr val="FF9900"/>
                </a:solidFill>
                <a:latin typeface="Calibri" panose="020F0502020204030204" pitchFamily="34" charset="0"/>
                <a:cs typeface="Calibri" panose="020F0502020204030204" pitchFamily="34" charset="0"/>
              </a:rPr>
              <a:t>Four storage classes </a:t>
            </a:r>
            <a:endParaRPr lang="en-US" sz="1600" b="1" dirty="0">
              <a:solidFill>
                <a:srgbClr val="FF9900"/>
              </a:solidFill>
              <a:latin typeface="Calibri" panose="020F0502020204030204" pitchFamily="34" charset="0"/>
              <a:ea typeface="Amazon Ember" panose="020B0603020204020204" pitchFamily="34" charset="0"/>
              <a:cs typeface="Calibri" panose="020F0502020204030204" pitchFamily="34" charset="0"/>
            </a:endParaRPr>
          </a:p>
          <a:p>
            <a:pPr algn="ctr" defTabSz="457153" eaLnBrk="0" fontAlgn="base" hangingPunct="0">
              <a:spcBef>
                <a:spcPts val="600"/>
              </a:spcBef>
              <a:spcAft>
                <a:spcPts val="30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Automatic lifecycle-based cost optimization</a:t>
            </a:r>
          </a:p>
        </p:txBody>
      </p:sp>
      <p:grpSp>
        <p:nvGrpSpPr>
          <p:cNvPr id="29" name="Group 28">
            <a:extLst>
              <a:ext uri="{FF2B5EF4-FFF2-40B4-BE49-F238E27FC236}">
                <a16:creationId xmlns:a16="http://schemas.microsoft.com/office/drawing/2014/main" id="{3198214A-97D1-7430-1666-1330B5172260}"/>
              </a:ext>
            </a:extLst>
          </p:cNvPr>
          <p:cNvGrpSpPr/>
          <p:nvPr/>
        </p:nvGrpSpPr>
        <p:grpSpPr>
          <a:xfrm>
            <a:off x="9695898" y="4628841"/>
            <a:ext cx="633921" cy="647944"/>
            <a:chOff x="11440250" y="4885237"/>
            <a:chExt cx="970930" cy="992406"/>
          </a:xfrm>
        </p:grpSpPr>
        <p:sp>
          <p:nvSpPr>
            <p:cNvPr id="30" name="Freeform: Shape 137">
              <a:extLst>
                <a:ext uri="{FF2B5EF4-FFF2-40B4-BE49-F238E27FC236}">
                  <a16:creationId xmlns:a16="http://schemas.microsoft.com/office/drawing/2014/main" id="{23FDDA8C-F549-CD18-57F0-38826080D06F}"/>
                </a:ext>
              </a:extLst>
            </p:cNvPr>
            <p:cNvSpPr/>
            <p:nvPr/>
          </p:nvSpPr>
          <p:spPr>
            <a:xfrm>
              <a:off x="11766855" y="5185181"/>
              <a:ext cx="644325" cy="185150"/>
            </a:xfrm>
            <a:custGeom>
              <a:avLst/>
              <a:gdLst>
                <a:gd name="connsiteX0" fmla="*/ 270028 w 280004"/>
                <a:gd name="connsiteY0" fmla="*/ 77243 h 80461"/>
                <a:gd name="connsiteX1" fmla="*/ 11265 w 280004"/>
                <a:gd name="connsiteY1" fmla="*/ 77243 h 80461"/>
                <a:gd name="connsiteX2" fmla="*/ 4828 w 280004"/>
                <a:gd name="connsiteY2" fmla="*/ 70806 h 80461"/>
                <a:gd name="connsiteX3" fmla="*/ 4828 w 280004"/>
                <a:gd name="connsiteY3" fmla="*/ 11265 h 80461"/>
                <a:gd name="connsiteX4" fmla="*/ 11265 w 280004"/>
                <a:gd name="connsiteY4" fmla="*/ 4828 h 80461"/>
                <a:gd name="connsiteX5" fmla="*/ 270349 w 280004"/>
                <a:gd name="connsiteY5" fmla="*/ 4828 h 80461"/>
                <a:gd name="connsiteX6" fmla="*/ 276786 w 280004"/>
                <a:gd name="connsiteY6" fmla="*/ 11265 h 80461"/>
                <a:gd name="connsiteX7" fmla="*/ 276786 w 280004"/>
                <a:gd name="connsiteY7" fmla="*/ 70806 h 80461"/>
                <a:gd name="connsiteX8" fmla="*/ 270028 w 280004"/>
                <a:gd name="connsiteY8" fmla="*/ 77243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028" y="77243"/>
                  </a:moveTo>
                  <a:lnTo>
                    <a:pt x="11265" y="77243"/>
                  </a:lnTo>
                  <a:cubicBezTo>
                    <a:pt x="7724" y="77243"/>
                    <a:pt x="4828" y="74346"/>
                    <a:pt x="4828" y="70806"/>
                  </a:cubicBezTo>
                  <a:lnTo>
                    <a:pt x="4828" y="11265"/>
                  </a:lnTo>
                  <a:cubicBezTo>
                    <a:pt x="4828" y="7724"/>
                    <a:pt x="7724" y="4828"/>
                    <a:pt x="11265" y="4828"/>
                  </a:cubicBezTo>
                  <a:lnTo>
                    <a:pt x="270349" y="4828"/>
                  </a:lnTo>
                  <a:cubicBezTo>
                    <a:pt x="273890" y="4828"/>
                    <a:pt x="276786" y="7724"/>
                    <a:pt x="276786" y="11265"/>
                  </a:cubicBezTo>
                  <a:lnTo>
                    <a:pt x="276786" y="70806"/>
                  </a:lnTo>
                  <a:cubicBezTo>
                    <a:pt x="276464" y="74346"/>
                    <a:pt x="273568" y="77243"/>
                    <a:pt x="270028" y="77243"/>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1" name="Freeform: Shape 138">
              <a:extLst>
                <a:ext uri="{FF2B5EF4-FFF2-40B4-BE49-F238E27FC236}">
                  <a16:creationId xmlns:a16="http://schemas.microsoft.com/office/drawing/2014/main" id="{4274E424-CF29-7132-9CF3-BF0ED288ADC8}"/>
                </a:ext>
              </a:extLst>
            </p:cNvPr>
            <p:cNvSpPr/>
            <p:nvPr/>
          </p:nvSpPr>
          <p:spPr>
            <a:xfrm>
              <a:off x="11766855" y="5411807"/>
              <a:ext cx="644325" cy="185150"/>
            </a:xfrm>
            <a:custGeom>
              <a:avLst/>
              <a:gdLst>
                <a:gd name="connsiteX0" fmla="*/ 270349 w 280004"/>
                <a:gd name="connsiteY0" fmla="*/ 76921 h 80461"/>
                <a:gd name="connsiteX1" fmla="*/ 10943 w 280004"/>
                <a:gd name="connsiteY1" fmla="*/ 76921 h 80461"/>
                <a:gd name="connsiteX2" fmla="*/ 4828 w 280004"/>
                <a:gd name="connsiteY2" fmla="*/ 70806 h 80461"/>
                <a:gd name="connsiteX3" fmla="*/ 4828 w 280004"/>
                <a:gd name="connsiteY3" fmla="*/ 10943 h 80461"/>
                <a:gd name="connsiteX4" fmla="*/ 10943 w 280004"/>
                <a:gd name="connsiteY4" fmla="*/ 4828 h 80461"/>
                <a:gd name="connsiteX5" fmla="*/ 270349 w 280004"/>
                <a:gd name="connsiteY5" fmla="*/ 4828 h 80461"/>
                <a:gd name="connsiteX6" fmla="*/ 276464 w 280004"/>
                <a:gd name="connsiteY6" fmla="*/ 10943 h 80461"/>
                <a:gd name="connsiteX7" fmla="*/ 276464 w 280004"/>
                <a:gd name="connsiteY7" fmla="*/ 70806 h 80461"/>
                <a:gd name="connsiteX8" fmla="*/ 270349 w 280004"/>
                <a:gd name="connsiteY8" fmla="*/ 76921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349" y="76921"/>
                  </a:moveTo>
                  <a:lnTo>
                    <a:pt x="10943" y="76921"/>
                  </a:lnTo>
                  <a:cubicBezTo>
                    <a:pt x="7402" y="76921"/>
                    <a:pt x="4828" y="74024"/>
                    <a:pt x="4828" y="70806"/>
                  </a:cubicBezTo>
                  <a:lnTo>
                    <a:pt x="4828" y="10943"/>
                  </a:lnTo>
                  <a:cubicBezTo>
                    <a:pt x="4828" y="7402"/>
                    <a:pt x="7724" y="4828"/>
                    <a:pt x="10943" y="4828"/>
                  </a:cubicBezTo>
                  <a:lnTo>
                    <a:pt x="270349" y="4828"/>
                  </a:lnTo>
                  <a:cubicBezTo>
                    <a:pt x="273890" y="4828"/>
                    <a:pt x="276464" y="7724"/>
                    <a:pt x="276464" y="10943"/>
                  </a:cubicBezTo>
                  <a:lnTo>
                    <a:pt x="276464" y="70806"/>
                  </a:lnTo>
                  <a:cubicBezTo>
                    <a:pt x="276464" y="74346"/>
                    <a:pt x="273890" y="76921"/>
                    <a:pt x="270349" y="76921"/>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2" name="Freeform: Shape 139">
              <a:extLst>
                <a:ext uri="{FF2B5EF4-FFF2-40B4-BE49-F238E27FC236}">
                  <a16:creationId xmlns:a16="http://schemas.microsoft.com/office/drawing/2014/main" id="{1FDD8826-A6F7-5EDB-247B-456F28DEC065}"/>
                </a:ext>
              </a:extLst>
            </p:cNvPr>
            <p:cNvSpPr/>
            <p:nvPr/>
          </p:nvSpPr>
          <p:spPr>
            <a:xfrm>
              <a:off x="11849803" y="5351817"/>
              <a:ext cx="481392" cy="74059"/>
            </a:xfrm>
            <a:custGeom>
              <a:avLst/>
              <a:gdLst>
                <a:gd name="connsiteX0" fmla="*/ 4828 w 209198"/>
                <a:gd name="connsiteY0" fmla="*/ 4828 h 32184"/>
                <a:gd name="connsiteX1" fmla="*/ 204371 w 209198"/>
                <a:gd name="connsiteY1" fmla="*/ 4828 h 32184"/>
                <a:gd name="connsiteX2" fmla="*/ 204371 w 209198"/>
                <a:gd name="connsiteY2" fmla="*/ 29288 h 32184"/>
                <a:gd name="connsiteX3" fmla="*/ 4828 w 209198"/>
                <a:gd name="connsiteY3" fmla="*/ 29288 h 32184"/>
              </a:gdLst>
              <a:ahLst/>
              <a:cxnLst>
                <a:cxn ang="0">
                  <a:pos x="connsiteX0" y="connsiteY0"/>
                </a:cxn>
                <a:cxn ang="0">
                  <a:pos x="connsiteX1" y="connsiteY1"/>
                </a:cxn>
                <a:cxn ang="0">
                  <a:pos x="connsiteX2" y="connsiteY2"/>
                </a:cxn>
                <a:cxn ang="0">
                  <a:pos x="connsiteX3" y="connsiteY3"/>
                </a:cxn>
              </a:cxnLst>
              <a:rect l="l" t="t" r="r" b="b"/>
              <a:pathLst>
                <a:path w="209198" h="32184">
                  <a:moveTo>
                    <a:pt x="4828" y="4828"/>
                  </a:moveTo>
                  <a:lnTo>
                    <a:pt x="204371" y="4828"/>
                  </a:lnTo>
                  <a:lnTo>
                    <a:pt x="204371" y="29288"/>
                  </a:lnTo>
                  <a:lnTo>
                    <a:pt x="4828" y="29288"/>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3" name="Freeform: Shape 140">
              <a:extLst>
                <a:ext uri="{FF2B5EF4-FFF2-40B4-BE49-F238E27FC236}">
                  <a16:creationId xmlns:a16="http://schemas.microsoft.com/office/drawing/2014/main" id="{0AF4F1A8-744A-3D5C-7208-C06C81E98E06}"/>
                </a:ext>
              </a:extLst>
            </p:cNvPr>
            <p:cNvSpPr/>
            <p:nvPr/>
          </p:nvSpPr>
          <p:spPr>
            <a:xfrm>
              <a:off x="11766855" y="5636948"/>
              <a:ext cx="644325" cy="185150"/>
            </a:xfrm>
            <a:custGeom>
              <a:avLst/>
              <a:gdLst>
                <a:gd name="connsiteX0" fmla="*/ 270028 w 280004"/>
                <a:gd name="connsiteY0" fmla="*/ 77243 h 80461"/>
                <a:gd name="connsiteX1" fmla="*/ 11265 w 280004"/>
                <a:gd name="connsiteY1" fmla="*/ 77243 h 80461"/>
                <a:gd name="connsiteX2" fmla="*/ 4828 w 280004"/>
                <a:gd name="connsiteY2" fmla="*/ 70806 h 80461"/>
                <a:gd name="connsiteX3" fmla="*/ 4828 w 280004"/>
                <a:gd name="connsiteY3" fmla="*/ 11265 h 80461"/>
                <a:gd name="connsiteX4" fmla="*/ 11265 w 280004"/>
                <a:gd name="connsiteY4" fmla="*/ 4828 h 80461"/>
                <a:gd name="connsiteX5" fmla="*/ 270349 w 280004"/>
                <a:gd name="connsiteY5" fmla="*/ 4828 h 80461"/>
                <a:gd name="connsiteX6" fmla="*/ 276786 w 280004"/>
                <a:gd name="connsiteY6" fmla="*/ 11265 h 80461"/>
                <a:gd name="connsiteX7" fmla="*/ 276786 w 280004"/>
                <a:gd name="connsiteY7" fmla="*/ 70806 h 80461"/>
                <a:gd name="connsiteX8" fmla="*/ 270028 w 280004"/>
                <a:gd name="connsiteY8" fmla="*/ 77243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028" y="77243"/>
                  </a:moveTo>
                  <a:lnTo>
                    <a:pt x="11265" y="77243"/>
                  </a:lnTo>
                  <a:cubicBezTo>
                    <a:pt x="7724" y="77243"/>
                    <a:pt x="4828" y="74346"/>
                    <a:pt x="4828" y="70806"/>
                  </a:cubicBezTo>
                  <a:lnTo>
                    <a:pt x="4828" y="11265"/>
                  </a:lnTo>
                  <a:cubicBezTo>
                    <a:pt x="4828" y="7724"/>
                    <a:pt x="7724" y="4828"/>
                    <a:pt x="11265" y="4828"/>
                  </a:cubicBezTo>
                  <a:lnTo>
                    <a:pt x="270349" y="4828"/>
                  </a:lnTo>
                  <a:cubicBezTo>
                    <a:pt x="273890" y="4828"/>
                    <a:pt x="276786" y="7724"/>
                    <a:pt x="276786" y="11265"/>
                  </a:cubicBezTo>
                  <a:lnTo>
                    <a:pt x="276786" y="70806"/>
                  </a:lnTo>
                  <a:cubicBezTo>
                    <a:pt x="276464" y="74346"/>
                    <a:pt x="273568" y="77243"/>
                    <a:pt x="270028" y="77243"/>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4" name="Freeform: Shape 141">
              <a:extLst>
                <a:ext uri="{FF2B5EF4-FFF2-40B4-BE49-F238E27FC236}">
                  <a16:creationId xmlns:a16="http://schemas.microsoft.com/office/drawing/2014/main" id="{7C62FD9C-5F89-AB12-F04F-8F89E0A10E2B}"/>
                </a:ext>
              </a:extLst>
            </p:cNvPr>
            <p:cNvSpPr/>
            <p:nvPr/>
          </p:nvSpPr>
          <p:spPr>
            <a:xfrm>
              <a:off x="11861652" y="5239246"/>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5" name="Freeform: Shape 142">
              <a:extLst>
                <a:ext uri="{FF2B5EF4-FFF2-40B4-BE49-F238E27FC236}">
                  <a16:creationId xmlns:a16="http://schemas.microsoft.com/office/drawing/2014/main" id="{D7A2EBBF-3410-ABF0-C4D8-7B437B55F8C6}"/>
                </a:ext>
              </a:extLst>
            </p:cNvPr>
            <p:cNvSpPr/>
            <p:nvPr/>
          </p:nvSpPr>
          <p:spPr>
            <a:xfrm>
              <a:off x="12000144" y="5239246"/>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6" name="Freeform: Shape 143">
              <a:extLst>
                <a:ext uri="{FF2B5EF4-FFF2-40B4-BE49-F238E27FC236}">
                  <a16:creationId xmlns:a16="http://schemas.microsoft.com/office/drawing/2014/main" id="{21A611BD-2D39-EA56-C107-6DB49D90448E}"/>
                </a:ext>
              </a:extLst>
            </p:cNvPr>
            <p:cNvSpPr/>
            <p:nvPr/>
          </p:nvSpPr>
          <p:spPr>
            <a:xfrm>
              <a:off x="11849803" y="5580663"/>
              <a:ext cx="481392" cy="74059"/>
            </a:xfrm>
            <a:custGeom>
              <a:avLst/>
              <a:gdLst>
                <a:gd name="connsiteX0" fmla="*/ 4828 w 209198"/>
                <a:gd name="connsiteY0" fmla="*/ 4828 h 32184"/>
                <a:gd name="connsiteX1" fmla="*/ 204371 w 209198"/>
                <a:gd name="connsiteY1" fmla="*/ 4828 h 32184"/>
                <a:gd name="connsiteX2" fmla="*/ 204371 w 209198"/>
                <a:gd name="connsiteY2" fmla="*/ 29288 h 32184"/>
                <a:gd name="connsiteX3" fmla="*/ 4828 w 209198"/>
                <a:gd name="connsiteY3" fmla="*/ 29288 h 32184"/>
              </a:gdLst>
              <a:ahLst/>
              <a:cxnLst>
                <a:cxn ang="0">
                  <a:pos x="connsiteX0" y="connsiteY0"/>
                </a:cxn>
                <a:cxn ang="0">
                  <a:pos x="connsiteX1" y="connsiteY1"/>
                </a:cxn>
                <a:cxn ang="0">
                  <a:pos x="connsiteX2" y="connsiteY2"/>
                </a:cxn>
                <a:cxn ang="0">
                  <a:pos x="connsiteX3" y="connsiteY3"/>
                </a:cxn>
              </a:cxnLst>
              <a:rect l="l" t="t" r="r" b="b"/>
              <a:pathLst>
                <a:path w="209198" h="32184">
                  <a:moveTo>
                    <a:pt x="4828" y="4828"/>
                  </a:moveTo>
                  <a:lnTo>
                    <a:pt x="204371" y="4828"/>
                  </a:lnTo>
                  <a:lnTo>
                    <a:pt x="204371" y="29288"/>
                  </a:lnTo>
                  <a:lnTo>
                    <a:pt x="4828" y="29288"/>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7" name="Freeform: Shape 144">
              <a:extLst>
                <a:ext uri="{FF2B5EF4-FFF2-40B4-BE49-F238E27FC236}">
                  <a16:creationId xmlns:a16="http://schemas.microsoft.com/office/drawing/2014/main" id="{A648FEF2-629D-A5E7-2F19-2D03739BE877}"/>
                </a:ext>
              </a:extLst>
            </p:cNvPr>
            <p:cNvSpPr/>
            <p:nvPr/>
          </p:nvSpPr>
          <p:spPr>
            <a:xfrm>
              <a:off x="12119382" y="5465128"/>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8" name="Freeform: Shape 145">
              <a:extLst>
                <a:ext uri="{FF2B5EF4-FFF2-40B4-BE49-F238E27FC236}">
                  <a16:creationId xmlns:a16="http://schemas.microsoft.com/office/drawing/2014/main" id="{BA9ADC30-A924-84AF-7690-32B8A05DB1C5}"/>
                </a:ext>
              </a:extLst>
            </p:cNvPr>
            <p:cNvSpPr/>
            <p:nvPr/>
          </p:nvSpPr>
          <p:spPr>
            <a:xfrm>
              <a:off x="12258616" y="5465128"/>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39" name="Freeform: Shape 146">
              <a:extLst>
                <a:ext uri="{FF2B5EF4-FFF2-40B4-BE49-F238E27FC236}">
                  <a16:creationId xmlns:a16="http://schemas.microsoft.com/office/drawing/2014/main" id="{D6F60354-FF87-F911-3768-F82CEB258D36}"/>
                </a:ext>
              </a:extLst>
            </p:cNvPr>
            <p:cNvSpPr/>
            <p:nvPr/>
          </p:nvSpPr>
          <p:spPr>
            <a:xfrm>
              <a:off x="11861652" y="5691013"/>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0" name="Freeform: Shape 147">
              <a:extLst>
                <a:ext uri="{FF2B5EF4-FFF2-40B4-BE49-F238E27FC236}">
                  <a16:creationId xmlns:a16="http://schemas.microsoft.com/office/drawing/2014/main" id="{499564EE-6ACB-0E8D-EB36-E7FE1B284825}"/>
                </a:ext>
              </a:extLst>
            </p:cNvPr>
            <p:cNvSpPr/>
            <p:nvPr/>
          </p:nvSpPr>
          <p:spPr>
            <a:xfrm>
              <a:off x="12000144" y="5691013"/>
              <a:ext cx="74059" cy="7405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1" name="Freeform: Shape 148">
              <a:extLst>
                <a:ext uri="{FF2B5EF4-FFF2-40B4-BE49-F238E27FC236}">
                  <a16:creationId xmlns:a16="http://schemas.microsoft.com/office/drawing/2014/main" id="{8F0EFBE0-4D3D-3B83-B537-F41F23DDA351}"/>
                </a:ext>
              </a:extLst>
            </p:cNvPr>
            <p:cNvSpPr/>
            <p:nvPr/>
          </p:nvSpPr>
          <p:spPr>
            <a:xfrm>
              <a:off x="11829806" y="5803584"/>
              <a:ext cx="170338" cy="74059"/>
            </a:xfrm>
            <a:custGeom>
              <a:avLst/>
              <a:gdLst>
                <a:gd name="connsiteX0" fmla="*/ 4828 w 74024"/>
                <a:gd name="connsiteY0" fmla="*/ 4828 h 32184"/>
                <a:gd name="connsiteX1" fmla="*/ 70484 w 74024"/>
                <a:gd name="connsiteY1" fmla="*/ 4828 h 32184"/>
                <a:gd name="connsiteX2" fmla="*/ 70484 w 74024"/>
                <a:gd name="connsiteY2" fmla="*/ 29288 h 32184"/>
                <a:gd name="connsiteX3" fmla="*/ 4828 w 74024"/>
                <a:gd name="connsiteY3" fmla="*/ 29288 h 32184"/>
              </a:gdLst>
              <a:ahLst/>
              <a:cxnLst>
                <a:cxn ang="0">
                  <a:pos x="connsiteX0" y="connsiteY0"/>
                </a:cxn>
                <a:cxn ang="0">
                  <a:pos x="connsiteX1" y="connsiteY1"/>
                </a:cxn>
                <a:cxn ang="0">
                  <a:pos x="connsiteX2" y="connsiteY2"/>
                </a:cxn>
                <a:cxn ang="0">
                  <a:pos x="connsiteX3" y="connsiteY3"/>
                </a:cxn>
              </a:cxnLst>
              <a:rect l="l" t="t" r="r" b="b"/>
              <a:pathLst>
                <a:path w="74024" h="32184">
                  <a:moveTo>
                    <a:pt x="4828" y="4828"/>
                  </a:moveTo>
                  <a:lnTo>
                    <a:pt x="70484" y="4828"/>
                  </a:lnTo>
                  <a:lnTo>
                    <a:pt x="70484" y="29288"/>
                  </a:lnTo>
                  <a:lnTo>
                    <a:pt x="4828" y="29288"/>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2" name="Freeform: Shape 149">
              <a:extLst>
                <a:ext uri="{FF2B5EF4-FFF2-40B4-BE49-F238E27FC236}">
                  <a16:creationId xmlns:a16="http://schemas.microsoft.com/office/drawing/2014/main" id="{CD1BD254-3735-A583-D8D6-C5905A4DF899}"/>
                </a:ext>
              </a:extLst>
            </p:cNvPr>
            <p:cNvSpPr/>
            <p:nvPr/>
          </p:nvSpPr>
          <p:spPr>
            <a:xfrm>
              <a:off x="12180111" y="5803584"/>
              <a:ext cx="170338" cy="74059"/>
            </a:xfrm>
            <a:custGeom>
              <a:avLst/>
              <a:gdLst>
                <a:gd name="connsiteX0" fmla="*/ 4828 w 74024"/>
                <a:gd name="connsiteY0" fmla="*/ 4828 h 32184"/>
                <a:gd name="connsiteX1" fmla="*/ 70484 w 74024"/>
                <a:gd name="connsiteY1" fmla="*/ 4828 h 32184"/>
                <a:gd name="connsiteX2" fmla="*/ 70484 w 74024"/>
                <a:gd name="connsiteY2" fmla="*/ 29288 h 32184"/>
                <a:gd name="connsiteX3" fmla="*/ 4828 w 74024"/>
                <a:gd name="connsiteY3" fmla="*/ 29288 h 32184"/>
              </a:gdLst>
              <a:ahLst/>
              <a:cxnLst>
                <a:cxn ang="0">
                  <a:pos x="connsiteX0" y="connsiteY0"/>
                </a:cxn>
                <a:cxn ang="0">
                  <a:pos x="connsiteX1" y="connsiteY1"/>
                </a:cxn>
                <a:cxn ang="0">
                  <a:pos x="connsiteX2" y="connsiteY2"/>
                </a:cxn>
                <a:cxn ang="0">
                  <a:pos x="connsiteX3" y="connsiteY3"/>
                </a:cxn>
              </a:cxnLst>
              <a:rect l="l" t="t" r="r" b="b"/>
              <a:pathLst>
                <a:path w="74024" h="32184">
                  <a:moveTo>
                    <a:pt x="4828" y="4828"/>
                  </a:moveTo>
                  <a:lnTo>
                    <a:pt x="70484" y="4828"/>
                  </a:lnTo>
                  <a:lnTo>
                    <a:pt x="70484" y="29288"/>
                  </a:lnTo>
                  <a:lnTo>
                    <a:pt x="4828" y="29288"/>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3" name="Freeform: Shape 150">
              <a:extLst>
                <a:ext uri="{FF2B5EF4-FFF2-40B4-BE49-F238E27FC236}">
                  <a16:creationId xmlns:a16="http://schemas.microsoft.com/office/drawing/2014/main" id="{4F5005BA-7534-C7CF-6C18-492E189FA7AB}"/>
                </a:ext>
              </a:extLst>
            </p:cNvPr>
            <p:cNvSpPr/>
            <p:nvPr/>
          </p:nvSpPr>
          <p:spPr>
            <a:xfrm>
              <a:off x="11440250" y="4885237"/>
              <a:ext cx="533234" cy="185150"/>
            </a:xfrm>
            <a:custGeom>
              <a:avLst/>
              <a:gdLst>
                <a:gd name="connsiteX0" fmla="*/ 228188 w 231728"/>
                <a:gd name="connsiteY0" fmla="*/ 43771 h 80461"/>
                <a:gd name="connsiteX1" fmla="*/ 116508 w 231728"/>
                <a:gd name="connsiteY1" fmla="*/ 78530 h 80461"/>
                <a:gd name="connsiteX2" fmla="*/ 4828 w 231728"/>
                <a:gd name="connsiteY2" fmla="*/ 43771 h 80461"/>
                <a:gd name="connsiteX3" fmla="*/ 116508 w 231728"/>
                <a:gd name="connsiteY3" fmla="*/ 4828 h 80461"/>
                <a:gd name="connsiteX4" fmla="*/ 228188 w 231728"/>
                <a:gd name="connsiteY4" fmla="*/ 43771 h 80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28" h="80461">
                  <a:moveTo>
                    <a:pt x="228188" y="43771"/>
                  </a:moveTo>
                  <a:cubicBezTo>
                    <a:pt x="228188" y="63082"/>
                    <a:pt x="181198" y="78530"/>
                    <a:pt x="116508" y="78530"/>
                  </a:cubicBezTo>
                  <a:cubicBezTo>
                    <a:pt x="51817" y="78530"/>
                    <a:pt x="4828" y="63082"/>
                    <a:pt x="4828" y="43771"/>
                  </a:cubicBezTo>
                  <a:cubicBezTo>
                    <a:pt x="4828" y="24460"/>
                    <a:pt x="51817" y="4828"/>
                    <a:pt x="116508" y="4828"/>
                  </a:cubicBezTo>
                  <a:cubicBezTo>
                    <a:pt x="181198" y="4828"/>
                    <a:pt x="228188" y="24460"/>
                    <a:pt x="228188" y="43771"/>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4" name="Freeform: Shape 151">
              <a:extLst>
                <a:ext uri="{FF2B5EF4-FFF2-40B4-BE49-F238E27FC236}">
                  <a16:creationId xmlns:a16="http://schemas.microsoft.com/office/drawing/2014/main" id="{A0B2473F-C193-BC61-38A4-2714A36F1530}"/>
                </a:ext>
              </a:extLst>
            </p:cNvPr>
            <p:cNvSpPr/>
            <p:nvPr/>
          </p:nvSpPr>
          <p:spPr>
            <a:xfrm>
              <a:off x="11440250" y="5134080"/>
              <a:ext cx="274022" cy="96279"/>
            </a:xfrm>
            <a:custGeom>
              <a:avLst/>
              <a:gdLst>
                <a:gd name="connsiteX0" fmla="*/ 116508 w 119082"/>
                <a:gd name="connsiteY0" fmla="*/ 39587 h 41839"/>
                <a:gd name="connsiteX1" fmla="*/ 4828 w 119082"/>
                <a:gd name="connsiteY1" fmla="*/ 4828 h 41839"/>
              </a:gdLst>
              <a:ahLst/>
              <a:cxnLst>
                <a:cxn ang="0">
                  <a:pos x="connsiteX0" y="connsiteY0"/>
                </a:cxn>
                <a:cxn ang="0">
                  <a:pos x="connsiteX1" y="connsiteY1"/>
                </a:cxn>
              </a:cxnLst>
              <a:rect l="l" t="t" r="r" b="b"/>
              <a:pathLst>
                <a:path w="119082" h="41839">
                  <a:moveTo>
                    <a:pt x="116508" y="39587"/>
                  </a:moveTo>
                  <a:cubicBezTo>
                    <a:pt x="51817" y="39587"/>
                    <a:pt x="4828" y="24138"/>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5" name="Freeform: Shape 152">
              <a:extLst>
                <a:ext uri="{FF2B5EF4-FFF2-40B4-BE49-F238E27FC236}">
                  <a16:creationId xmlns:a16="http://schemas.microsoft.com/office/drawing/2014/main" id="{5FDA436E-69FB-88FA-9627-0BD0CC34C500}"/>
                </a:ext>
              </a:extLst>
            </p:cNvPr>
            <p:cNvSpPr/>
            <p:nvPr/>
          </p:nvSpPr>
          <p:spPr>
            <a:xfrm>
              <a:off x="11440250" y="5291829"/>
              <a:ext cx="274022" cy="96279"/>
            </a:xfrm>
            <a:custGeom>
              <a:avLst/>
              <a:gdLst>
                <a:gd name="connsiteX0" fmla="*/ 116508 w 119082"/>
                <a:gd name="connsiteY0" fmla="*/ 39587 h 41839"/>
                <a:gd name="connsiteX1" fmla="*/ 4828 w 119082"/>
                <a:gd name="connsiteY1" fmla="*/ 4828 h 41839"/>
              </a:gdLst>
              <a:ahLst/>
              <a:cxnLst>
                <a:cxn ang="0">
                  <a:pos x="connsiteX0" y="connsiteY0"/>
                </a:cxn>
                <a:cxn ang="0">
                  <a:pos x="connsiteX1" y="connsiteY1"/>
                </a:cxn>
              </a:cxnLst>
              <a:rect l="l" t="t" r="r" b="b"/>
              <a:pathLst>
                <a:path w="119082" h="41839">
                  <a:moveTo>
                    <a:pt x="116508" y="39587"/>
                  </a:moveTo>
                  <a:cubicBezTo>
                    <a:pt x="51817" y="39587"/>
                    <a:pt x="4828" y="24138"/>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6" name="Freeform: Shape 153">
              <a:extLst>
                <a:ext uri="{FF2B5EF4-FFF2-40B4-BE49-F238E27FC236}">
                  <a16:creationId xmlns:a16="http://schemas.microsoft.com/office/drawing/2014/main" id="{AC1F9255-86F4-781D-56C6-B4B8706A6A75}"/>
                </a:ext>
              </a:extLst>
            </p:cNvPr>
            <p:cNvSpPr/>
            <p:nvPr/>
          </p:nvSpPr>
          <p:spPr>
            <a:xfrm>
              <a:off x="11440991" y="4969665"/>
              <a:ext cx="22217" cy="488797"/>
            </a:xfrm>
            <a:custGeom>
              <a:avLst/>
              <a:gdLst>
                <a:gd name="connsiteX0" fmla="*/ 4828 w 9655"/>
                <a:gd name="connsiteY0" fmla="*/ 4828 h 212417"/>
                <a:gd name="connsiteX1" fmla="*/ 4828 w 9655"/>
                <a:gd name="connsiteY1" fmla="*/ 209521 h 212417"/>
              </a:gdLst>
              <a:ahLst/>
              <a:cxnLst>
                <a:cxn ang="0">
                  <a:pos x="connsiteX0" y="connsiteY0"/>
                </a:cxn>
                <a:cxn ang="0">
                  <a:pos x="connsiteX1" y="connsiteY1"/>
                </a:cxn>
              </a:cxnLst>
              <a:rect l="l" t="t" r="r" b="b"/>
              <a:pathLst>
                <a:path w="9655" h="212417">
                  <a:moveTo>
                    <a:pt x="4828" y="4828"/>
                  </a:moveTo>
                  <a:lnTo>
                    <a:pt x="4828" y="209521"/>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7" name="Freeform: Shape 154">
              <a:extLst>
                <a:ext uri="{FF2B5EF4-FFF2-40B4-BE49-F238E27FC236}">
                  <a16:creationId xmlns:a16="http://schemas.microsoft.com/office/drawing/2014/main" id="{8FB17DBB-95F8-0219-6B36-7E9FE56F91F4}"/>
                </a:ext>
              </a:extLst>
            </p:cNvPr>
            <p:cNvSpPr/>
            <p:nvPr/>
          </p:nvSpPr>
          <p:spPr>
            <a:xfrm>
              <a:off x="11954228" y="4974849"/>
              <a:ext cx="22217" cy="170338"/>
            </a:xfrm>
            <a:custGeom>
              <a:avLst/>
              <a:gdLst>
                <a:gd name="connsiteX0" fmla="*/ 4828 w 9655"/>
                <a:gd name="connsiteY0" fmla="*/ 4828 h 74024"/>
                <a:gd name="connsiteX1" fmla="*/ 4828 w 9655"/>
                <a:gd name="connsiteY1" fmla="*/ 69518 h 74024"/>
              </a:gdLst>
              <a:ahLst/>
              <a:cxnLst>
                <a:cxn ang="0">
                  <a:pos x="connsiteX0" y="connsiteY0"/>
                </a:cxn>
                <a:cxn ang="0">
                  <a:pos x="connsiteX1" y="connsiteY1"/>
                </a:cxn>
              </a:cxnLst>
              <a:rect l="l" t="t" r="r" b="b"/>
              <a:pathLst>
                <a:path w="9655" h="74024">
                  <a:moveTo>
                    <a:pt x="4828" y="4828"/>
                  </a:moveTo>
                  <a:lnTo>
                    <a:pt x="4828" y="69518"/>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48" name="Freeform: Shape 155">
              <a:extLst>
                <a:ext uri="{FF2B5EF4-FFF2-40B4-BE49-F238E27FC236}">
                  <a16:creationId xmlns:a16="http://schemas.microsoft.com/office/drawing/2014/main" id="{626A7DF4-2F97-55FC-70B2-07633F15EAA5}"/>
                </a:ext>
              </a:extLst>
            </p:cNvPr>
            <p:cNvSpPr/>
            <p:nvPr/>
          </p:nvSpPr>
          <p:spPr>
            <a:xfrm>
              <a:off x="11440991" y="5439209"/>
              <a:ext cx="288834" cy="96279"/>
            </a:xfrm>
            <a:custGeom>
              <a:avLst/>
              <a:gdLst>
                <a:gd name="connsiteX0" fmla="*/ 121335 w 125519"/>
                <a:gd name="connsiteY0" fmla="*/ 39587 h 41839"/>
                <a:gd name="connsiteX1" fmla="*/ 4828 w 125519"/>
                <a:gd name="connsiteY1" fmla="*/ 4828 h 41839"/>
              </a:gdLst>
              <a:ahLst/>
              <a:cxnLst>
                <a:cxn ang="0">
                  <a:pos x="connsiteX0" y="connsiteY0"/>
                </a:cxn>
                <a:cxn ang="0">
                  <a:pos x="connsiteX1" y="connsiteY1"/>
                </a:cxn>
              </a:cxnLst>
              <a:rect l="l" t="t" r="r" b="b"/>
              <a:pathLst>
                <a:path w="125519" h="41839">
                  <a:moveTo>
                    <a:pt x="121335" y="39587"/>
                  </a:moveTo>
                  <a:cubicBezTo>
                    <a:pt x="56645" y="39587"/>
                    <a:pt x="4828" y="24138"/>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grpSp>
      <p:sp>
        <p:nvSpPr>
          <p:cNvPr id="49" name="Rectangle 48">
            <a:extLst>
              <a:ext uri="{FF2B5EF4-FFF2-40B4-BE49-F238E27FC236}">
                <a16:creationId xmlns:a16="http://schemas.microsoft.com/office/drawing/2014/main" id="{BEB4752F-9A20-E603-F2AE-50F2434F0D8D}"/>
              </a:ext>
            </a:extLst>
          </p:cNvPr>
          <p:cNvSpPr/>
          <p:nvPr/>
        </p:nvSpPr>
        <p:spPr>
          <a:xfrm>
            <a:off x="269771" y="3268422"/>
            <a:ext cx="3672840" cy="772199"/>
          </a:xfrm>
          <a:prstGeom prst="rect">
            <a:avLst/>
          </a:prstGeom>
        </p:spPr>
        <p:txBody>
          <a:bodyPr wrap="square">
            <a:spAutoFit/>
          </a:bodyPr>
          <a:lstStyle/>
          <a:p>
            <a:pPr algn="ctr" defTabSz="914341" fontAlgn="base">
              <a:spcBef>
                <a:spcPct val="0"/>
              </a:spcBef>
              <a:spcAft>
                <a:spcPct val="0"/>
              </a:spcAft>
              <a:defRPr/>
            </a:pPr>
            <a:r>
              <a:rPr lang="en-US" sz="1667" b="1" dirty="0">
                <a:solidFill>
                  <a:srgbClr val="FF9900"/>
                </a:solidFill>
                <a:latin typeface="Calibri" panose="020F0502020204030204" pitchFamily="34" charset="0"/>
                <a:cs typeface="Calibri" panose="020F0502020204030204" pitchFamily="34" charset="0"/>
              </a:rPr>
              <a:t>Serverless and scalable</a:t>
            </a:r>
          </a:p>
          <a:p>
            <a:pPr algn="ctr" defTabSz="914341" fontAlgn="base">
              <a:spcBef>
                <a:spcPts val="500"/>
              </a:spcBef>
              <a:spcAft>
                <a:spcPct val="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No provisioning, scale capacity, </a:t>
            </a:r>
            <a:b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b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connections, and IOPS</a:t>
            </a:r>
          </a:p>
        </p:txBody>
      </p:sp>
      <p:sp>
        <p:nvSpPr>
          <p:cNvPr id="50" name="Title 2">
            <a:extLst>
              <a:ext uri="{FF2B5EF4-FFF2-40B4-BE49-F238E27FC236}">
                <a16:creationId xmlns:a16="http://schemas.microsoft.com/office/drawing/2014/main" id="{0A7A2F8E-0B44-D06A-13F5-ED611B4DDEBF}"/>
              </a:ext>
            </a:extLst>
          </p:cNvPr>
          <p:cNvSpPr txBox="1">
            <a:spLocks/>
          </p:cNvSpPr>
          <p:nvPr/>
        </p:nvSpPr>
        <p:spPr>
          <a:xfrm>
            <a:off x="581396" y="87379"/>
            <a:ext cx="1097280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Amazon Elastic File System (Amazon EFS)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51" name="Text Placeholder 4">
            <a:extLst>
              <a:ext uri="{FF2B5EF4-FFF2-40B4-BE49-F238E27FC236}">
                <a16:creationId xmlns:a16="http://schemas.microsoft.com/office/drawing/2014/main" id="{066DB22D-EF14-A326-12B9-8E15C69E9A3D}"/>
              </a:ext>
            </a:extLst>
          </p:cNvPr>
          <p:cNvSpPr txBox="1">
            <a:spLocks/>
          </p:cNvSpPr>
          <p:nvPr/>
        </p:nvSpPr>
        <p:spPr>
          <a:xfrm>
            <a:off x="454123" y="1069474"/>
            <a:ext cx="10940405" cy="5014871"/>
          </a:xfrm>
          <a:prstGeom prst="rect">
            <a:avLst/>
          </a:prstGeom>
        </p:spPr>
        <p:txBody>
          <a:bodyPr vert="horz" wrap="square" lIns="0" tIns="45720" rIns="0" bIns="45720" rtlCol="0">
            <a:normAutofit/>
          </a:bodyPr>
          <a:lstStyle>
            <a:lvl1pPr marL="0" indent="0" algn="l" defTabSz="914400" rtl="0" eaLnBrk="1" latinLnBrk="0" hangingPunct="1">
              <a:lnSpc>
                <a:spcPct val="90000"/>
              </a:lnSpc>
              <a:spcBef>
                <a:spcPts val="0"/>
              </a:spcBef>
              <a:spcAft>
                <a:spcPts val="1800"/>
              </a:spcAft>
              <a:buSzPct val="90000"/>
              <a:buFont typeface="Arial" panose="020B0604020202020204" pitchFamily="34" charset="0"/>
              <a:buNone/>
              <a:defRPr sz="2800" kern="1200" baseline="0">
                <a:solidFill>
                  <a:schemeClr val="tx1"/>
                </a:solidFill>
                <a:latin typeface="Amazon Ember Display" panose="020F0603020204020204" pitchFamily="34" charset="0"/>
                <a:ea typeface="+mn-ea"/>
                <a:cs typeface="+mn-cs"/>
              </a:defRPr>
            </a:lvl1pPr>
            <a:lvl2pPr marL="285750" indent="0" algn="l" defTabSz="914400" rtl="0" eaLnBrk="1" latinLnBrk="0" hangingPunct="1">
              <a:lnSpc>
                <a:spcPct val="90000"/>
              </a:lnSpc>
              <a:spcBef>
                <a:spcPts val="0"/>
              </a:spcBef>
              <a:spcAft>
                <a:spcPts val="1800"/>
              </a:spcAft>
              <a:buSzPct val="90000"/>
              <a:buFont typeface="Wingdings" panose="05000000000000000000" pitchFamily="2" charset="2"/>
              <a:buNone/>
              <a:defRPr sz="2400" kern="1200" baseline="0">
                <a:solidFill>
                  <a:schemeClr val="tx1"/>
                </a:solidFill>
                <a:latin typeface="Amazon Ember Display" panose="020F0603020204020204" pitchFamily="34" charset="0"/>
                <a:ea typeface="+mn-ea"/>
                <a:cs typeface="+mn-cs"/>
              </a:defRPr>
            </a:lvl2pPr>
            <a:lvl3pPr marL="628650" indent="0" algn="l" defTabSz="914400" rtl="0" eaLnBrk="1" latinLnBrk="0" hangingPunct="1">
              <a:lnSpc>
                <a:spcPct val="90000"/>
              </a:lnSpc>
              <a:spcBef>
                <a:spcPts val="0"/>
              </a:spcBef>
              <a:spcAft>
                <a:spcPts val="1800"/>
              </a:spcAft>
              <a:buFont typeface="Amazon Ember" panose="020B0603020204020204" pitchFamily="34" charset="0"/>
              <a:buNone/>
              <a:defRPr sz="2000" kern="1200" baseline="0">
                <a:solidFill>
                  <a:schemeClr val="tx1"/>
                </a:solidFill>
                <a:latin typeface="Amazon Ember Display" panose="020F0603020204020204" pitchFamily="34" charset="0"/>
                <a:ea typeface="+mn-ea"/>
                <a:cs typeface="+mn-cs"/>
              </a:defRPr>
            </a:lvl3pPr>
            <a:lvl4pPr marL="914400" indent="0" algn="l" defTabSz="914400" rtl="0" eaLnBrk="1" latinLnBrk="0" hangingPunct="1">
              <a:lnSpc>
                <a:spcPct val="90000"/>
              </a:lnSpc>
              <a:spcBef>
                <a:spcPts val="0"/>
              </a:spcBef>
              <a:spcAft>
                <a:spcPts val="1800"/>
              </a:spcAft>
              <a:buFont typeface="Arial" panose="020B0604020202020204" pitchFamily="34" charset="0"/>
              <a:buNone/>
              <a:defRPr sz="1800" kern="1200" baseline="0">
                <a:solidFill>
                  <a:schemeClr val="tx1"/>
                </a:solidFill>
                <a:latin typeface="Amazon Ember Display" panose="020F0603020204020204" pitchFamily="34" charset="0"/>
                <a:ea typeface="+mn-ea"/>
                <a:cs typeface="+mn-cs"/>
              </a:defRPr>
            </a:lvl4pPr>
            <a:lvl5pPr marL="1143000" indent="0" algn="l" defTabSz="914400" rtl="0" eaLnBrk="1" latinLnBrk="0" hangingPunct="1">
              <a:lnSpc>
                <a:spcPct val="90000"/>
              </a:lnSpc>
              <a:spcBef>
                <a:spcPts val="0"/>
              </a:spcBef>
              <a:spcAft>
                <a:spcPts val="1800"/>
              </a:spcAft>
              <a:buFont typeface="Arial" panose="020B0604020202020204" pitchFamily="34" charset="0"/>
              <a:buNone/>
              <a:defRPr sz="1800" kern="1200" baseline="0">
                <a:solidFill>
                  <a:schemeClr val="tx1"/>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Pct val="90000"/>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Simple, serverless, set-and-forget, elastic file system for AWS compute</a:t>
            </a:r>
            <a:endParaRPr kumimoji="0" lang="en-US" sz="16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1800"/>
              </a:spcAft>
              <a:buClrTx/>
              <a:buSzPct val="90000"/>
              <a:buFont typeface="Arial" panose="020B0604020202020204" pitchFamily="34" charset="0"/>
              <a:buNone/>
              <a:tabLst/>
              <a:defRPr/>
            </a:pPr>
            <a:endParaRPr kumimoji="0" lang="en-US" sz="16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grpSp>
        <p:nvGrpSpPr>
          <p:cNvPr id="52" name="Group 51">
            <a:extLst>
              <a:ext uri="{FF2B5EF4-FFF2-40B4-BE49-F238E27FC236}">
                <a16:creationId xmlns:a16="http://schemas.microsoft.com/office/drawing/2014/main" id="{56F94180-CE59-1C16-43F7-9524CBC70561}"/>
              </a:ext>
            </a:extLst>
          </p:cNvPr>
          <p:cNvGrpSpPr/>
          <p:nvPr/>
        </p:nvGrpSpPr>
        <p:grpSpPr>
          <a:xfrm>
            <a:off x="1867525" y="2479755"/>
            <a:ext cx="477332" cy="607059"/>
            <a:chOff x="4187518" y="3266134"/>
            <a:chExt cx="431662" cy="548977"/>
          </a:xfrm>
        </p:grpSpPr>
        <p:grpSp>
          <p:nvGrpSpPr>
            <p:cNvPr id="53" name="Group 52">
              <a:extLst>
                <a:ext uri="{FF2B5EF4-FFF2-40B4-BE49-F238E27FC236}">
                  <a16:creationId xmlns:a16="http://schemas.microsoft.com/office/drawing/2014/main" id="{6952F666-503D-5864-2399-0F21A3139008}"/>
                </a:ext>
              </a:extLst>
            </p:cNvPr>
            <p:cNvGrpSpPr/>
            <p:nvPr/>
          </p:nvGrpSpPr>
          <p:grpSpPr>
            <a:xfrm>
              <a:off x="4187518" y="3318457"/>
              <a:ext cx="431662" cy="496654"/>
              <a:chOff x="786472" y="4572218"/>
              <a:chExt cx="459449" cy="528625"/>
            </a:xfrm>
          </p:grpSpPr>
          <p:sp>
            <p:nvSpPr>
              <p:cNvPr id="55" name="Freeform 33">
                <a:extLst>
                  <a:ext uri="{FF2B5EF4-FFF2-40B4-BE49-F238E27FC236}">
                    <a16:creationId xmlns:a16="http://schemas.microsoft.com/office/drawing/2014/main" id="{9BA65A4F-30E2-48F3-7D9A-F5F45282D8C7}"/>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solidFill>
                <a:srgbClr val="000000"/>
              </a:solidFill>
              <a:ln w="19050" cap="rnd">
                <a:solidFill>
                  <a:sysClr val="window" lastClr="FFFFFF"/>
                </a:solidFill>
                <a:prstDash val="solid"/>
                <a:round/>
                <a:headEnd/>
                <a:tailEnd/>
              </a:ln>
            </p:spPr>
            <p:txBody>
              <a:bodyPr vert="horz" wrap="square" lIns="76200" tIns="38100" rIns="76200" bIns="38100" numCol="1" anchor="t" anchorCtr="0" compatLnSpc="1">
                <a:prstTxWarp prst="textNoShape">
                  <a:avLst/>
                </a:prstTxWarp>
              </a:bodyP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1751"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Oval 30">
                <a:extLst>
                  <a:ext uri="{FF2B5EF4-FFF2-40B4-BE49-F238E27FC236}">
                    <a16:creationId xmlns:a16="http://schemas.microsoft.com/office/drawing/2014/main" id="{146B6648-1831-A4A8-354B-2B588E005E79}"/>
                  </a:ext>
                </a:extLst>
              </p:cNvPr>
              <p:cNvSpPr>
                <a:spLocks noChangeArrowheads="1"/>
              </p:cNvSpPr>
              <p:nvPr/>
            </p:nvSpPr>
            <p:spPr bwMode="auto">
              <a:xfrm>
                <a:off x="786472" y="4572218"/>
                <a:ext cx="459449" cy="139898"/>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1751"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7" name="Freeform 31">
                <a:extLst>
                  <a:ext uri="{FF2B5EF4-FFF2-40B4-BE49-F238E27FC236}">
                    <a16:creationId xmlns:a16="http://schemas.microsoft.com/office/drawing/2014/main" id="{BF4B41E0-79E8-87CA-8CED-CFD2D137357F}"/>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1751"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8" name="Freeform 32">
                <a:extLst>
                  <a:ext uri="{FF2B5EF4-FFF2-40B4-BE49-F238E27FC236}">
                    <a16:creationId xmlns:a16="http://schemas.microsoft.com/office/drawing/2014/main" id="{49D1CF2C-D7C4-3EC2-7654-740FEC4FAC40}"/>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1751"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54" name="Freeform: Shape 53">
              <a:extLst>
                <a:ext uri="{FF2B5EF4-FFF2-40B4-BE49-F238E27FC236}">
                  <a16:creationId xmlns:a16="http://schemas.microsoft.com/office/drawing/2014/main" id="{0EFBE187-C00C-208A-34EA-4C76EF2E3195}"/>
                </a:ext>
              </a:extLst>
            </p:cNvPr>
            <p:cNvSpPr/>
            <p:nvPr/>
          </p:nvSpPr>
          <p:spPr>
            <a:xfrm>
              <a:off x="4291200" y="3266134"/>
              <a:ext cx="259200" cy="407659"/>
            </a:xfrm>
            <a:custGeom>
              <a:avLst/>
              <a:gdLst>
                <a:gd name="connsiteX0" fmla="*/ 340256 w 925638"/>
                <a:gd name="connsiteY0" fmla="*/ 0 h 1455804"/>
                <a:gd name="connsiteX1" fmla="*/ 925638 w 925638"/>
                <a:gd name="connsiteY1" fmla="*/ 0 h 1455804"/>
                <a:gd name="connsiteX2" fmla="*/ 604430 w 925638"/>
                <a:gd name="connsiteY2" fmla="*/ 506964 h 1455804"/>
                <a:gd name="connsiteX3" fmla="*/ 842907 w 925638"/>
                <a:gd name="connsiteY3" fmla="*/ 506964 h 1455804"/>
                <a:gd name="connsiteX4" fmla="*/ 6884 w 925638"/>
                <a:gd name="connsiteY4" fmla="*/ 1452072 h 1455804"/>
                <a:gd name="connsiteX5" fmla="*/ 0 w 925638"/>
                <a:gd name="connsiteY5" fmla="*/ 1455804 h 1455804"/>
                <a:gd name="connsiteX6" fmla="*/ 176721 w 925638"/>
                <a:gd name="connsiteY6" fmla="*/ 804682 h 1455804"/>
                <a:gd name="connsiteX7" fmla="*/ 34212 w 925638"/>
                <a:gd name="connsiteY7" fmla="*/ 803283 h 1455804"/>
                <a:gd name="connsiteX0" fmla="*/ 340256 w 925638"/>
                <a:gd name="connsiteY0" fmla="*/ 0 h 1455804"/>
                <a:gd name="connsiteX1" fmla="*/ 925638 w 925638"/>
                <a:gd name="connsiteY1" fmla="*/ 0 h 1455804"/>
                <a:gd name="connsiteX2" fmla="*/ 604430 w 925638"/>
                <a:gd name="connsiteY2" fmla="*/ 506964 h 1455804"/>
                <a:gd name="connsiteX3" fmla="*/ 842907 w 925638"/>
                <a:gd name="connsiteY3" fmla="*/ 506964 h 1455804"/>
                <a:gd name="connsiteX4" fmla="*/ 6884 w 925638"/>
                <a:gd name="connsiteY4" fmla="*/ 1452072 h 1455804"/>
                <a:gd name="connsiteX5" fmla="*/ 0 w 925638"/>
                <a:gd name="connsiteY5" fmla="*/ 1455804 h 1455804"/>
                <a:gd name="connsiteX6" fmla="*/ 270027 w 925638"/>
                <a:gd name="connsiteY6" fmla="*/ 800950 h 1455804"/>
                <a:gd name="connsiteX7" fmla="*/ 34212 w 925638"/>
                <a:gd name="connsiteY7" fmla="*/ 803283 h 1455804"/>
                <a:gd name="connsiteX8" fmla="*/ 340256 w 925638"/>
                <a:gd name="connsiteY8" fmla="*/ 0 h 14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638" h="1455804">
                  <a:moveTo>
                    <a:pt x="340256" y="0"/>
                  </a:moveTo>
                  <a:lnTo>
                    <a:pt x="925638" y="0"/>
                  </a:lnTo>
                  <a:lnTo>
                    <a:pt x="604430" y="506964"/>
                  </a:lnTo>
                  <a:lnTo>
                    <a:pt x="842907" y="506964"/>
                  </a:lnTo>
                  <a:lnTo>
                    <a:pt x="6884" y="1452072"/>
                  </a:lnTo>
                  <a:lnTo>
                    <a:pt x="0" y="1455804"/>
                  </a:lnTo>
                  <a:lnTo>
                    <a:pt x="270027" y="800950"/>
                  </a:lnTo>
                  <a:lnTo>
                    <a:pt x="34212" y="803283"/>
                  </a:lnTo>
                  <a:lnTo>
                    <a:pt x="340256" y="0"/>
                  </a:lnTo>
                  <a:close/>
                </a:path>
              </a:pathLst>
            </a:custGeom>
            <a:solidFill>
              <a:srgbClr val="000000"/>
            </a:solidFill>
            <a:ln w="19050" cap="rnd">
              <a:solidFill>
                <a:srgbClr val="38EF7D"/>
              </a:solidFill>
              <a:prstDash val="solid"/>
              <a:round/>
              <a:headEnd/>
              <a:tailEnd/>
            </a:ln>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076" eaLnBrk="0" fontAlgn="base" latinLnBrk="0" hangingPunct="0">
                <a:lnSpc>
                  <a:spcPct val="100000"/>
                </a:lnSpc>
                <a:spcBef>
                  <a:spcPct val="0"/>
                </a:spcBef>
                <a:spcAft>
                  <a:spcPct val="0"/>
                </a:spcAft>
                <a:buClrTx/>
                <a:buSzTx/>
                <a:buFontTx/>
                <a:buNone/>
                <a:tabLst/>
                <a:defRPr/>
              </a:pPr>
              <a:endParaRPr kumimoji="0" lang="en-US" sz="1751"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59" name="Rectangle 58">
            <a:extLst>
              <a:ext uri="{FF2B5EF4-FFF2-40B4-BE49-F238E27FC236}">
                <a16:creationId xmlns:a16="http://schemas.microsoft.com/office/drawing/2014/main" id="{9C4D05A0-4B26-055F-C024-C84E3F0018B1}"/>
              </a:ext>
            </a:extLst>
          </p:cNvPr>
          <p:cNvSpPr/>
          <p:nvPr/>
        </p:nvSpPr>
        <p:spPr>
          <a:xfrm>
            <a:off x="4381764" y="1520750"/>
            <a:ext cx="2833865" cy="646331"/>
          </a:xfrm>
          <a:prstGeom prst="rect">
            <a:avLst/>
          </a:prstGeom>
          <a:ln>
            <a:noFill/>
          </a:ln>
        </p:spPr>
        <p:txBody>
          <a:bodyPr wrap="square">
            <a:spAutoFit/>
          </a:bodyPr>
          <a:lstStyle/>
          <a:p>
            <a:pPr algn="ctr" defTabSz="914341" fontAlgn="base">
              <a:lnSpc>
                <a:spcPct val="90000"/>
              </a:lnSpc>
              <a:spcBef>
                <a:spcPct val="0"/>
              </a:spcBef>
              <a:spcAft>
                <a:spcPts val="1500"/>
              </a:spcAft>
              <a:defRPr/>
            </a:pPr>
            <a:r>
              <a:rPr lang="en-US" sz="2000" b="1" u="sng" dirty="0">
                <a:solidFill>
                  <a:srgbClr val="FFFFFF"/>
                </a:solidFill>
                <a:latin typeface="Calibri" panose="020F0502020204030204" pitchFamily="34" charset="0"/>
                <a:cs typeface="Calibri" panose="020F0502020204030204" pitchFamily="34" charset="0"/>
              </a:rPr>
              <a:t>Simple and highly reliable</a:t>
            </a:r>
          </a:p>
        </p:txBody>
      </p:sp>
      <p:sp>
        <p:nvSpPr>
          <p:cNvPr id="60" name="Rectangle 59">
            <a:extLst>
              <a:ext uri="{FF2B5EF4-FFF2-40B4-BE49-F238E27FC236}">
                <a16:creationId xmlns:a16="http://schemas.microsoft.com/office/drawing/2014/main" id="{A571F752-BC6B-A930-2769-D1F441D53E1F}"/>
              </a:ext>
            </a:extLst>
          </p:cNvPr>
          <p:cNvSpPr/>
          <p:nvPr/>
        </p:nvSpPr>
        <p:spPr>
          <a:xfrm>
            <a:off x="4062805" y="3275771"/>
            <a:ext cx="3672840" cy="836319"/>
          </a:xfrm>
          <a:prstGeom prst="rect">
            <a:avLst/>
          </a:prstGeom>
        </p:spPr>
        <p:txBody>
          <a:bodyPr wrap="square">
            <a:spAutoFit/>
          </a:bodyPr>
          <a:lstStyle/>
          <a:p>
            <a:pPr algn="ctr" defTabSz="914341" fontAlgn="base">
              <a:spcBef>
                <a:spcPts val="500"/>
              </a:spcBef>
              <a:defRPr/>
            </a:pPr>
            <a:r>
              <a:rPr lang="en-US" sz="1667" b="1" dirty="0">
                <a:solidFill>
                  <a:srgbClr val="FF9900"/>
                </a:solidFill>
                <a:latin typeface="Calibri" panose="020F0502020204030204" pitchFamily="34" charset="0"/>
                <a:cs typeface="Calibri" panose="020F0502020204030204" pitchFamily="34" charset="0"/>
              </a:rPr>
              <a:t>Elastic</a:t>
            </a:r>
            <a:endParaRPr lang="en-US" sz="1600" b="1" dirty="0">
              <a:solidFill>
                <a:srgbClr val="FF9900"/>
              </a:solidFill>
              <a:latin typeface="Calibri" panose="020F0502020204030204" pitchFamily="34" charset="0"/>
              <a:ea typeface="Amazon Ember" panose="020B0603020204020204" pitchFamily="34" charset="0"/>
              <a:cs typeface="Calibri" panose="020F0502020204030204" pitchFamily="34" charset="0"/>
            </a:endParaRPr>
          </a:p>
          <a:p>
            <a:pPr algn="ctr" defTabSz="914341" fontAlgn="base">
              <a:spcBef>
                <a:spcPts val="500"/>
              </a:spcBef>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Pay only for capacity used</a:t>
            </a:r>
          </a:p>
          <a:p>
            <a:pPr algn="ctr" defTabSz="914341" fontAlgn="base">
              <a:spcBef>
                <a:spcPts val="500"/>
              </a:spcBef>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Performance built-in, scales with capacity </a:t>
            </a:r>
          </a:p>
        </p:txBody>
      </p:sp>
      <p:grpSp>
        <p:nvGrpSpPr>
          <p:cNvPr id="61" name="Group 60">
            <a:extLst>
              <a:ext uri="{FF2B5EF4-FFF2-40B4-BE49-F238E27FC236}">
                <a16:creationId xmlns:a16="http://schemas.microsoft.com/office/drawing/2014/main" id="{0D21A28E-A04B-F4CC-2FE0-C6C4FD7804F4}"/>
              </a:ext>
            </a:extLst>
          </p:cNvPr>
          <p:cNvGrpSpPr/>
          <p:nvPr/>
        </p:nvGrpSpPr>
        <p:grpSpPr>
          <a:xfrm>
            <a:off x="5558496" y="2364931"/>
            <a:ext cx="681459" cy="740131"/>
            <a:chOff x="1934151" y="2496245"/>
            <a:chExt cx="1140676" cy="1238887"/>
          </a:xfrm>
        </p:grpSpPr>
        <p:sp>
          <p:nvSpPr>
            <p:cNvPr id="62" name="Freeform: Shape 118">
              <a:extLst>
                <a:ext uri="{FF2B5EF4-FFF2-40B4-BE49-F238E27FC236}">
                  <a16:creationId xmlns:a16="http://schemas.microsoft.com/office/drawing/2014/main" id="{FB756B79-D4AA-6078-0969-472461F0F4CA}"/>
                </a:ext>
              </a:extLst>
            </p:cNvPr>
            <p:cNvSpPr/>
            <p:nvPr/>
          </p:nvSpPr>
          <p:spPr>
            <a:xfrm>
              <a:off x="2463457" y="2622374"/>
              <a:ext cx="459175" cy="466580"/>
            </a:xfrm>
            <a:custGeom>
              <a:avLst/>
              <a:gdLst>
                <a:gd name="connsiteX0" fmla="*/ 22851 w 199543"/>
                <a:gd name="connsiteY0" fmla="*/ 158991 h 202762"/>
                <a:gd name="connsiteX1" fmla="*/ 26713 w 199543"/>
                <a:gd name="connsiteY1" fmla="*/ 163497 h 202762"/>
                <a:gd name="connsiteX2" fmla="*/ 30575 w 199543"/>
                <a:gd name="connsiteY2" fmla="*/ 168003 h 202762"/>
                <a:gd name="connsiteX3" fmla="*/ 34437 w 199543"/>
                <a:gd name="connsiteY3" fmla="*/ 172509 h 202762"/>
                <a:gd name="connsiteX4" fmla="*/ 61150 w 199543"/>
                <a:gd name="connsiteY4" fmla="*/ 158669 h 202762"/>
                <a:gd name="connsiteX5" fmla="*/ 80139 w 199543"/>
                <a:gd name="connsiteY5" fmla="*/ 168003 h 202762"/>
                <a:gd name="connsiteX6" fmla="*/ 85611 w 199543"/>
                <a:gd name="connsiteY6" fmla="*/ 197613 h 202762"/>
                <a:gd name="connsiteX7" fmla="*/ 91726 w 199543"/>
                <a:gd name="connsiteY7" fmla="*/ 197934 h 202762"/>
                <a:gd name="connsiteX8" fmla="*/ 97841 w 199543"/>
                <a:gd name="connsiteY8" fmla="*/ 198256 h 202762"/>
                <a:gd name="connsiteX9" fmla="*/ 103634 w 199543"/>
                <a:gd name="connsiteY9" fmla="*/ 198578 h 202762"/>
                <a:gd name="connsiteX10" fmla="*/ 112967 w 199543"/>
                <a:gd name="connsiteY10" fmla="*/ 169934 h 202762"/>
                <a:gd name="connsiteX11" fmla="*/ 132922 w 199543"/>
                <a:gd name="connsiteY11" fmla="*/ 163175 h 202762"/>
                <a:gd name="connsiteX12" fmla="*/ 157704 w 199543"/>
                <a:gd name="connsiteY12" fmla="*/ 180233 h 202762"/>
                <a:gd name="connsiteX13" fmla="*/ 162210 w 199543"/>
                <a:gd name="connsiteY13" fmla="*/ 176371 h 202762"/>
                <a:gd name="connsiteX14" fmla="*/ 166715 w 199543"/>
                <a:gd name="connsiteY14" fmla="*/ 172509 h 202762"/>
                <a:gd name="connsiteX15" fmla="*/ 171221 w 199543"/>
                <a:gd name="connsiteY15" fmla="*/ 168647 h 202762"/>
                <a:gd name="connsiteX16" fmla="*/ 157382 w 199543"/>
                <a:gd name="connsiteY16" fmla="*/ 141933 h 202762"/>
                <a:gd name="connsiteX17" fmla="*/ 166715 w 199543"/>
                <a:gd name="connsiteY17" fmla="*/ 122945 h 202762"/>
                <a:gd name="connsiteX18" fmla="*/ 196325 w 199543"/>
                <a:gd name="connsiteY18" fmla="*/ 117473 h 202762"/>
                <a:gd name="connsiteX19" fmla="*/ 196647 w 199543"/>
                <a:gd name="connsiteY19" fmla="*/ 111358 h 202762"/>
                <a:gd name="connsiteX20" fmla="*/ 196969 w 199543"/>
                <a:gd name="connsiteY20" fmla="*/ 105243 h 202762"/>
                <a:gd name="connsiteX21" fmla="*/ 197291 w 199543"/>
                <a:gd name="connsiteY21" fmla="*/ 99128 h 202762"/>
                <a:gd name="connsiteX22" fmla="*/ 168647 w 199543"/>
                <a:gd name="connsiteY22" fmla="*/ 89795 h 202762"/>
                <a:gd name="connsiteX23" fmla="*/ 161888 w 199543"/>
                <a:gd name="connsiteY23" fmla="*/ 69518 h 202762"/>
                <a:gd name="connsiteX24" fmla="*/ 178946 w 199543"/>
                <a:gd name="connsiteY24" fmla="*/ 44736 h 202762"/>
                <a:gd name="connsiteX25" fmla="*/ 175083 w 199543"/>
                <a:gd name="connsiteY25" fmla="*/ 40231 h 202762"/>
                <a:gd name="connsiteX26" fmla="*/ 171221 w 199543"/>
                <a:gd name="connsiteY26" fmla="*/ 35725 h 202762"/>
                <a:gd name="connsiteX27" fmla="*/ 167359 w 199543"/>
                <a:gd name="connsiteY27" fmla="*/ 31219 h 202762"/>
                <a:gd name="connsiteX28" fmla="*/ 140646 w 199543"/>
                <a:gd name="connsiteY28" fmla="*/ 45058 h 202762"/>
                <a:gd name="connsiteX29" fmla="*/ 121335 w 199543"/>
                <a:gd name="connsiteY29" fmla="*/ 35403 h 202762"/>
                <a:gd name="connsiteX30" fmla="*/ 115864 w 199543"/>
                <a:gd name="connsiteY30" fmla="*/ 5793 h 202762"/>
                <a:gd name="connsiteX31" fmla="*/ 110071 w 199543"/>
                <a:gd name="connsiteY31" fmla="*/ 5471 h 202762"/>
                <a:gd name="connsiteX32" fmla="*/ 103956 w 199543"/>
                <a:gd name="connsiteY32" fmla="*/ 5150 h 202762"/>
                <a:gd name="connsiteX33" fmla="*/ 97841 w 199543"/>
                <a:gd name="connsiteY33" fmla="*/ 4828 h 202762"/>
                <a:gd name="connsiteX34" fmla="*/ 88829 w 199543"/>
                <a:gd name="connsiteY34" fmla="*/ 33150 h 202762"/>
                <a:gd name="connsiteX35" fmla="*/ 68553 w 199543"/>
                <a:gd name="connsiteY35" fmla="*/ 39909 h 202762"/>
                <a:gd name="connsiteX36" fmla="*/ 44093 w 199543"/>
                <a:gd name="connsiteY36" fmla="*/ 22851 h 202762"/>
                <a:gd name="connsiteX37" fmla="*/ 40231 w 199543"/>
                <a:gd name="connsiteY37" fmla="*/ 28000 h 202762"/>
                <a:gd name="connsiteX38" fmla="*/ 35725 w 199543"/>
                <a:gd name="connsiteY38" fmla="*/ 31863 h 202762"/>
                <a:gd name="connsiteX39" fmla="*/ 31219 w 199543"/>
                <a:gd name="connsiteY39" fmla="*/ 35725 h 202762"/>
                <a:gd name="connsiteX40" fmla="*/ 44736 w 199543"/>
                <a:gd name="connsiteY40" fmla="*/ 62438 h 202762"/>
                <a:gd name="connsiteX41" fmla="*/ 35081 w 199543"/>
                <a:gd name="connsiteY41" fmla="*/ 81749 h 202762"/>
                <a:gd name="connsiteX42" fmla="*/ 5793 w 199543"/>
                <a:gd name="connsiteY42" fmla="*/ 87220 h 202762"/>
                <a:gd name="connsiteX43" fmla="*/ 5471 w 199543"/>
                <a:gd name="connsiteY43" fmla="*/ 93013 h 202762"/>
                <a:gd name="connsiteX44" fmla="*/ 5150 w 199543"/>
                <a:gd name="connsiteY44" fmla="*/ 98806 h 202762"/>
                <a:gd name="connsiteX45" fmla="*/ 4828 w 199543"/>
                <a:gd name="connsiteY45" fmla="*/ 104921 h 202762"/>
                <a:gd name="connsiteX46" fmla="*/ 33472 w 199543"/>
                <a:gd name="connsiteY46" fmla="*/ 114255 h 202762"/>
                <a:gd name="connsiteX47" fmla="*/ 40231 w 199543"/>
                <a:gd name="connsiteY47" fmla="*/ 134531 h 202762"/>
                <a:gd name="connsiteX48" fmla="*/ 22851 w 199543"/>
                <a:gd name="connsiteY48" fmla="*/ 158991 h 20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9543" h="202762">
                  <a:moveTo>
                    <a:pt x="22851" y="158991"/>
                  </a:moveTo>
                  <a:lnTo>
                    <a:pt x="26713" y="163497"/>
                  </a:lnTo>
                  <a:lnTo>
                    <a:pt x="30575" y="168003"/>
                  </a:lnTo>
                  <a:lnTo>
                    <a:pt x="34437" y="172509"/>
                  </a:lnTo>
                  <a:lnTo>
                    <a:pt x="61150" y="158669"/>
                  </a:lnTo>
                  <a:cubicBezTo>
                    <a:pt x="66944" y="162853"/>
                    <a:pt x="73381" y="166072"/>
                    <a:pt x="80139" y="168003"/>
                  </a:cubicBezTo>
                  <a:lnTo>
                    <a:pt x="85611" y="197613"/>
                  </a:lnTo>
                  <a:lnTo>
                    <a:pt x="91726" y="197934"/>
                  </a:lnTo>
                  <a:lnTo>
                    <a:pt x="97841" y="198256"/>
                  </a:lnTo>
                  <a:lnTo>
                    <a:pt x="103634" y="198578"/>
                  </a:lnTo>
                  <a:lnTo>
                    <a:pt x="112967" y="169934"/>
                  </a:lnTo>
                  <a:cubicBezTo>
                    <a:pt x="120048" y="168647"/>
                    <a:pt x="126807" y="166394"/>
                    <a:pt x="132922" y="163175"/>
                  </a:cubicBezTo>
                  <a:lnTo>
                    <a:pt x="157704" y="180233"/>
                  </a:lnTo>
                  <a:lnTo>
                    <a:pt x="162210" y="176371"/>
                  </a:lnTo>
                  <a:lnTo>
                    <a:pt x="166715" y="172509"/>
                  </a:lnTo>
                  <a:lnTo>
                    <a:pt x="171221" y="168647"/>
                  </a:lnTo>
                  <a:lnTo>
                    <a:pt x="157382" y="141933"/>
                  </a:lnTo>
                  <a:cubicBezTo>
                    <a:pt x="161566" y="136140"/>
                    <a:pt x="164784" y="129703"/>
                    <a:pt x="166715" y="122945"/>
                  </a:cubicBezTo>
                  <a:lnTo>
                    <a:pt x="196325" y="117473"/>
                  </a:lnTo>
                  <a:lnTo>
                    <a:pt x="196647" y="111358"/>
                  </a:lnTo>
                  <a:lnTo>
                    <a:pt x="196969" y="105243"/>
                  </a:lnTo>
                  <a:lnTo>
                    <a:pt x="197291" y="99128"/>
                  </a:lnTo>
                  <a:lnTo>
                    <a:pt x="168647" y="89795"/>
                  </a:lnTo>
                  <a:cubicBezTo>
                    <a:pt x="167359" y="82714"/>
                    <a:pt x="165106" y="75955"/>
                    <a:pt x="161888" y="69518"/>
                  </a:cubicBezTo>
                  <a:lnTo>
                    <a:pt x="178946" y="44736"/>
                  </a:lnTo>
                  <a:lnTo>
                    <a:pt x="175083" y="40231"/>
                  </a:lnTo>
                  <a:lnTo>
                    <a:pt x="171221" y="35725"/>
                  </a:lnTo>
                  <a:lnTo>
                    <a:pt x="167359" y="31219"/>
                  </a:lnTo>
                  <a:lnTo>
                    <a:pt x="140646" y="45058"/>
                  </a:lnTo>
                  <a:cubicBezTo>
                    <a:pt x="134853" y="40874"/>
                    <a:pt x="128094" y="37656"/>
                    <a:pt x="121335" y="35403"/>
                  </a:cubicBezTo>
                  <a:lnTo>
                    <a:pt x="115864" y="5793"/>
                  </a:lnTo>
                  <a:lnTo>
                    <a:pt x="110071" y="5471"/>
                  </a:lnTo>
                  <a:lnTo>
                    <a:pt x="103956" y="5150"/>
                  </a:lnTo>
                  <a:lnTo>
                    <a:pt x="97841" y="4828"/>
                  </a:lnTo>
                  <a:lnTo>
                    <a:pt x="88829" y="33150"/>
                  </a:lnTo>
                  <a:cubicBezTo>
                    <a:pt x="81749" y="34437"/>
                    <a:pt x="74990" y="36690"/>
                    <a:pt x="68553" y="39909"/>
                  </a:cubicBezTo>
                  <a:lnTo>
                    <a:pt x="44093" y="22851"/>
                  </a:lnTo>
                  <a:lnTo>
                    <a:pt x="40231" y="28000"/>
                  </a:lnTo>
                  <a:lnTo>
                    <a:pt x="35725" y="31863"/>
                  </a:lnTo>
                  <a:lnTo>
                    <a:pt x="31219" y="35725"/>
                  </a:lnTo>
                  <a:lnTo>
                    <a:pt x="44736" y="62438"/>
                  </a:lnTo>
                  <a:cubicBezTo>
                    <a:pt x="40552" y="68553"/>
                    <a:pt x="37334" y="74990"/>
                    <a:pt x="35081" y="81749"/>
                  </a:cubicBezTo>
                  <a:lnTo>
                    <a:pt x="5793" y="87220"/>
                  </a:lnTo>
                  <a:lnTo>
                    <a:pt x="5471" y="93013"/>
                  </a:lnTo>
                  <a:lnTo>
                    <a:pt x="5150" y="98806"/>
                  </a:lnTo>
                  <a:lnTo>
                    <a:pt x="4828" y="104921"/>
                  </a:lnTo>
                  <a:lnTo>
                    <a:pt x="33472" y="114255"/>
                  </a:lnTo>
                  <a:cubicBezTo>
                    <a:pt x="34759" y="121335"/>
                    <a:pt x="37012" y="128094"/>
                    <a:pt x="40231" y="134531"/>
                  </a:cubicBezTo>
                  <a:lnTo>
                    <a:pt x="22851" y="158991"/>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3" name="Freeform: Shape 119">
              <a:extLst>
                <a:ext uri="{FF2B5EF4-FFF2-40B4-BE49-F238E27FC236}">
                  <a16:creationId xmlns:a16="http://schemas.microsoft.com/office/drawing/2014/main" id="{963F61A3-8162-24E0-823F-0A282DF90111}"/>
                </a:ext>
              </a:extLst>
            </p:cNvPr>
            <p:cNvSpPr/>
            <p:nvPr/>
          </p:nvSpPr>
          <p:spPr>
            <a:xfrm>
              <a:off x="2596768" y="2757906"/>
              <a:ext cx="199963" cy="199963"/>
            </a:xfrm>
            <a:custGeom>
              <a:avLst/>
              <a:gdLst>
                <a:gd name="connsiteX0" fmla="*/ 82070 w 86898"/>
                <a:gd name="connsiteY0" fmla="*/ 43449 h 86898"/>
                <a:gd name="connsiteX1" fmla="*/ 43449 w 86898"/>
                <a:gd name="connsiteY1" fmla="*/ 82070 h 86898"/>
                <a:gd name="connsiteX2" fmla="*/ 4828 w 86898"/>
                <a:gd name="connsiteY2" fmla="*/ 43449 h 86898"/>
                <a:gd name="connsiteX3" fmla="*/ 43449 w 86898"/>
                <a:gd name="connsiteY3" fmla="*/ 4828 h 86898"/>
                <a:gd name="connsiteX4" fmla="*/ 82070 w 86898"/>
                <a:gd name="connsiteY4" fmla="*/ 43449 h 8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8" h="86898">
                  <a:moveTo>
                    <a:pt x="82070" y="43449"/>
                  </a:moveTo>
                  <a:cubicBezTo>
                    <a:pt x="82070" y="64779"/>
                    <a:pt x="64779" y="82070"/>
                    <a:pt x="43449" y="82070"/>
                  </a:cubicBezTo>
                  <a:cubicBezTo>
                    <a:pt x="22119" y="82070"/>
                    <a:pt x="4828" y="64779"/>
                    <a:pt x="4828" y="43449"/>
                  </a:cubicBezTo>
                  <a:cubicBezTo>
                    <a:pt x="4828" y="22119"/>
                    <a:pt x="22119" y="4828"/>
                    <a:pt x="43449" y="4828"/>
                  </a:cubicBezTo>
                  <a:cubicBezTo>
                    <a:pt x="64779" y="4828"/>
                    <a:pt x="82070" y="22119"/>
                    <a:pt x="82070" y="43449"/>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4" name="Freeform: Shape 121">
              <a:extLst>
                <a:ext uri="{FF2B5EF4-FFF2-40B4-BE49-F238E27FC236}">
                  <a16:creationId xmlns:a16="http://schemas.microsoft.com/office/drawing/2014/main" id="{2C085872-A8B6-D8AE-3838-EF378BB51527}"/>
                </a:ext>
              </a:extLst>
            </p:cNvPr>
            <p:cNvSpPr/>
            <p:nvPr/>
          </p:nvSpPr>
          <p:spPr>
            <a:xfrm>
              <a:off x="2394563" y="2496245"/>
              <a:ext cx="659138" cy="451767"/>
            </a:xfrm>
            <a:custGeom>
              <a:avLst/>
              <a:gdLst>
                <a:gd name="connsiteX0" fmla="*/ 1617 w 286441"/>
                <a:gd name="connsiteY0" fmla="*/ 72513 h 196325"/>
                <a:gd name="connsiteX1" fmla="*/ 209851 w 286441"/>
                <a:gd name="connsiteY1" fmla="*/ 23593 h 196325"/>
                <a:gd name="connsiteX2" fmla="*/ 282266 w 286441"/>
                <a:gd name="connsiteY2" fmla="*/ 196745 h 196325"/>
              </a:gdLst>
              <a:ahLst/>
              <a:cxnLst>
                <a:cxn ang="0">
                  <a:pos x="connsiteX0" y="connsiteY0"/>
                </a:cxn>
                <a:cxn ang="0">
                  <a:pos x="connsiteX1" y="connsiteY1"/>
                </a:cxn>
                <a:cxn ang="0">
                  <a:pos x="connsiteX2" y="connsiteY2"/>
                </a:cxn>
              </a:cxnLst>
              <a:rect l="l" t="t" r="r" b="b"/>
              <a:pathLst>
                <a:path w="286441" h="196325">
                  <a:moveTo>
                    <a:pt x="1617" y="72513"/>
                  </a:moveTo>
                  <a:cubicBezTo>
                    <a:pt x="28652" y="25846"/>
                    <a:pt x="116516" y="-30155"/>
                    <a:pt x="209851" y="23593"/>
                  </a:cubicBezTo>
                  <a:cubicBezTo>
                    <a:pt x="252334" y="48053"/>
                    <a:pt x="303829" y="112100"/>
                    <a:pt x="282266" y="196745"/>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5" name="Freeform: Shape 122">
              <a:extLst>
                <a:ext uri="{FF2B5EF4-FFF2-40B4-BE49-F238E27FC236}">
                  <a16:creationId xmlns:a16="http://schemas.microsoft.com/office/drawing/2014/main" id="{B1A0ACBC-77E5-D5FE-CF29-DFD965A55E3D}"/>
                </a:ext>
              </a:extLst>
            </p:cNvPr>
            <p:cNvSpPr/>
            <p:nvPr/>
          </p:nvSpPr>
          <p:spPr>
            <a:xfrm>
              <a:off x="3015578" y="2908618"/>
              <a:ext cx="59249" cy="59249"/>
            </a:xfrm>
            <a:custGeom>
              <a:avLst/>
              <a:gdLst>
                <a:gd name="connsiteX0" fmla="*/ 4667 w 25747"/>
                <a:gd name="connsiteY0" fmla="*/ 2414 h 25747"/>
                <a:gd name="connsiteX1" fmla="*/ 12713 w 25747"/>
                <a:gd name="connsiteY1" fmla="*/ 15609 h 25747"/>
                <a:gd name="connsiteX2" fmla="*/ 25908 w 25747"/>
                <a:gd name="connsiteY2" fmla="*/ 7563 h 25747"/>
                <a:gd name="connsiteX3" fmla="*/ 23656 w 25747"/>
                <a:gd name="connsiteY3" fmla="*/ 16575 h 25747"/>
                <a:gd name="connsiteX4" fmla="*/ 10460 w 25747"/>
                <a:gd name="connsiteY4" fmla="*/ 24621 h 25747"/>
                <a:gd name="connsiteX5" fmla="*/ 2414 w 25747"/>
                <a:gd name="connsiteY5" fmla="*/ 11425 h 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5747">
                  <a:moveTo>
                    <a:pt x="4667" y="2414"/>
                  </a:moveTo>
                  <a:lnTo>
                    <a:pt x="12713" y="15609"/>
                  </a:lnTo>
                  <a:lnTo>
                    <a:pt x="25908" y="7563"/>
                  </a:lnTo>
                  <a:lnTo>
                    <a:pt x="23656" y="16575"/>
                  </a:lnTo>
                  <a:lnTo>
                    <a:pt x="10460" y="24621"/>
                  </a:lnTo>
                  <a:lnTo>
                    <a:pt x="2414" y="11425"/>
                  </a:lnTo>
                  <a:close/>
                </a:path>
              </a:pathLst>
            </a:custGeom>
            <a:solidFill>
              <a:srgbClr val="38EF7D"/>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6" name="Freeform: Shape 123">
              <a:extLst>
                <a:ext uri="{FF2B5EF4-FFF2-40B4-BE49-F238E27FC236}">
                  <a16:creationId xmlns:a16="http://schemas.microsoft.com/office/drawing/2014/main" id="{AB520262-867E-5A17-E9D3-4F788D24AB2F}"/>
                </a:ext>
              </a:extLst>
            </p:cNvPr>
            <p:cNvSpPr/>
            <p:nvPr/>
          </p:nvSpPr>
          <p:spPr>
            <a:xfrm>
              <a:off x="2672290" y="3040055"/>
              <a:ext cx="333271" cy="177745"/>
            </a:xfrm>
            <a:custGeom>
              <a:avLst/>
              <a:gdLst>
                <a:gd name="connsiteX0" fmla="*/ 1617 w 144830"/>
                <a:gd name="connsiteY0" fmla="*/ 77573 h 77242"/>
                <a:gd name="connsiteX1" fmla="*/ 144516 w 144830"/>
                <a:gd name="connsiteY1" fmla="*/ 1617 h 77242"/>
              </a:gdLst>
              <a:ahLst/>
              <a:cxnLst>
                <a:cxn ang="0">
                  <a:pos x="connsiteX0" y="connsiteY0"/>
                </a:cxn>
                <a:cxn ang="0">
                  <a:pos x="connsiteX1" y="connsiteY1"/>
                </a:cxn>
              </a:cxnLst>
              <a:rect l="l" t="t" r="r" b="b"/>
              <a:pathLst>
                <a:path w="144830" h="77242">
                  <a:moveTo>
                    <a:pt x="1617" y="77573"/>
                  </a:moveTo>
                  <a:cubicBezTo>
                    <a:pt x="68239" y="81113"/>
                    <a:pt x="122309" y="42170"/>
                    <a:pt x="144516" y="1617"/>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7" name="Freeform: Shape 124">
              <a:extLst>
                <a:ext uri="{FF2B5EF4-FFF2-40B4-BE49-F238E27FC236}">
                  <a16:creationId xmlns:a16="http://schemas.microsoft.com/office/drawing/2014/main" id="{F01F95B0-5691-BA51-44C4-960F4E48FBC0}"/>
                </a:ext>
              </a:extLst>
            </p:cNvPr>
            <p:cNvSpPr/>
            <p:nvPr/>
          </p:nvSpPr>
          <p:spPr>
            <a:xfrm>
              <a:off x="2336419" y="2766774"/>
              <a:ext cx="14812" cy="177745"/>
            </a:xfrm>
            <a:custGeom>
              <a:avLst/>
              <a:gdLst>
                <a:gd name="connsiteX0" fmla="*/ 6287 w 6436"/>
                <a:gd name="connsiteY0" fmla="*/ 77894 h 77242"/>
                <a:gd name="connsiteX1" fmla="*/ 6609 w 6436"/>
                <a:gd name="connsiteY1" fmla="*/ 1617 h 77242"/>
              </a:gdLst>
              <a:ahLst/>
              <a:cxnLst>
                <a:cxn ang="0">
                  <a:pos x="connsiteX0" y="connsiteY0"/>
                </a:cxn>
                <a:cxn ang="0">
                  <a:pos x="connsiteX1" y="connsiteY1"/>
                </a:cxn>
              </a:cxnLst>
              <a:rect l="l" t="t" r="r" b="b"/>
              <a:pathLst>
                <a:path w="6436" h="77242">
                  <a:moveTo>
                    <a:pt x="6287" y="77894"/>
                  </a:moveTo>
                  <a:cubicBezTo>
                    <a:pt x="494" y="55365"/>
                    <a:pt x="-472" y="29618"/>
                    <a:pt x="6609" y="1617"/>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8" name="Freeform: Shape 125">
              <a:extLst>
                <a:ext uri="{FF2B5EF4-FFF2-40B4-BE49-F238E27FC236}">
                  <a16:creationId xmlns:a16="http://schemas.microsoft.com/office/drawing/2014/main" id="{9C3E7DB4-3677-FF63-3509-BCB542593C21}"/>
                </a:ext>
              </a:extLst>
            </p:cNvPr>
            <p:cNvSpPr/>
            <p:nvPr/>
          </p:nvSpPr>
          <p:spPr>
            <a:xfrm>
              <a:off x="2314227" y="2748648"/>
              <a:ext cx="59249" cy="59249"/>
            </a:xfrm>
            <a:custGeom>
              <a:avLst/>
              <a:gdLst>
                <a:gd name="connsiteX0" fmla="*/ 23656 w 25747"/>
                <a:gd name="connsiteY0" fmla="*/ 24621 h 25747"/>
                <a:gd name="connsiteX1" fmla="*/ 15931 w 25747"/>
                <a:gd name="connsiteY1" fmla="*/ 11425 h 25747"/>
                <a:gd name="connsiteX2" fmla="*/ 2414 w 25747"/>
                <a:gd name="connsiteY2" fmla="*/ 19150 h 25747"/>
                <a:gd name="connsiteX3" fmla="*/ 4989 w 25747"/>
                <a:gd name="connsiteY3" fmla="*/ 10138 h 25747"/>
                <a:gd name="connsiteX4" fmla="*/ 18184 w 25747"/>
                <a:gd name="connsiteY4" fmla="*/ 2414 h 25747"/>
                <a:gd name="connsiteX5" fmla="*/ 25908 w 25747"/>
                <a:gd name="connsiteY5" fmla="*/ 15609 h 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5747">
                  <a:moveTo>
                    <a:pt x="23656" y="24621"/>
                  </a:moveTo>
                  <a:lnTo>
                    <a:pt x="15931" y="11425"/>
                  </a:lnTo>
                  <a:lnTo>
                    <a:pt x="2414" y="19150"/>
                  </a:lnTo>
                  <a:lnTo>
                    <a:pt x="4989" y="10138"/>
                  </a:lnTo>
                  <a:lnTo>
                    <a:pt x="18184" y="2414"/>
                  </a:lnTo>
                  <a:lnTo>
                    <a:pt x="25908" y="15609"/>
                  </a:lnTo>
                  <a:close/>
                </a:path>
              </a:pathLst>
            </a:custGeom>
            <a:solidFill>
              <a:srgbClr val="38EF7D"/>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69" name="Freeform: Shape 126">
              <a:extLst>
                <a:ext uri="{FF2B5EF4-FFF2-40B4-BE49-F238E27FC236}">
                  <a16:creationId xmlns:a16="http://schemas.microsoft.com/office/drawing/2014/main" id="{A162742E-6D02-77FA-7841-50F6D35766C9}"/>
                </a:ext>
              </a:extLst>
            </p:cNvPr>
            <p:cNvSpPr/>
            <p:nvPr/>
          </p:nvSpPr>
          <p:spPr>
            <a:xfrm>
              <a:off x="1934151" y="3009326"/>
              <a:ext cx="651730" cy="636918"/>
            </a:xfrm>
            <a:custGeom>
              <a:avLst/>
              <a:gdLst>
                <a:gd name="connsiteX0" fmla="*/ 283126 w 283223"/>
                <a:gd name="connsiteY0" fmla="*/ 66467 h 276786"/>
                <a:gd name="connsiteX1" fmla="*/ 78755 w 283223"/>
                <a:gd name="connsiteY1" fmla="*/ 23661 h 276786"/>
                <a:gd name="connsiteX2" fmla="*/ 2156 w 283223"/>
                <a:gd name="connsiteY2" fmla="*/ 142100 h 276786"/>
                <a:gd name="connsiteX3" fmla="*/ 54939 w 283223"/>
                <a:gd name="connsiteY3" fmla="*/ 276309 h 276786"/>
              </a:gdLst>
              <a:ahLst/>
              <a:cxnLst>
                <a:cxn ang="0">
                  <a:pos x="connsiteX0" y="connsiteY0"/>
                </a:cxn>
                <a:cxn ang="0">
                  <a:pos x="connsiteX1" y="connsiteY1"/>
                </a:cxn>
                <a:cxn ang="0">
                  <a:pos x="connsiteX2" y="connsiteY2"/>
                </a:cxn>
                <a:cxn ang="0">
                  <a:pos x="connsiteX3" y="connsiteY3"/>
                </a:cxn>
              </a:cxnLst>
              <a:rect l="l" t="t" r="r" b="b"/>
              <a:pathLst>
                <a:path w="283223" h="276786">
                  <a:moveTo>
                    <a:pt x="283126" y="66467"/>
                  </a:moveTo>
                  <a:cubicBezTo>
                    <a:pt x="252229" y="21087"/>
                    <a:pt x="167906" y="-27834"/>
                    <a:pt x="78755" y="23661"/>
                  </a:cubicBezTo>
                  <a:cubicBezTo>
                    <a:pt x="45927" y="42650"/>
                    <a:pt x="7949" y="84812"/>
                    <a:pt x="2156" y="142100"/>
                  </a:cubicBezTo>
                  <a:cubicBezTo>
                    <a:pt x="2156" y="142100"/>
                    <a:pt x="-7499" y="226745"/>
                    <a:pt x="54939" y="276309"/>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0" name="Freeform: Shape 127">
              <a:extLst>
                <a:ext uri="{FF2B5EF4-FFF2-40B4-BE49-F238E27FC236}">
                  <a16:creationId xmlns:a16="http://schemas.microsoft.com/office/drawing/2014/main" id="{A8CEEC58-BA25-7D3F-774B-CDA8B0BEADF8}"/>
                </a:ext>
              </a:extLst>
            </p:cNvPr>
            <p:cNvSpPr/>
            <p:nvPr/>
          </p:nvSpPr>
          <p:spPr>
            <a:xfrm>
              <a:off x="2542332" y="3118208"/>
              <a:ext cx="59249" cy="59249"/>
            </a:xfrm>
            <a:custGeom>
              <a:avLst/>
              <a:gdLst>
                <a:gd name="connsiteX0" fmla="*/ 20759 w 25747"/>
                <a:gd name="connsiteY0" fmla="*/ 2414 h 25747"/>
                <a:gd name="connsiteX1" fmla="*/ 17541 w 25747"/>
                <a:gd name="connsiteY1" fmla="*/ 17541 h 25747"/>
                <a:gd name="connsiteX2" fmla="*/ 2414 w 25747"/>
                <a:gd name="connsiteY2" fmla="*/ 14322 h 25747"/>
                <a:gd name="connsiteX3" fmla="*/ 7563 w 25747"/>
                <a:gd name="connsiteY3" fmla="*/ 22368 h 25747"/>
                <a:gd name="connsiteX4" fmla="*/ 22690 w 25747"/>
                <a:gd name="connsiteY4" fmla="*/ 25265 h 25747"/>
                <a:gd name="connsiteX5" fmla="*/ 25908 w 25747"/>
                <a:gd name="connsiteY5" fmla="*/ 10460 h 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5747">
                  <a:moveTo>
                    <a:pt x="20759" y="2414"/>
                  </a:moveTo>
                  <a:lnTo>
                    <a:pt x="17541" y="17541"/>
                  </a:lnTo>
                  <a:lnTo>
                    <a:pt x="2414" y="14322"/>
                  </a:lnTo>
                  <a:lnTo>
                    <a:pt x="7563" y="22368"/>
                  </a:lnTo>
                  <a:lnTo>
                    <a:pt x="22690" y="25265"/>
                  </a:lnTo>
                  <a:lnTo>
                    <a:pt x="25908" y="10460"/>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1" name="Freeform: Shape 128">
              <a:extLst>
                <a:ext uri="{FF2B5EF4-FFF2-40B4-BE49-F238E27FC236}">
                  <a16:creationId xmlns:a16="http://schemas.microsoft.com/office/drawing/2014/main" id="{8BFDA3C2-5ABD-3070-B582-9E259E58C9AA}"/>
                </a:ext>
              </a:extLst>
            </p:cNvPr>
            <p:cNvSpPr/>
            <p:nvPr/>
          </p:nvSpPr>
          <p:spPr>
            <a:xfrm>
              <a:off x="2147202" y="3263720"/>
              <a:ext cx="503609" cy="466580"/>
            </a:xfrm>
            <a:custGeom>
              <a:avLst/>
              <a:gdLst>
                <a:gd name="connsiteX0" fmla="*/ 1617 w 218854"/>
                <a:gd name="connsiteY0" fmla="*/ 190218 h 202762"/>
                <a:gd name="connsiteX1" fmla="*/ 142585 w 218854"/>
                <a:gd name="connsiteY1" fmla="*/ 181850 h 202762"/>
                <a:gd name="connsiteX2" fmla="*/ 213069 w 218854"/>
                <a:gd name="connsiteY2" fmla="*/ 1617 h 202762"/>
              </a:gdLst>
              <a:ahLst/>
              <a:cxnLst>
                <a:cxn ang="0">
                  <a:pos x="connsiteX0" y="connsiteY0"/>
                </a:cxn>
                <a:cxn ang="0">
                  <a:pos x="connsiteX1" y="connsiteY1"/>
                </a:cxn>
                <a:cxn ang="0">
                  <a:pos x="connsiteX2" y="connsiteY2"/>
                </a:cxn>
              </a:cxnLst>
              <a:rect l="l" t="t" r="r" b="b"/>
              <a:pathLst>
                <a:path w="218854" h="202762">
                  <a:moveTo>
                    <a:pt x="1617" y="190218"/>
                  </a:moveTo>
                  <a:cubicBezTo>
                    <a:pt x="40560" y="207598"/>
                    <a:pt x="90768" y="211782"/>
                    <a:pt x="142585" y="181850"/>
                  </a:cubicBezTo>
                  <a:cubicBezTo>
                    <a:pt x="186034" y="156746"/>
                    <a:pt x="239460" y="89803"/>
                    <a:pt x="213069" y="1617"/>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2" name="Freeform: Shape 129">
              <a:extLst>
                <a:ext uri="{FF2B5EF4-FFF2-40B4-BE49-F238E27FC236}">
                  <a16:creationId xmlns:a16="http://schemas.microsoft.com/office/drawing/2014/main" id="{61A0357F-CB77-1159-0132-EE775A421BE9}"/>
                </a:ext>
              </a:extLst>
            </p:cNvPr>
            <p:cNvSpPr/>
            <p:nvPr/>
          </p:nvSpPr>
          <p:spPr>
            <a:xfrm>
              <a:off x="2129817" y="3675883"/>
              <a:ext cx="59249" cy="59249"/>
            </a:xfrm>
            <a:custGeom>
              <a:avLst/>
              <a:gdLst>
                <a:gd name="connsiteX0" fmla="*/ 16575 w 25747"/>
                <a:gd name="connsiteY0" fmla="*/ 26230 h 25747"/>
                <a:gd name="connsiteX1" fmla="*/ 10782 w 25747"/>
                <a:gd name="connsiteY1" fmla="*/ 11747 h 25747"/>
                <a:gd name="connsiteX2" fmla="*/ 25265 w 25747"/>
                <a:gd name="connsiteY2" fmla="*/ 5954 h 25747"/>
                <a:gd name="connsiteX3" fmla="*/ 16897 w 25747"/>
                <a:gd name="connsiteY3" fmla="*/ 2414 h 25747"/>
                <a:gd name="connsiteX4" fmla="*/ 2414 w 25747"/>
                <a:gd name="connsiteY4" fmla="*/ 7885 h 25747"/>
                <a:gd name="connsiteX5" fmla="*/ 8207 w 25747"/>
                <a:gd name="connsiteY5" fmla="*/ 22368 h 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5747">
                  <a:moveTo>
                    <a:pt x="16575" y="26230"/>
                  </a:moveTo>
                  <a:lnTo>
                    <a:pt x="10782" y="11747"/>
                  </a:lnTo>
                  <a:lnTo>
                    <a:pt x="25265" y="5954"/>
                  </a:lnTo>
                  <a:lnTo>
                    <a:pt x="16897" y="2414"/>
                  </a:lnTo>
                  <a:lnTo>
                    <a:pt x="2414" y="7885"/>
                  </a:lnTo>
                  <a:lnTo>
                    <a:pt x="8207" y="22368"/>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3" name="Freeform: Shape 130">
              <a:extLst>
                <a:ext uri="{FF2B5EF4-FFF2-40B4-BE49-F238E27FC236}">
                  <a16:creationId xmlns:a16="http://schemas.microsoft.com/office/drawing/2014/main" id="{0EFC18D0-B302-E577-3877-49BBB1AA9191}"/>
                </a:ext>
              </a:extLst>
            </p:cNvPr>
            <p:cNvSpPr/>
            <p:nvPr/>
          </p:nvSpPr>
          <p:spPr>
            <a:xfrm>
              <a:off x="2118319" y="3217801"/>
              <a:ext cx="325866" cy="325866"/>
            </a:xfrm>
            <a:custGeom>
              <a:avLst/>
              <a:gdLst>
                <a:gd name="connsiteX0" fmla="*/ 1617 w 141611"/>
                <a:gd name="connsiteY0" fmla="*/ 1617 h 141611"/>
                <a:gd name="connsiteX1" fmla="*/ 141620 w 141611"/>
                <a:gd name="connsiteY1" fmla="*/ 141941 h 141611"/>
              </a:gdLst>
              <a:ahLst/>
              <a:cxnLst>
                <a:cxn ang="0">
                  <a:pos x="connsiteX0" y="connsiteY0"/>
                </a:cxn>
                <a:cxn ang="0">
                  <a:pos x="connsiteX1" y="connsiteY1"/>
                </a:cxn>
              </a:cxnLst>
              <a:rect l="l" t="t" r="r" b="b"/>
              <a:pathLst>
                <a:path w="141611" h="141611">
                  <a:moveTo>
                    <a:pt x="1617" y="1617"/>
                  </a:moveTo>
                  <a:lnTo>
                    <a:pt x="141620" y="141941"/>
                  </a:lnTo>
                </a:path>
              </a:pathLst>
            </a:custGeom>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4" name="Freeform: Shape 131">
              <a:extLst>
                <a:ext uri="{FF2B5EF4-FFF2-40B4-BE49-F238E27FC236}">
                  <a16:creationId xmlns:a16="http://schemas.microsoft.com/office/drawing/2014/main" id="{4E11B438-3B05-4E0F-C16A-7281C561D5CE}"/>
                </a:ext>
              </a:extLst>
            </p:cNvPr>
            <p:cNvSpPr/>
            <p:nvPr/>
          </p:nvSpPr>
          <p:spPr>
            <a:xfrm>
              <a:off x="2104636" y="3204859"/>
              <a:ext cx="96279" cy="96279"/>
            </a:xfrm>
            <a:custGeom>
              <a:avLst/>
              <a:gdLst>
                <a:gd name="connsiteX0" fmla="*/ 4023 w 41839"/>
                <a:gd name="connsiteY0" fmla="*/ 41035 h 41839"/>
                <a:gd name="connsiteX1" fmla="*/ 10460 w 41839"/>
                <a:gd name="connsiteY1" fmla="*/ 40713 h 41839"/>
                <a:gd name="connsiteX2" fmla="*/ 9173 w 41839"/>
                <a:gd name="connsiteY2" fmla="*/ 9173 h 41839"/>
                <a:gd name="connsiteX3" fmla="*/ 41035 w 41839"/>
                <a:gd name="connsiteY3" fmla="*/ 10138 h 41839"/>
                <a:gd name="connsiteX4" fmla="*/ 41035 w 41839"/>
                <a:gd name="connsiteY4" fmla="*/ 3701 h 41839"/>
                <a:gd name="connsiteX5" fmla="*/ 2414 w 41839"/>
                <a:gd name="connsiteY5" fmla="*/ 2414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9" h="41839">
                  <a:moveTo>
                    <a:pt x="4023" y="41035"/>
                  </a:moveTo>
                  <a:lnTo>
                    <a:pt x="10460" y="40713"/>
                  </a:lnTo>
                  <a:lnTo>
                    <a:pt x="9173" y="9173"/>
                  </a:lnTo>
                  <a:lnTo>
                    <a:pt x="41035" y="10138"/>
                  </a:lnTo>
                  <a:lnTo>
                    <a:pt x="41035" y="3701"/>
                  </a:lnTo>
                  <a:lnTo>
                    <a:pt x="2414" y="2414"/>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5" name="Freeform: Shape 132">
              <a:extLst>
                <a:ext uri="{FF2B5EF4-FFF2-40B4-BE49-F238E27FC236}">
                  <a16:creationId xmlns:a16="http://schemas.microsoft.com/office/drawing/2014/main" id="{E5BDD9FC-93AE-731A-A8A8-051CF2437F23}"/>
                </a:ext>
              </a:extLst>
            </p:cNvPr>
            <p:cNvSpPr/>
            <p:nvPr/>
          </p:nvSpPr>
          <p:spPr>
            <a:xfrm>
              <a:off x="2361625" y="3461107"/>
              <a:ext cx="96279" cy="96279"/>
            </a:xfrm>
            <a:custGeom>
              <a:avLst/>
              <a:gdLst>
                <a:gd name="connsiteX0" fmla="*/ 2414 w 41839"/>
                <a:gd name="connsiteY0" fmla="*/ 39748 h 41839"/>
                <a:gd name="connsiteX1" fmla="*/ 2414 w 41839"/>
                <a:gd name="connsiteY1" fmla="*/ 33311 h 41839"/>
                <a:gd name="connsiteX2" fmla="*/ 34276 w 41839"/>
                <a:gd name="connsiteY2" fmla="*/ 34598 h 41839"/>
                <a:gd name="connsiteX3" fmla="*/ 32989 w 41839"/>
                <a:gd name="connsiteY3" fmla="*/ 2736 h 41839"/>
                <a:gd name="connsiteX4" fmla="*/ 39426 w 41839"/>
                <a:gd name="connsiteY4" fmla="*/ 2414 h 41839"/>
                <a:gd name="connsiteX5" fmla="*/ 41035 w 41839"/>
                <a:gd name="connsiteY5" fmla="*/ 41035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9" h="41839">
                  <a:moveTo>
                    <a:pt x="2414" y="39748"/>
                  </a:moveTo>
                  <a:lnTo>
                    <a:pt x="2414" y="33311"/>
                  </a:lnTo>
                  <a:lnTo>
                    <a:pt x="34276" y="34598"/>
                  </a:lnTo>
                  <a:lnTo>
                    <a:pt x="32989" y="2736"/>
                  </a:lnTo>
                  <a:lnTo>
                    <a:pt x="39426" y="2414"/>
                  </a:lnTo>
                  <a:lnTo>
                    <a:pt x="41035" y="41035"/>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6" name="Freeform: Shape 133">
              <a:extLst>
                <a:ext uri="{FF2B5EF4-FFF2-40B4-BE49-F238E27FC236}">
                  <a16:creationId xmlns:a16="http://schemas.microsoft.com/office/drawing/2014/main" id="{3FC45F87-DA17-61A1-2765-9E589E5AC3A2}"/>
                </a:ext>
              </a:extLst>
            </p:cNvPr>
            <p:cNvSpPr/>
            <p:nvPr/>
          </p:nvSpPr>
          <p:spPr>
            <a:xfrm>
              <a:off x="2118319" y="3217801"/>
              <a:ext cx="325866" cy="325866"/>
            </a:xfrm>
            <a:custGeom>
              <a:avLst/>
              <a:gdLst>
                <a:gd name="connsiteX0" fmla="*/ 1617 w 141611"/>
                <a:gd name="connsiteY0" fmla="*/ 141941 h 141611"/>
                <a:gd name="connsiteX1" fmla="*/ 141620 w 141611"/>
                <a:gd name="connsiteY1" fmla="*/ 1617 h 141611"/>
              </a:gdLst>
              <a:ahLst/>
              <a:cxnLst>
                <a:cxn ang="0">
                  <a:pos x="connsiteX0" y="connsiteY0"/>
                </a:cxn>
                <a:cxn ang="0">
                  <a:pos x="connsiteX1" y="connsiteY1"/>
                </a:cxn>
              </a:cxnLst>
              <a:rect l="l" t="t" r="r" b="b"/>
              <a:pathLst>
                <a:path w="141611" h="141611">
                  <a:moveTo>
                    <a:pt x="1617" y="141941"/>
                  </a:moveTo>
                  <a:lnTo>
                    <a:pt x="141620" y="1617"/>
                  </a:lnTo>
                </a:path>
              </a:pathLst>
            </a:custGeom>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7" name="Freeform: Shape 134">
              <a:extLst>
                <a:ext uri="{FF2B5EF4-FFF2-40B4-BE49-F238E27FC236}">
                  <a16:creationId xmlns:a16="http://schemas.microsoft.com/office/drawing/2014/main" id="{0B4C8C8C-076E-D173-6FD2-BA89D8D703BA}"/>
                </a:ext>
              </a:extLst>
            </p:cNvPr>
            <p:cNvSpPr/>
            <p:nvPr/>
          </p:nvSpPr>
          <p:spPr>
            <a:xfrm>
              <a:off x="2104636" y="3461107"/>
              <a:ext cx="96279" cy="96279"/>
            </a:xfrm>
            <a:custGeom>
              <a:avLst/>
              <a:gdLst>
                <a:gd name="connsiteX0" fmla="*/ 41035 w 41839"/>
                <a:gd name="connsiteY0" fmla="*/ 39748 h 41839"/>
                <a:gd name="connsiteX1" fmla="*/ 41035 w 41839"/>
                <a:gd name="connsiteY1" fmla="*/ 33311 h 41839"/>
                <a:gd name="connsiteX2" fmla="*/ 9173 w 41839"/>
                <a:gd name="connsiteY2" fmla="*/ 34598 h 41839"/>
                <a:gd name="connsiteX3" fmla="*/ 10460 w 41839"/>
                <a:gd name="connsiteY3" fmla="*/ 2736 h 41839"/>
                <a:gd name="connsiteX4" fmla="*/ 4023 w 41839"/>
                <a:gd name="connsiteY4" fmla="*/ 2414 h 41839"/>
                <a:gd name="connsiteX5" fmla="*/ 2414 w 41839"/>
                <a:gd name="connsiteY5" fmla="*/ 41035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9" h="41839">
                  <a:moveTo>
                    <a:pt x="41035" y="39748"/>
                  </a:moveTo>
                  <a:lnTo>
                    <a:pt x="41035" y="33311"/>
                  </a:lnTo>
                  <a:lnTo>
                    <a:pt x="9173" y="34598"/>
                  </a:lnTo>
                  <a:lnTo>
                    <a:pt x="10460" y="2736"/>
                  </a:lnTo>
                  <a:lnTo>
                    <a:pt x="4023" y="2414"/>
                  </a:lnTo>
                  <a:lnTo>
                    <a:pt x="2414" y="41035"/>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78" name="Freeform: Shape 135">
              <a:extLst>
                <a:ext uri="{FF2B5EF4-FFF2-40B4-BE49-F238E27FC236}">
                  <a16:creationId xmlns:a16="http://schemas.microsoft.com/office/drawing/2014/main" id="{F0728089-ECA0-4A4B-EB52-11FBC4DC512E}"/>
                </a:ext>
              </a:extLst>
            </p:cNvPr>
            <p:cNvSpPr/>
            <p:nvPr/>
          </p:nvSpPr>
          <p:spPr>
            <a:xfrm>
              <a:off x="2361625" y="3204859"/>
              <a:ext cx="96279" cy="96279"/>
            </a:xfrm>
            <a:custGeom>
              <a:avLst/>
              <a:gdLst>
                <a:gd name="connsiteX0" fmla="*/ 39426 w 41839"/>
                <a:gd name="connsiteY0" fmla="*/ 41035 h 41839"/>
                <a:gd name="connsiteX1" fmla="*/ 32989 w 41839"/>
                <a:gd name="connsiteY1" fmla="*/ 40713 h 41839"/>
                <a:gd name="connsiteX2" fmla="*/ 34276 w 41839"/>
                <a:gd name="connsiteY2" fmla="*/ 9173 h 41839"/>
                <a:gd name="connsiteX3" fmla="*/ 2414 w 41839"/>
                <a:gd name="connsiteY3" fmla="*/ 10138 h 41839"/>
                <a:gd name="connsiteX4" fmla="*/ 2414 w 41839"/>
                <a:gd name="connsiteY4" fmla="*/ 3701 h 41839"/>
                <a:gd name="connsiteX5" fmla="*/ 41035 w 41839"/>
                <a:gd name="connsiteY5" fmla="*/ 2414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9" h="41839">
                  <a:moveTo>
                    <a:pt x="39426" y="41035"/>
                  </a:moveTo>
                  <a:lnTo>
                    <a:pt x="32989" y="40713"/>
                  </a:lnTo>
                  <a:lnTo>
                    <a:pt x="34276" y="9173"/>
                  </a:lnTo>
                  <a:lnTo>
                    <a:pt x="2414" y="10138"/>
                  </a:lnTo>
                  <a:lnTo>
                    <a:pt x="2414" y="3701"/>
                  </a:lnTo>
                  <a:lnTo>
                    <a:pt x="41035" y="2414"/>
                  </a:lnTo>
                  <a:close/>
                </a:path>
              </a:pathLst>
            </a:custGeom>
            <a:solidFill>
              <a:srgbClr val="000000"/>
            </a:solidFill>
            <a:ln w="19050" cap="flat">
              <a:solidFill>
                <a:sysClr val="window" lastClr="FFFFFF"/>
              </a:solidFill>
              <a:prstDash val="solid"/>
              <a:miter/>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grpSp>
      <p:sp>
        <p:nvSpPr>
          <p:cNvPr id="79" name="Rectangle 78">
            <a:extLst>
              <a:ext uri="{FF2B5EF4-FFF2-40B4-BE49-F238E27FC236}">
                <a16:creationId xmlns:a16="http://schemas.microsoft.com/office/drawing/2014/main" id="{0615D3FC-7E5E-86A3-7B7F-C5176D860B15}"/>
              </a:ext>
            </a:extLst>
          </p:cNvPr>
          <p:cNvSpPr/>
          <p:nvPr/>
        </p:nvSpPr>
        <p:spPr>
          <a:xfrm>
            <a:off x="4062805" y="5418564"/>
            <a:ext cx="3672840" cy="708079"/>
          </a:xfrm>
          <a:prstGeom prst="rect">
            <a:avLst/>
          </a:prstGeom>
          <a:ln w="15875">
            <a:noFill/>
          </a:ln>
        </p:spPr>
        <p:txBody>
          <a:bodyPr wrap="square">
            <a:spAutoFit/>
          </a:bodyPr>
          <a:lstStyle/>
          <a:p>
            <a:pPr algn="ctr" defTabSz="914341" fontAlgn="base">
              <a:spcBef>
                <a:spcPct val="0"/>
              </a:spcBef>
              <a:spcAft>
                <a:spcPct val="0"/>
              </a:spcAft>
              <a:defRPr/>
            </a:pPr>
            <a:r>
              <a:rPr lang="en-US" sz="1667" b="1" dirty="0">
                <a:solidFill>
                  <a:srgbClr val="FF9900"/>
                </a:solidFill>
                <a:latin typeface="Calibri" panose="020F0502020204030204" pitchFamily="34" charset="0"/>
                <a:cs typeface="Calibri" panose="020F0502020204030204" pitchFamily="34" charset="0"/>
              </a:rPr>
              <a:t>Highly durable and available</a:t>
            </a:r>
            <a:br>
              <a:rPr lang="en-US" sz="1667" dirty="0">
                <a:solidFill>
                  <a:srgbClr val="FF9900"/>
                </a:solidFill>
                <a:latin typeface="Calibri" panose="020F0502020204030204" pitchFamily="34" charset="0"/>
                <a:cs typeface="Calibri" panose="020F0502020204030204" pitchFamily="34" charset="0"/>
              </a:rPr>
            </a:b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Designed for 11 9s of durability </a:t>
            </a:r>
          </a:p>
          <a:p>
            <a:pPr algn="ctr" defTabSz="914341" fontAlgn="base">
              <a:spcBef>
                <a:spcPct val="0"/>
              </a:spcBef>
              <a:spcAft>
                <a:spcPct val="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99.99% availability SLA</a:t>
            </a:r>
          </a:p>
        </p:txBody>
      </p:sp>
      <p:grpSp>
        <p:nvGrpSpPr>
          <p:cNvPr id="80" name="Group 79">
            <a:extLst>
              <a:ext uri="{FF2B5EF4-FFF2-40B4-BE49-F238E27FC236}">
                <a16:creationId xmlns:a16="http://schemas.microsoft.com/office/drawing/2014/main" id="{B605358D-9AB2-2C50-0F6D-2CFD63BF8811}"/>
              </a:ext>
            </a:extLst>
          </p:cNvPr>
          <p:cNvGrpSpPr/>
          <p:nvPr/>
        </p:nvGrpSpPr>
        <p:grpSpPr>
          <a:xfrm>
            <a:off x="5517364" y="4590899"/>
            <a:ext cx="763729" cy="666657"/>
            <a:chOff x="1850818" y="5024111"/>
            <a:chExt cx="1208840" cy="1055193"/>
          </a:xfrm>
        </p:grpSpPr>
        <p:sp>
          <p:nvSpPr>
            <p:cNvPr id="81" name="Freeform: Shape 200">
              <a:extLst>
                <a:ext uri="{FF2B5EF4-FFF2-40B4-BE49-F238E27FC236}">
                  <a16:creationId xmlns:a16="http://schemas.microsoft.com/office/drawing/2014/main" id="{DCDB44FB-86ED-7E3C-4CD6-5DF9C484CBCC}"/>
                </a:ext>
              </a:extLst>
            </p:cNvPr>
            <p:cNvSpPr/>
            <p:nvPr/>
          </p:nvSpPr>
          <p:spPr>
            <a:xfrm>
              <a:off x="2571816" y="5401609"/>
              <a:ext cx="140328" cy="173344"/>
            </a:xfrm>
            <a:custGeom>
              <a:avLst/>
              <a:gdLst>
                <a:gd name="connsiteX0" fmla="*/ 51817 w 54713"/>
                <a:gd name="connsiteY0" fmla="*/ 4828 h 67587"/>
                <a:gd name="connsiteX1" fmla="*/ 4828 w 54713"/>
                <a:gd name="connsiteY1" fmla="*/ 64691 h 67587"/>
              </a:gdLst>
              <a:ahLst/>
              <a:cxnLst>
                <a:cxn ang="0">
                  <a:pos x="connsiteX0" y="connsiteY0"/>
                </a:cxn>
                <a:cxn ang="0">
                  <a:pos x="connsiteX1" y="connsiteY1"/>
                </a:cxn>
              </a:cxnLst>
              <a:rect l="l" t="t" r="r" b="b"/>
              <a:pathLst>
                <a:path w="54713" h="67587">
                  <a:moveTo>
                    <a:pt x="51817" y="4828"/>
                  </a:moveTo>
                  <a:lnTo>
                    <a:pt x="4828" y="64691"/>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2" name="Freeform: Shape 201">
              <a:extLst>
                <a:ext uri="{FF2B5EF4-FFF2-40B4-BE49-F238E27FC236}">
                  <a16:creationId xmlns:a16="http://schemas.microsoft.com/office/drawing/2014/main" id="{EC08D40C-5C6F-B286-87D9-DCA2CBF8684C}"/>
                </a:ext>
              </a:extLst>
            </p:cNvPr>
            <p:cNvSpPr/>
            <p:nvPr/>
          </p:nvSpPr>
          <p:spPr>
            <a:xfrm>
              <a:off x="2863200" y="5030157"/>
              <a:ext cx="140328" cy="173344"/>
            </a:xfrm>
            <a:custGeom>
              <a:avLst/>
              <a:gdLst>
                <a:gd name="connsiteX0" fmla="*/ 51495 w 54713"/>
                <a:gd name="connsiteY0" fmla="*/ 4828 h 67587"/>
                <a:gd name="connsiteX1" fmla="*/ 4828 w 54713"/>
                <a:gd name="connsiteY1" fmla="*/ 64691 h 67587"/>
              </a:gdLst>
              <a:ahLst/>
              <a:cxnLst>
                <a:cxn ang="0">
                  <a:pos x="connsiteX0" y="connsiteY0"/>
                </a:cxn>
                <a:cxn ang="0">
                  <a:pos x="connsiteX1" y="connsiteY1"/>
                </a:cxn>
              </a:cxnLst>
              <a:rect l="l" t="t" r="r" b="b"/>
              <a:pathLst>
                <a:path w="54713" h="67587">
                  <a:moveTo>
                    <a:pt x="51495" y="4828"/>
                  </a:moveTo>
                  <a:lnTo>
                    <a:pt x="4828" y="64691"/>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3" name="Freeform: Shape 202">
              <a:extLst>
                <a:ext uri="{FF2B5EF4-FFF2-40B4-BE49-F238E27FC236}">
                  <a16:creationId xmlns:a16="http://schemas.microsoft.com/office/drawing/2014/main" id="{1BC706EE-FB9E-F877-1684-1FE0C1D831F7}"/>
                </a:ext>
              </a:extLst>
            </p:cNvPr>
            <p:cNvSpPr/>
            <p:nvPr/>
          </p:nvSpPr>
          <p:spPr>
            <a:xfrm>
              <a:off x="2917680" y="5267886"/>
              <a:ext cx="123818" cy="33019"/>
            </a:xfrm>
            <a:custGeom>
              <a:avLst/>
              <a:gdLst>
                <a:gd name="connsiteX0" fmla="*/ 46346 w 48276"/>
                <a:gd name="connsiteY0" fmla="*/ 4828 h 12873"/>
                <a:gd name="connsiteX1" fmla="*/ 4828 w 48276"/>
                <a:gd name="connsiteY1" fmla="*/ 9977 h 12873"/>
              </a:gdLst>
              <a:ahLst/>
              <a:cxnLst>
                <a:cxn ang="0">
                  <a:pos x="connsiteX0" y="connsiteY0"/>
                </a:cxn>
                <a:cxn ang="0">
                  <a:pos x="connsiteX1" y="connsiteY1"/>
                </a:cxn>
              </a:cxnLst>
              <a:rect l="l" t="t" r="r" b="b"/>
              <a:pathLst>
                <a:path w="48276" h="12873">
                  <a:moveTo>
                    <a:pt x="46346" y="4828"/>
                  </a:moveTo>
                  <a:lnTo>
                    <a:pt x="4828" y="9977"/>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4" name="Freeform: Shape 203">
              <a:extLst>
                <a:ext uri="{FF2B5EF4-FFF2-40B4-BE49-F238E27FC236}">
                  <a16:creationId xmlns:a16="http://schemas.microsoft.com/office/drawing/2014/main" id="{9B864FAA-C95C-2636-C684-1C4D73204801}"/>
                </a:ext>
              </a:extLst>
            </p:cNvPr>
            <p:cNvSpPr/>
            <p:nvPr/>
          </p:nvSpPr>
          <p:spPr>
            <a:xfrm>
              <a:off x="2790561" y="5442881"/>
              <a:ext cx="33019" cy="132072"/>
            </a:xfrm>
            <a:custGeom>
              <a:avLst/>
              <a:gdLst>
                <a:gd name="connsiteX0" fmla="*/ 9655 w 12873"/>
                <a:gd name="connsiteY0" fmla="*/ 46667 h 51495"/>
                <a:gd name="connsiteX1" fmla="*/ 4828 w 12873"/>
                <a:gd name="connsiteY1" fmla="*/ 4828 h 51495"/>
              </a:gdLst>
              <a:ahLst/>
              <a:cxnLst>
                <a:cxn ang="0">
                  <a:pos x="connsiteX0" y="connsiteY0"/>
                </a:cxn>
                <a:cxn ang="0">
                  <a:pos x="connsiteX1" y="connsiteY1"/>
                </a:cxn>
              </a:cxnLst>
              <a:rect l="l" t="t" r="r" b="b"/>
              <a:pathLst>
                <a:path w="12873" h="51495">
                  <a:moveTo>
                    <a:pt x="9655" y="46667"/>
                  </a:moveTo>
                  <a:lnTo>
                    <a:pt x="4828" y="4828"/>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5" name="Freeform: Shape 204">
              <a:extLst>
                <a:ext uri="{FF2B5EF4-FFF2-40B4-BE49-F238E27FC236}">
                  <a16:creationId xmlns:a16="http://schemas.microsoft.com/office/drawing/2014/main" id="{451EF154-CAE7-1D4C-1B6A-123B15681026}"/>
                </a:ext>
              </a:extLst>
            </p:cNvPr>
            <p:cNvSpPr/>
            <p:nvPr/>
          </p:nvSpPr>
          <p:spPr>
            <a:xfrm>
              <a:off x="2886314" y="5378496"/>
              <a:ext cx="173344" cy="140328"/>
            </a:xfrm>
            <a:custGeom>
              <a:avLst/>
              <a:gdLst>
                <a:gd name="connsiteX0" fmla="*/ 64691 w 67587"/>
                <a:gd name="connsiteY0" fmla="*/ 51817 h 54713"/>
                <a:gd name="connsiteX1" fmla="*/ 4828 w 67587"/>
                <a:gd name="connsiteY1" fmla="*/ 4828 h 54713"/>
              </a:gdLst>
              <a:ahLst/>
              <a:cxnLst>
                <a:cxn ang="0">
                  <a:pos x="connsiteX0" y="connsiteY0"/>
                </a:cxn>
                <a:cxn ang="0">
                  <a:pos x="connsiteX1" y="connsiteY1"/>
                </a:cxn>
              </a:cxnLst>
              <a:rect l="l" t="t" r="r" b="b"/>
              <a:pathLst>
                <a:path w="67587" h="54713">
                  <a:moveTo>
                    <a:pt x="64691" y="51817"/>
                  </a:moveTo>
                  <a:lnTo>
                    <a:pt x="4828" y="4828"/>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6" name="Freeform: Shape 205">
              <a:extLst>
                <a:ext uri="{FF2B5EF4-FFF2-40B4-BE49-F238E27FC236}">
                  <a16:creationId xmlns:a16="http://schemas.microsoft.com/office/drawing/2014/main" id="{17C5AB20-9877-7127-3D1C-D87195DAE58F}"/>
                </a:ext>
              </a:extLst>
            </p:cNvPr>
            <p:cNvSpPr/>
            <p:nvPr/>
          </p:nvSpPr>
          <p:spPr>
            <a:xfrm>
              <a:off x="1850818" y="5286870"/>
              <a:ext cx="709887" cy="792434"/>
            </a:xfrm>
            <a:custGeom>
              <a:avLst/>
              <a:gdLst>
                <a:gd name="connsiteX0" fmla="*/ 172013 w 276786"/>
                <a:gd name="connsiteY0" fmla="*/ 62438 h 308970"/>
                <a:gd name="connsiteX1" fmla="*/ 9481 w 276786"/>
                <a:gd name="connsiteY1" fmla="*/ 269062 h 308970"/>
                <a:gd name="connsiteX2" fmla="*/ 13022 w 276786"/>
                <a:gd name="connsiteY2" fmla="*/ 299637 h 308970"/>
                <a:gd name="connsiteX3" fmla="*/ 13022 w 276786"/>
                <a:gd name="connsiteY3" fmla="*/ 299637 h 308970"/>
                <a:gd name="connsiteX4" fmla="*/ 43597 w 276786"/>
                <a:gd name="connsiteY4" fmla="*/ 296097 h 308970"/>
                <a:gd name="connsiteX5" fmla="*/ 272428 w 276786"/>
                <a:gd name="connsiteY5" fmla="*/ 4828 h 3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786" h="308970">
                  <a:moveTo>
                    <a:pt x="172013" y="62438"/>
                  </a:moveTo>
                  <a:lnTo>
                    <a:pt x="9481" y="269062"/>
                  </a:lnTo>
                  <a:cubicBezTo>
                    <a:pt x="2079" y="278395"/>
                    <a:pt x="3688" y="292235"/>
                    <a:pt x="13022" y="299637"/>
                  </a:cubicBezTo>
                  <a:lnTo>
                    <a:pt x="13022" y="299637"/>
                  </a:lnTo>
                  <a:cubicBezTo>
                    <a:pt x="22355" y="307040"/>
                    <a:pt x="36195" y="305430"/>
                    <a:pt x="43597" y="296097"/>
                  </a:cubicBezTo>
                  <a:lnTo>
                    <a:pt x="272428" y="4828"/>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7" name="Freeform: Shape 206">
              <a:extLst>
                <a:ext uri="{FF2B5EF4-FFF2-40B4-BE49-F238E27FC236}">
                  <a16:creationId xmlns:a16="http://schemas.microsoft.com/office/drawing/2014/main" id="{029879C0-A0E6-98BF-D908-300A67FCF703}"/>
                </a:ext>
              </a:extLst>
            </p:cNvPr>
            <p:cNvSpPr/>
            <p:nvPr/>
          </p:nvSpPr>
          <p:spPr>
            <a:xfrm>
              <a:off x="2279606" y="5401609"/>
              <a:ext cx="49528" cy="57781"/>
            </a:xfrm>
            <a:custGeom>
              <a:avLst/>
              <a:gdLst>
                <a:gd name="connsiteX0" fmla="*/ 15127 w 19310"/>
                <a:gd name="connsiteY0" fmla="*/ 4828 h 22529"/>
                <a:gd name="connsiteX1" fmla="*/ 4828 w 19310"/>
                <a:gd name="connsiteY1" fmla="*/ 17701 h 22529"/>
              </a:gdLst>
              <a:ahLst/>
              <a:cxnLst>
                <a:cxn ang="0">
                  <a:pos x="connsiteX0" y="connsiteY0"/>
                </a:cxn>
                <a:cxn ang="0">
                  <a:pos x="connsiteX1" y="connsiteY1"/>
                </a:cxn>
              </a:cxnLst>
              <a:rect l="l" t="t" r="r" b="b"/>
              <a:pathLst>
                <a:path w="19310" h="22529">
                  <a:moveTo>
                    <a:pt x="15127" y="4828"/>
                  </a:moveTo>
                  <a:lnTo>
                    <a:pt x="4828" y="17701"/>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8" name="Freeform: Shape 207">
              <a:extLst>
                <a:ext uri="{FF2B5EF4-FFF2-40B4-BE49-F238E27FC236}">
                  <a16:creationId xmlns:a16="http://schemas.microsoft.com/office/drawing/2014/main" id="{8BDB0ACD-D99C-86ED-0FDB-71E5AB2818E4}"/>
                </a:ext>
              </a:extLst>
            </p:cNvPr>
            <p:cNvSpPr/>
            <p:nvPr/>
          </p:nvSpPr>
          <p:spPr>
            <a:xfrm>
              <a:off x="2336562" y="5217532"/>
              <a:ext cx="132072" cy="165090"/>
            </a:xfrm>
            <a:custGeom>
              <a:avLst/>
              <a:gdLst>
                <a:gd name="connsiteX0" fmla="*/ 49242 w 51495"/>
                <a:gd name="connsiteY0" fmla="*/ 4828 h 64368"/>
                <a:gd name="connsiteX1" fmla="*/ 4828 w 51495"/>
                <a:gd name="connsiteY1" fmla="*/ 61472 h 64368"/>
              </a:gdLst>
              <a:ahLst/>
              <a:cxnLst>
                <a:cxn ang="0">
                  <a:pos x="connsiteX0" y="connsiteY0"/>
                </a:cxn>
                <a:cxn ang="0">
                  <a:pos x="connsiteX1" y="connsiteY1"/>
                </a:cxn>
              </a:cxnLst>
              <a:rect l="l" t="t" r="r" b="b"/>
              <a:pathLst>
                <a:path w="51495" h="64368">
                  <a:moveTo>
                    <a:pt x="49242" y="4828"/>
                  </a:moveTo>
                  <a:lnTo>
                    <a:pt x="4828" y="61472"/>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89" name="Freeform: Shape 208">
              <a:extLst>
                <a:ext uri="{FF2B5EF4-FFF2-40B4-BE49-F238E27FC236}">
                  <a16:creationId xmlns:a16="http://schemas.microsoft.com/office/drawing/2014/main" id="{EE90C056-5DBC-2C1B-E24D-87212FDB3954}"/>
                </a:ext>
              </a:extLst>
            </p:cNvPr>
            <p:cNvSpPr/>
            <p:nvPr/>
          </p:nvSpPr>
          <p:spPr>
            <a:xfrm>
              <a:off x="2688220" y="5210597"/>
              <a:ext cx="148581" cy="156835"/>
            </a:xfrm>
            <a:custGeom>
              <a:avLst/>
              <a:gdLst>
                <a:gd name="connsiteX0" fmla="*/ 9005 w 57932"/>
                <a:gd name="connsiteY0" fmla="*/ 44545 h 61150"/>
                <a:gd name="connsiteX1" fmla="*/ 25741 w 57932"/>
                <a:gd name="connsiteY1" fmla="*/ 57740 h 61150"/>
                <a:gd name="connsiteX2" fmla="*/ 55029 w 57932"/>
                <a:gd name="connsiteY2" fmla="*/ 20406 h 61150"/>
                <a:gd name="connsiteX3" fmla="*/ 38293 w 57932"/>
                <a:gd name="connsiteY3" fmla="*/ 7211 h 61150"/>
                <a:gd name="connsiteX4" fmla="*/ 22845 w 57932"/>
                <a:gd name="connsiteY4" fmla="*/ 9142 h 61150"/>
                <a:gd name="connsiteX5" fmla="*/ 7074 w 57932"/>
                <a:gd name="connsiteY5" fmla="*/ 29096 h 61150"/>
                <a:gd name="connsiteX6" fmla="*/ 9005 w 57932"/>
                <a:gd name="connsiteY6" fmla="*/ 44545 h 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2" h="61150">
                  <a:moveTo>
                    <a:pt x="9005" y="44545"/>
                  </a:moveTo>
                  <a:lnTo>
                    <a:pt x="25741" y="57740"/>
                  </a:lnTo>
                  <a:lnTo>
                    <a:pt x="55029" y="20406"/>
                  </a:lnTo>
                  <a:lnTo>
                    <a:pt x="38293" y="7211"/>
                  </a:lnTo>
                  <a:cubicBezTo>
                    <a:pt x="33466" y="3349"/>
                    <a:pt x="26707" y="4314"/>
                    <a:pt x="22845" y="9142"/>
                  </a:cubicBezTo>
                  <a:lnTo>
                    <a:pt x="7074" y="29096"/>
                  </a:lnTo>
                  <a:cubicBezTo>
                    <a:pt x="3534" y="33924"/>
                    <a:pt x="4178" y="40683"/>
                    <a:pt x="9005" y="44545"/>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0" name="Freeform: Shape 209">
              <a:extLst>
                <a:ext uri="{FF2B5EF4-FFF2-40B4-BE49-F238E27FC236}">
                  <a16:creationId xmlns:a16="http://schemas.microsoft.com/office/drawing/2014/main" id="{1F968421-A401-EB31-9BA6-7F4A6DB031A9}"/>
                </a:ext>
              </a:extLst>
            </p:cNvPr>
            <p:cNvSpPr/>
            <p:nvPr/>
          </p:nvSpPr>
          <p:spPr>
            <a:xfrm>
              <a:off x="2679951" y="5154798"/>
              <a:ext cx="99053" cy="82544"/>
            </a:xfrm>
            <a:custGeom>
              <a:avLst/>
              <a:gdLst>
                <a:gd name="connsiteX0" fmla="*/ 4828 w 38621"/>
                <a:gd name="connsiteY0" fmla="*/ 4828 h 32184"/>
                <a:gd name="connsiteX1" fmla="*/ 16414 w 38621"/>
                <a:gd name="connsiteY1" fmla="*/ 21885 h 32184"/>
                <a:gd name="connsiteX2" fmla="*/ 35725 w 38621"/>
                <a:gd name="connsiteY2" fmla="*/ 29288 h 32184"/>
              </a:gdLst>
              <a:ahLst/>
              <a:cxnLst>
                <a:cxn ang="0">
                  <a:pos x="connsiteX0" y="connsiteY0"/>
                </a:cxn>
                <a:cxn ang="0">
                  <a:pos x="connsiteX1" y="connsiteY1"/>
                </a:cxn>
                <a:cxn ang="0">
                  <a:pos x="connsiteX2" y="connsiteY2"/>
                </a:cxn>
              </a:cxnLst>
              <a:rect l="l" t="t" r="r" b="b"/>
              <a:pathLst>
                <a:path w="38621" h="32184">
                  <a:moveTo>
                    <a:pt x="4828" y="4828"/>
                  </a:moveTo>
                  <a:cubicBezTo>
                    <a:pt x="6437" y="10943"/>
                    <a:pt x="10621" y="17058"/>
                    <a:pt x="16414" y="21885"/>
                  </a:cubicBezTo>
                  <a:cubicBezTo>
                    <a:pt x="22529" y="26713"/>
                    <a:pt x="29288" y="28966"/>
                    <a:pt x="35725" y="2928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1" name="Freeform: Shape 210">
              <a:extLst>
                <a:ext uri="{FF2B5EF4-FFF2-40B4-BE49-F238E27FC236}">
                  <a16:creationId xmlns:a16="http://schemas.microsoft.com/office/drawing/2014/main" id="{4C1EACAF-9013-06A1-A45A-E7766B6DFE86}"/>
                </a:ext>
              </a:extLst>
            </p:cNvPr>
            <p:cNvSpPr/>
            <p:nvPr/>
          </p:nvSpPr>
          <p:spPr>
            <a:xfrm>
              <a:off x="2614740" y="5238994"/>
              <a:ext cx="107309" cy="90800"/>
            </a:xfrm>
            <a:custGeom>
              <a:avLst/>
              <a:gdLst>
                <a:gd name="connsiteX0" fmla="*/ 37656 w 41839"/>
                <a:gd name="connsiteY0" fmla="*/ 30575 h 35402"/>
                <a:gd name="connsiteX1" fmla="*/ 25104 w 41839"/>
                <a:gd name="connsiteY1" fmla="*/ 12874 h 35402"/>
                <a:gd name="connsiteX2" fmla="*/ 4828 w 41839"/>
                <a:gd name="connsiteY2" fmla="*/ 4828 h 35402"/>
              </a:gdLst>
              <a:ahLst/>
              <a:cxnLst>
                <a:cxn ang="0">
                  <a:pos x="connsiteX0" y="connsiteY0"/>
                </a:cxn>
                <a:cxn ang="0">
                  <a:pos x="connsiteX1" y="connsiteY1"/>
                </a:cxn>
                <a:cxn ang="0">
                  <a:pos x="connsiteX2" y="connsiteY2"/>
                </a:cxn>
              </a:cxnLst>
              <a:rect l="l" t="t" r="r" b="b"/>
              <a:pathLst>
                <a:path w="41839" h="35402">
                  <a:moveTo>
                    <a:pt x="37656" y="30575"/>
                  </a:moveTo>
                  <a:cubicBezTo>
                    <a:pt x="35725" y="24138"/>
                    <a:pt x="31541" y="17701"/>
                    <a:pt x="25104" y="12874"/>
                  </a:cubicBezTo>
                  <a:cubicBezTo>
                    <a:pt x="18667" y="8046"/>
                    <a:pt x="11586" y="5150"/>
                    <a:pt x="4828" y="4828"/>
                  </a:cubicBez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2" name="Freeform: Shape 211">
              <a:extLst>
                <a:ext uri="{FF2B5EF4-FFF2-40B4-BE49-F238E27FC236}">
                  <a16:creationId xmlns:a16="http://schemas.microsoft.com/office/drawing/2014/main" id="{4EEE114B-070E-D692-75E4-586366B98EC2}"/>
                </a:ext>
              </a:extLst>
            </p:cNvPr>
            <p:cNvSpPr/>
            <p:nvPr/>
          </p:nvSpPr>
          <p:spPr>
            <a:xfrm>
              <a:off x="2253192" y="5024111"/>
              <a:ext cx="453997" cy="280653"/>
            </a:xfrm>
            <a:custGeom>
              <a:avLst/>
              <a:gdLst>
                <a:gd name="connsiteX0" fmla="*/ 145796 w 177014"/>
                <a:gd name="connsiteY0" fmla="*/ 88611 h 109427"/>
                <a:gd name="connsiteX1" fmla="*/ 115864 w 177014"/>
                <a:gd name="connsiteY1" fmla="*/ 107278 h 109427"/>
                <a:gd name="connsiteX2" fmla="*/ 81749 w 177014"/>
                <a:gd name="connsiteY2" fmla="*/ 80243 h 109427"/>
                <a:gd name="connsiteX3" fmla="*/ 93979 w 177014"/>
                <a:gd name="connsiteY3" fmla="*/ 39691 h 109427"/>
                <a:gd name="connsiteX4" fmla="*/ 8046 w 177014"/>
                <a:gd name="connsiteY4" fmla="*/ 44197 h 109427"/>
                <a:gd name="connsiteX5" fmla="*/ 4828 w 177014"/>
                <a:gd name="connsiteY5" fmla="*/ 34863 h 109427"/>
                <a:gd name="connsiteX6" fmla="*/ 127129 w 177014"/>
                <a:gd name="connsiteY6" fmla="*/ 15231 h 109427"/>
                <a:gd name="connsiteX7" fmla="*/ 174118 w 177014"/>
                <a:gd name="connsiteY7" fmla="*/ 52243 h 109427"/>
                <a:gd name="connsiteX8" fmla="*/ 145796 w 177014"/>
                <a:gd name="connsiteY8" fmla="*/ 88611 h 10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14" h="109427">
                  <a:moveTo>
                    <a:pt x="145796" y="88611"/>
                  </a:moveTo>
                  <a:lnTo>
                    <a:pt x="115864" y="107278"/>
                  </a:lnTo>
                  <a:lnTo>
                    <a:pt x="81749" y="80243"/>
                  </a:lnTo>
                  <a:cubicBezTo>
                    <a:pt x="81749" y="80243"/>
                    <a:pt x="101703" y="50956"/>
                    <a:pt x="93979" y="39691"/>
                  </a:cubicBezTo>
                  <a:cubicBezTo>
                    <a:pt x="84001" y="25208"/>
                    <a:pt x="45702" y="29392"/>
                    <a:pt x="8046" y="44197"/>
                  </a:cubicBezTo>
                  <a:lnTo>
                    <a:pt x="4828" y="34863"/>
                  </a:lnTo>
                  <a:cubicBezTo>
                    <a:pt x="4828" y="34863"/>
                    <a:pt x="86898" y="-16632"/>
                    <a:pt x="127129" y="15231"/>
                  </a:cubicBezTo>
                  <a:lnTo>
                    <a:pt x="174118" y="52243"/>
                  </a:lnTo>
                  <a:lnTo>
                    <a:pt x="145796" y="88611"/>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3" name="Freeform: Shape 212">
              <a:extLst>
                <a:ext uri="{FF2B5EF4-FFF2-40B4-BE49-F238E27FC236}">
                  <a16:creationId xmlns:a16="http://schemas.microsoft.com/office/drawing/2014/main" id="{3887B208-3277-3511-9F5B-3BC77D7AF5DB}"/>
                </a:ext>
              </a:extLst>
            </p:cNvPr>
            <p:cNvSpPr/>
            <p:nvPr/>
          </p:nvSpPr>
          <p:spPr>
            <a:xfrm>
              <a:off x="2383612" y="5302554"/>
              <a:ext cx="107309" cy="90800"/>
            </a:xfrm>
            <a:custGeom>
              <a:avLst/>
              <a:gdLst>
                <a:gd name="connsiteX0" fmla="*/ 4828 w 41839"/>
                <a:gd name="connsiteY0" fmla="*/ 4828 h 35402"/>
                <a:gd name="connsiteX1" fmla="*/ 38943 w 41839"/>
                <a:gd name="connsiteY1" fmla="*/ 31863 h 35402"/>
              </a:gdLst>
              <a:ahLst/>
              <a:cxnLst>
                <a:cxn ang="0">
                  <a:pos x="connsiteX0" y="connsiteY0"/>
                </a:cxn>
                <a:cxn ang="0">
                  <a:pos x="connsiteX1" y="connsiteY1"/>
                </a:cxn>
              </a:cxnLst>
              <a:rect l="l" t="t" r="r" b="b"/>
              <a:pathLst>
                <a:path w="41839" h="35402">
                  <a:moveTo>
                    <a:pt x="4828" y="4828"/>
                  </a:moveTo>
                  <a:lnTo>
                    <a:pt x="38943" y="31863"/>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4" name="Freeform: Shape 213">
              <a:extLst>
                <a:ext uri="{FF2B5EF4-FFF2-40B4-BE49-F238E27FC236}">
                  <a16:creationId xmlns:a16="http://schemas.microsoft.com/office/drawing/2014/main" id="{34BB3AA2-7688-C274-DA7B-6BF02A189888}"/>
                </a:ext>
              </a:extLst>
            </p:cNvPr>
            <p:cNvSpPr/>
            <p:nvPr/>
          </p:nvSpPr>
          <p:spPr>
            <a:xfrm>
              <a:off x="1975014" y="5711978"/>
              <a:ext cx="173344" cy="222872"/>
            </a:xfrm>
            <a:custGeom>
              <a:avLst/>
              <a:gdLst>
                <a:gd name="connsiteX0" fmla="*/ 65334 w 67587"/>
                <a:gd name="connsiteY0" fmla="*/ 4828 h 86898"/>
                <a:gd name="connsiteX1" fmla="*/ 4828 w 67587"/>
                <a:gd name="connsiteY1" fmla="*/ 82070 h 86898"/>
              </a:gdLst>
              <a:ahLst/>
              <a:cxnLst>
                <a:cxn ang="0">
                  <a:pos x="connsiteX0" y="connsiteY0"/>
                </a:cxn>
                <a:cxn ang="0">
                  <a:pos x="connsiteX1" y="connsiteY1"/>
                </a:cxn>
              </a:cxnLst>
              <a:rect l="l" t="t" r="r" b="b"/>
              <a:pathLst>
                <a:path w="67587" h="86898">
                  <a:moveTo>
                    <a:pt x="65334" y="4828"/>
                  </a:moveTo>
                  <a:lnTo>
                    <a:pt x="4828" y="82070"/>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5" name="Freeform: Shape 214">
              <a:extLst>
                <a:ext uri="{FF2B5EF4-FFF2-40B4-BE49-F238E27FC236}">
                  <a16:creationId xmlns:a16="http://schemas.microsoft.com/office/drawing/2014/main" id="{DB6C69A7-DABF-6D6B-6E1B-AA800C243012}"/>
                </a:ext>
              </a:extLst>
            </p:cNvPr>
            <p:cNvSpPr/>
            <p:nvPr/>
          </p:nvSpPr>
          <p:spPr>
            <a:xfrm>
              <a:off x="2148360" y="5626956"/>
              <a:ext cx="66037" cy="82544"/>
            </a:xfrm>
            <a:custGeom>
              <a:avLst/>
              <a:gdLst>
                <a:gd name="connsiteX0" fmla="*/ 23816 w 25747"/>
                <a:gd name="connsiteY0" fmla="*/ 4828 h 32184"/>
                <a:gd name="connsiteX1" fmla="*/ 4828 w 25747"/>
                <a:gd name="connsiteY1" fmla="*/ 28966 h 32184"/>
              </a:gdLst>
              <a:ahLst/>
              <a:cxnLst>
                <a:cxn ang="0">
                  <a:pos x="connsiteX0" y="connsiteY0"/>
                </a:cxn>
                <a:cxn ang="0">
                  <a:pos x="connsiteX1" y="connsiteY1"/>
                </a:cxn>
              </a:cxnLst>
              <a:rect l="l" t="t" r="r" b="b"/>
              <a:pathLst>
                <a:path w="25747" h="32184">
                  <a:moveTo>
                    <a:pt x="23816" y="4828"/>
                  </a:moveTo>
                  <a:lnTo>
                    <a:pt x="4828" y="28966"/>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96" name="Freeform: Shape 215">
              <a:extLst>
                <a:ext uri="{FF2B5EF4-FFF2-40B4-BE49-F238E27FC236}">
                  <a16:creationId xmlns:a16="http://schemas.microsoft.com/office/drawing/2014/main" id="{8E3A5255-FD2F-1105-64AF-8D187782F392}"/>
                </a:ext>
              </a:extLst>
            </p:cNvPr>
            <p:cNvSpPr/>
            <p:nvPr/>
          </p:nvSpPr>
          <p:spPr>
            <a:xfrm>
              <a:off x="2221825" y="5524602"/>
              <a:ext cx="74291" cy="90800"/>
            </a:xfrm>
            <a:custGeom>
              <a:avLst/>
              <a:gdLst>
                <a:gd name="connsiteX0" fmla="*/ 26391 w 28966"/>
                <a:gd name="connsiteY0" fmla="*/ 4828 h 35402"/>
                <a:gd name="connsiteX1" fmla="*/ 4828 w 28966"/>
                <a:gd name="connsiteY1" fmla="*/ 32506 h 35402"/>
              </a:gdLst>
              <a:ahLst/>
              <a:cxnLst>
                <a:cxn ang="0">
                  <a:pos x="connsiteX0" y="connsiteY0"/>
                </a:cxn>
                <a:cxn ang="0">
                  <a:pos x="connsiteX1" y="connsiteY1"/>
                </a:cxn>
              </a:cxnLst>
              <a:rect l="l" t="t" r="r" b="b"/>
              <a:pathLst>
                <a:path w="28966" h="35402">
                  <a:moveTo>
                    <a:pt x="26391" y="4828"/>
                  </a:moveTo>
                  <a:lnTo>
                    <a:pt x="4828" y="32506"/>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grpSp>
      <p:sp>
        <p:nvSpPr>
          <p:cNvPr id="97" name="Rectangle 96">
            <a:extLst>
              <a:ext uri="{FF2B5EF4-FFF2-40B4-BE49-F238E27FC236}">
                <a16:creationId xmlns:a16="http://schemas.microsoft.com/office/drawing/2014/main" id="{ABE78711-4A9A-9379-9B98-0EADD0F5B4C2}"/>
              </a:ext>
            </a:extLst>
          </p:cNvPr>
          <p:cNvSpPr/>
          <p:nvPr/>
        </p:nvSpPr>
        <p:spPr>
          <a:xfrm>
            <a:off x="8241255" y="3305372"/>
            <a:ext cx="3672840" cy="643894"/>
          </a:xfrm>
          <a:prstGeom prst="rect">
            <a:avLst/>
          </a:prstGeom>
          <a:ln w="15875">
            <a:noFill/>
          </a:ln>
        </p:spPr>
        <p:txBody>
          <a:bodyPr wrap="square">
            <a:spAutoFit/>
          </a:bodyPr>
          <a:lstStyle/>
          <a:p>
            <a:pPr algn="ctr" defTabSz="457153" eaLnBrk="0" fontAlgn="base" hangingPunct="0">
              <a:spcBef>
                <a:spcPts val="600"/>
              </a:spcBef>
              <a:spcAft>
                <a:spcPts val="300"/>
              </a:spcAft>
              <a:defRPr/>
            </a:pPr>
            <a:r>
              <a:rPr lang="en-US" sz="1667" b="1" dirty="0">
                <a:solidFill>
                  <a:srgbClr val="FF9900"/>
                </a:solidFill>
                <a:latin typeface="Calibri" panose="020F0502020204030204" pitchFamily="34" charset="0"/>
                <a:cs typeface="Calibri" panose="020F0502020204030204" pitchFamily="34" charset="0"/>
              </a:rPr>
              <a:t>Performant</a:t>
            </a:r>
            <a:endParaRPr lang="en-US" sz="1500" b="1" dirty="0">
              <a:solidFill>
                <a:srgbClr val="FF9900"/>
              </a:solidFill>
              <a:latin typeface="Calibri" panose="020F0502020204030204" pitchFamily="34" charset="0"/>
              <a:ea typeface="Amazon Ember" panose="020B0603020204020204" pitchFamily="34" charset="0"/>
              <a:cs typeface="Calibri" panose="020F0502020204030204" pitchFamily="34" charset="0"/>
            </a:endParaRPr>
          </a:p>
          <a:p>
            <a:pPr algn="ctr" defTabSz="457153" eaLnBrk="0" fontAlgn="base" hangingPunct="0">
              <a:spcBef>
                <a:spcPts val="600"/>
              </a:spcBef>
              <a:spcAft>
                <a:spcPts val="300"/>
              </a:spcAft>
              <a:defRPr/>
            </a:pPr>
            <a:r>
              <a:rPr lang="en-US" sz="1167" dirty="0">
                <a:solidFill>
                  <a:srgbClr val="F2F4F4"/>
                </a:solidFill>
                <a:latin typeface="Calibri" panose="020F0502020204030204" pitchFamily="34" charset="0"/>
                <a:ea typeface="Amazon Ember" panose="020B0603020204020204" pitchFamily="34" charset="0"/>
                <a:cs typeface="Calibri" panose="020F0502020204030204" pitchFamily="34" charset="0"/>
              </a:rPr>
              <a:t>10s of GB/s of throughput and 500,000+ IOPS</a:t>
            </a:r>
          </a:p>
        </p:txBody>
      </p:sp>
      <p:grpSp>
        <p:nvGrpSpPr>
          <p:cNvPr id="98" name="Group 97">
            <a:extLst>
              <a:ext uri="{FF2B5EF4-FFF2-40B4-BE49-F238E27FC236}">
                <a16:creationId xmlns:a16="http://schemas.microsoft.com/office/drawing/2014/main" id="{0EC76B20-3A4D-B628-1421-96B09EE28EB1}"/>
              </a:ext>
            </a:extLst>
          </p:cNvPr>
          <p:cNvGrpSpPr/>
          <p:nvPr/>
        </p:nvGrpSpPr>
        <p:grpSpPr>
          <a:xfrm>
            <a:off x="9723031" y="2410836"/>
            <a:ext cx="709288" cy="707521"/>
            <a:chOff x="11357483" y="2583064"/>
            <a:chExt cx="1066083" cy="1063428"/>
          </a:xfrm>
        </p:grpSpPr>
        <p:sp>
          <p:nvSpPr>
            <p:cNvPr id="99" name="Freeform: Shape 217">
              <a:extLst>
                <a:ext uri="{FF2B5EF4-FFF2-40B4-BE49-F238E27FC236}">
                  <a16:creationId xmlns:a16="http://schemas.microsoft.com/office/drawing/2014/main" id="{D17EFADE-952E-9542-C45C-7DE0D41C3575}"/>
                </a:ext>
              </a:extLst>
            </p:cNvPr>
            <p:cNvSpPr/>
            <p:nvPr/>
          </p:nvSpPr>
          <p:spPr>
            <a:xfrm>
              <a:off x="11591926" y="2583064"/>
              <a:ext cx="831640" cy="831636"/>
            </a:xfrm>
            <a:custGeom>
              <a:avLst/>
              <a:gdLst>
                <a:gd name="connsiteX0" fmla="*/ 101059 w 337936"/>
                <a:gd name="connsiteY0" fmla="*/ 334286 h 337936"/>
                <a:gd name="connsiteX1" fmla="*/ 226257 w 337936"/>
                <a:gd name="connsiteY1" fmla="*/ 254790 h 337936"/>
                <a:gd name="connsiteX2" fmla="*/ 333753 w 337936"/>
                <a:gd name="connsiteY2" fmla="*/ 5361 h 337936"/>
                <a:gd name="connsiteX3" fmla="*/ 84323 w 337936"/>
                <a:gd name="connsiteY3" fmla="*/ 112857 h 337936"/>
                <a:gd name="connsiteX4" fmla="*/ 4828 w 337936"/>
                <a:gd name="connsiteY4" fmla="*/ 238055 h 337936"/>
                <a:gd name="connsiteX5" fmla="*/ 101059 w 337936"/>
                <a:gd name="connsiteY5" fmla="*/ 334286 h 33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936" h="337936">
                  <a:moveTo>
                    <a:pt x="101059" y="334286"/>
                  </a:moveTo>
                  <a:cubicBezTo>
                    <a:pt x="162210" y="313044"/>
                    <a:pt x="226257" y="254790"/>
                    <a:pt x="226257" y="254790"/>
                  </a:cubicBezTo>
                  <a:cubicBezTo>
                    <a:pt x="348236" y="132811"/>
                    <a:pt x="333753" y="5361"/>
                    <a:pt x="333753" y="5361"/>
                  </a:cubicBezTo>
                  <a:cubicBezTo>
                    <a:pt x="333753" y="5361"/>
                    <a:pt x="206302" y="-9122"/>
                    <a:pt x="84323" y="112857"/>
                  </a:cubicBezTo>
                  <a:cubicBezTo>
                    <a:pt x="84323" y="112857"/>
                    <a:pt x="26391" y="176904"/>
                    <a:pt x="4828" y="238055"/>
                  </a:cubicBezTo>
                  <a:lnTo>
                    <a:pt x="101059" y="334286"/>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0" name="Freeform: Shape 218">
              <a:extLst>
                <a:ext uri="{FF2B5EF4-FFF2-40B4-BE49-F238E27FC236}">
                  <a16:creationId xmlns:a16="http://schemas.microsoft.com/office/drawing/2014/main" id="{AD3679B3-2051-649F-2D0E-3730D6236E24}"/>
                </a:ext>
              </a:extLst>
            </p:cNvPr>
            <p:cNvSpPr/>
            <p:nvPr/>
          </p:nvSpPr>
          <p:spPr>
            <a:xfrm>
              <a:off x="11531732" y="3211667"/>
              <a:ext cx="261373" cy="261372"/>
            </a:xfrm>
            <a:custGeom>
              <a:avLst/>
              <a:gdLst>
                <a:gd name="connsiteX0" fmla="*/ 51495 w 106208"/>
                <a:gd name="connsiteY0" fmla="*/ 4828 h 106208"/>
                <a:gd name="connsiteX1" fmla="*/ 4828 w 106208"/>
                <a:gd name="connsiteY1" fmla="*/ 5471 h 106208"/>
                <a:gd name="connsiteX2" fmla="*/ 102668 w 106208"/>
                <a:gd name="connsiteY2" fmla="*/ 103312 h 106208"/>
                <a:gd name="connsiteX3" fmla="*/ 102668 w 106208"/>
                <a:gd name="connsiteY3" fmla="*/ 56001 h 106208"/>
              </a:gdLst>
              <a:ahLst/>
              <a:cxnLst>
                <a:cxn ang="0">
                  <a:pos x="connsiteX0" y="connsiteY0"/>
                </a:cxn>
                <a:cxn ang="0">
                  <a:pos x="connsiteX1" y="connsiteY1"/>
                </a:cxn>
                <a:cxn ang="0">
                  <a:pos x="connsiteX2" y="connsiteY2"/>
                </a:cxn>
                <a:cxn ang="0">
                  <a:pos x="connsiteX3" y="connsiteY3"/>
                </a:cxn>
              </a:cxnLst>
              <a:rect l="l" t="t" r="r" b="b"/>
              <a:pathLst>
                <a:path w="106208" h="106208">
                  <a:moveTo>
                    <a:pt x="51495" y="4828"/>
                  </a:moveTo>
                  <a:lnTo>
                    <a:pt x="4828" y="5471"/>
                  </a:lnTo>
                  <a:lnTo>
                    <a:pt x="102668" y="103312"/>
                  </a:lnTo>
                  <a:lnTo>
                    <a:pt x="102668" y="56001"/>
                  </a:ln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1" name="Freeform: Shape 219">
              <a:extLst>
                <a:ext uri="{FF2B5EF4-FFF2-40B4-BE49-F238E27FC236}">
                  <a16:creationId xmlns:a16="http://schemas.microsoft.com/office/drawing/2014/main" id="{AD7599CC-54A6-A716-AA0B-B532E03B69B3}"/>
                </a:ext>
              </a:extLst>
            </p:cNvPr>
            <p:cNvSpPr/>
            <p:nvPr/>
          </p:nvSpPr>
          <p:spPr>
            <a:xfrm>
              <a:off x="11357483" y="2859135"/>
              <a:ext cx="435619" cy="261372"/>
            </a:xfrm>
            <a:custGeom>
              <a:avLst/>
              <a:gdLst>
                <a:gd name="connsiteX0" fmla="*/ 174762 w 177014"/>
                <a:gd name="connsiteY0" fmla="*/ 5503 h 106208"/>
                <a:gd name="connsiteX1" fmla="*/ 94944 w 177014"/>
                <a:gd name="connsiteY1" fmla="*/ 11618 h 106208"/>
                <a:gd name="connsiteX2" fmla="*/ 4828 w 177014"/>
                <a:gd name="connsiteY2" fmla="*/ 101734 h 106208"/>
                <a:gd name="connsiteX3" fmla="*/ 110071 w 177014"/>
                <a:gd name="connsiteY3" fmla="*/ 101734 h 106208"/>
              </a:gdLst>
              <a:ahLst/>
              <a:cxnLst>
                <a:cxn ang="0">
                  <a:pos x="connsiteX0" y="connsiteY0"/>
                </a:cxn>
                <a:cxn ang="0">
                  <a:pos x="connsiteX1" y="connsiteY1"/>
                </a:cxn>
                <a:cxn ang="0">
                  <a:pos x="connsiteX2" y="connsiteY2"/>
                </a:cxn>
                <a:cxn ang="0">
                  <a:pos x="connsiteX3" y="connsiteY3"/>
                </a:cxn>
              </a:cxnLst>
              <a:rect l="l" t="t" r="r" b="b"/>
              <a:pathLst>
                <a:path w="177014" h="106208">
                  <a:moveTo>
                    <a:pt x="174762" y="5503"/>
                  </a:moveTo>
                  <a:cubicBezTo>
                    <a:pt x="171543" y="2284"/>
                    <a:pt x="94944" y="11618"/>
                    <a:pt x="94944" y="11618"/>
                  </a:cubicBezTo>
                  <a:lnTo>
                    <a:pt x="4828" y="101734"/>
                  </a:lnTo>
                  <a:lnTo>
                    <a:pt x="110071" y="101734"/>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2" name="Freeform: Shape 220">
              <a:extLst>
                <a:ext uri="{FF2B5EF4-FFF2-40B4-BE49-F238E27FC236}">
                  <a16:creationId xmlns:a16="http://schemas.microsoft.com/office/drawing/2014/main" id="{C9CF55FD-335E-C02D-321E-6E7B196A6D2B}"/>
                </a:ext>
              </a:extLst>
            </p:cNvPr>
            <p:cNvSpPr/>
            <p:nvPr/>
          </p:nvSpPr>
          <p:spPr>
            <a:xfrm>
              <a:off x="11888941" y="3210875"/>
              <a:ext cx="261373" cy="435617"/>
            </a:xfrm>
            <a:custGeom>
              <a:avLst/>
              <a:gdLst>
                <a:gd name="connsiteX0" fmla="*/ 101381 w 106208"/>
                <a:gd name="connsiteY0" fmla="*/ 4828 h 177014"/>
                <a:gd name="connsiteX1" fmla="*/ 95266 w 106208"/>
                <a:gd name="connsiteY1" fmla="*/ 84645 h 177014"/>
                <a:gd name="connsiteX2" fmla="*/ 4828 w 106208"/>
                <a:gd name="connsiteY2" fmla="*/ 175083 h 177014"/>
                <a:gd name="connsiteX3" fmla="*/ 4828 w 106208"/>
                <a:gd name="connsiteY3" fmla="*/ 69840 h 177014"/>
              </a:gdLst>
              <a:ahLst/>
              <a:cxnLst>
                <a:cxn ang="0">
                  <a:pos x="connsiteX0" y="connsiteY0"/>
                </a:cxn>
                <a:cxn ang="0">
                  <a:pos x="connsiteX1" y="connsiteY1"/>
                </a:cxn>
                <a:cxn ang="0">
                  <a:pos x="connsiteX2" y="connsiteY2"/>
                </a:cxn>
                <a:cxn ang="0">
                  <a:pos x="connsiteX3" y="connsiteY3"/>
                </a:cxn>
              </a:cxnLst>
              <a:rect l="l" t="t" r="r" b="b"/>
              <a:pathLst>
                <a:path w="106208" h="177014">
                  <a:moveTo>
                    <a:pt x="101381" y="4828"/>
                  </a:moveTo>
                  <a:cubicBezTo>
                    <a:pt x="104599" y="8046"/>
                    <a:pt x="95266" y="84645"/>
                    <a:pt x="95266" y="84645"/>
                  </a:cubicBezTo>
                  <a:lnTo>
                    <a:pt x="4828" y="175083"/>
                  </a:lnTo>
                  <a:lnTo>
                    <a:pt x="4828" y="69840"/>
                  </a:lnTo>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3" name="Freeform: Shape 221">
              <a:extLst>
                <a:ext uri="{FF2B5EF4-FFF2-40B4-BE49-F238E27FC236}">
                  <a16:creationId xmlns:a16="http://schemas.microsoft.com/office/drawing/2014/main" id="{A88B3C69-3090-99E9-395E-7C4654A7382F}"/>
                </a:ext>
              </a:extLst>
            </p:cNvPr>
            <p:cNvSpPr/>
            <p:nvPr/>
          </p:nvSpPr>
          <p:spPr>
            <a:xfrm>
              <a:off x="11370949" y="3323344"/>
              <a:ext cx="182168" cy="182167"/>
            </a:xfrm>
            <a:custGeom>
              <a:avLst/>
              <a:gdLst>
                <a:gd name="connsiteX0" fmla="*/ 69197 w 74024"/>
                <a:gd name="connsiteY0" fmla="*/ 4828 h 74024"/>
                <a:gd name="connsiteX1" fmla="*/ 4828 w 74024"/>
                <a:gd name="connsiteY1" fmla="*/ 69197 h 74024"/>
              </a:gdLst>
              <a:ahLst/>
              <a:cxnLst>
                <a:cxn ang="0">
                  <a:pos x="connsiteX0" y="connsiteY0"/>
                </a:cxn>
                <a:cxn ang="0">
                  <a:pos x="connsiteX1" y="connsiteY1"/>
                </a:cxn>
              </a:cxnLst>
              <a:rect l="l" t="t" r="r" b="b"/>
              <a:pathLst>
                <a:path w="74024" h="74024">
                  <a:moveTo>
                    <a:pt x="69197" y="4828"/>
                  </a:moveTo>
                  <a:lnTo>
                    <a:pt x="4828" y="69197"/>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4" name="Freeform: Shape 222">
              <a:extLst>
                <a:ext uri="{FF2B5EF4-FFF2-40B4-BE49-F238E27FC236}">
                  <a16:creationId xmlns:a16="http://schemas.microsoft.com/office/drawing/2014/main" id="{17DDDAF1-C417-F5A9-AAC0-6AB2565D6196}"/>
                </a:ext>
              </a:extLst>
            </p:cNvPr>
            <p:cNvSpPr/>
            <p:nvPr/>
          </p:nvSpPr>
          <p:spPr>
            <a:xfrm>
              <a:off x="11510346" y="3462742"/>
              <a:ext cx="182168" cy="182167"/>
            </a:xfrm>
            <a:custGeom>
              <a:avLst/>
              <a:gdLst>
                <a:gd name="connsiteX0" fmla="*/ 69197 w 74024"/>
                <a:gd name="connsiteY0" fmla="*/ 4828 h 74024"/>
                <a:gd name="connsiteX1" fmla="*/ 4828 w 74024"/>
                <a:gd name="connsiteY1" fmla="*/ 69197 h 74024"/>
              </a:gdLst>
              <a:ahLst/>
              <a:cxnLst>
                <a:cxn ang="0">
                  <a:pos x="connsiteX0" y="connsiteY0"/>
                </a:cxn>
                <a:cxn ang="0">
                  <a:pos x="connsiteX1" y="connsiteY1"/>
                </a:cxn>
              </a:cxnLst>
              <a:rect l="l" t="t" r="r" b="b"/>
              <a:pathLst>
                <a:path w="74024" h="74024">
                  <a:moveTo>
                    <a:pt x="69197" y="4828"/>
                  </a:moveTo>
                  <a:lnTo>
                    <a:pt x="4828" y="69197"/>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5" name="Freeform: Shape 223">
              <a:extLst>
                <a:ext uri="{FF2B5EF4-FFF2-40B4-BE49-F238E27FC236}">
                  <a16:creationId xmlns:a16="http://schemas.microsoft.com/office/drawing/2014/main" id="{F4212530-B3B8-70B9-946C-1FA123AF075B}"/>
                </a:ext>
              </a:extLst>
            </p:cNvPr>
            <p:cNvSpPr/>
            <p:nvPr/>
          </p:nvSpPr>
          <p:spPr>
            <a:xfrm>
              <a:off x="11370949" y="3419972"/>
              <a:ext cx="221769" cy="221768"/>
            </a:xfrm>
            <a:custGeom>
              <a:avLst/>
              <a:gdLst>
                <a:gd name="connsiteX0" fmla="*/ 86576 w 90116"/>
                <a:gd name="connsiteY0" fmla="*/ 4828 h 90116"/>
                <a:gd name="connsiteX1" fmla="*/ 4828 w 90116"/>
                <a:gd name="connsiteY1" fmla="*/ 86576 h 90116"/>
              </a:gdLst>
              <a:ahLst/>
              <a:cxnLst>
                <a:cxn ang="0">
                  <a:pos x="connsiteX0" y="connsiteY0"/>
                </a:cxn>
                <a:cxn ang="0">
                  <a:pos x="connsiteX1" y="connsiteY1"/>
                </a:cxn>
              </a:cxnLst>
              <a:rect l="l" t="t" r="r" b="b"/>
              <a:pathLst>
                <a:path w="90116" h="90116">
                  <a:moveTo>
                    <a:pt x="86576" y="4828"/>
                  </a:moveTo>
                  <a:lnTo>
                    <a:pt x="4828" y="86576"/>
                  </a:lnTo>
                </a:path>
              </a:pathLst>
            </a:custGeom>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sp>
          <p:nvSpPr>
            <p:cNvPr id="106" name="Freeform: Shape 224">
              <a:extLst>
                <a:ext uri="{FF2B5EF4-FFF2-40B4-BE49-F238E27FC236}">
                  <a16:creationId xmlns:a16="http://schemas.microsoft.com/office/drawing/2014/main" id="{5BCE9846-473E-C23A-A272-5AE8A1143872}"/>
                </a:ext>
              </a:extLst>
            </p:cNvPr>
            <p:cNvSpPr/>
            <p:nvPr/>
          </p:nvSpPr>
          <p:spPr>
            <a:xfrm>
              <a:off x="11985372" y="2706152"/>
              <a:ext cx="316815" cy="316814"/>
            </a:xfrm>
            <a:custGeom>
              <a:avLst/>
              <a:gdLst>
                <a:gd name="connsiteX0" fmla="*/ 66702 w 128737"/>
                <a:gd name="connsiteY0" fmla="*/ 118841 h 128737"/>
                <a:gd name="connsiteX1" fmla="*/ 10379 w 128737"/>
                <a:gd name="connsiteY1" fmla="*/ 62518 h 128737"/>
                <a:gd name="connsiteX2" fmla="*/ 10379 w 128737"/>
                <a:gd name="connsiteY2" fmla="*/ 36127 h 128737"/>
                <a:gd name="connsiteX3" fmla="*/ 36127 w 128737"/>
                <a:gd name="connsiteY3" fmla="*/ 10379 h 128737"/>
                <a:gd name="connsiteX4" fmla="*/ 62518 w 128737"/>
                <a:gd name="connsiteY4" fmla="*/ 10379 h 128737"/>
                <a:gd name="connsiteX5" fmla="*/ 119163 w 128737"/>
                <a:gd name="connsiteY5" fmla="*/ 67024 h 128737"/>
                <a:gd name="connsiteX6" fmla="*/ 119163 w 128737"/>
                <a:gd name="connsiteY6" fmla="*/ 93415 h 128737"/>
                <a:gd name="connsiteX7" fmla="*/ 93415 w 128737"/>
                <a:gd name="connsiteY7" fmla="*/ 119163 h 128737"/>
                <a:gd name="connsiteX8" fmla="*/ 66702 w 128737"/>
                <a:gd name="connsiteY8" fmla="*/ 118841 h 1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37" h="128737">
                  <a:moveTo>
                    <a:pt x="66702" y="118841"/>
                  </a:moveTo>
                  <a:lnTo>
                    <a:pt x="10379" y="62518"/>
                  </a:lnTo>
                  <a:cubicBezTo>
                    <a:pt x="2977" y="55116"/>
                    <a:pt x="2977" y="43529"/>
                    <a:pt x="10379" y="36127"/>
                  </a:cubicBezTo>
                  <a:lnTo>
                    <a:pt x="36127" y="10379"/>
                  </a:lnTo>
                  <a:cubicBezTo>
                    <a:pt x="43529" y="2977"/>
                    <a:pt x="55116" y="2977"/>
                    <a:pt x="62518" y="10379"/>
                  </a:cubicBezTo>
                  <a:lnTo>
                    <a:pt x="119163" y="67024"/>
                  </a:lnTo>
                  <a:cubicBezTo>
                    <a:pt x="126565" y="74427"/>
                    <a:pt x="126565" y="86013"/>
                    <a:pt x="119163" y="93415"/>
                  </a:cubicBezTo>
                  <a:lnTo>
                    <a:pt x="93415" y="119163"/>
                  </a:lnTo>
                  <a:cubicBezTo>
                    <a:pt x="86013" y="126243"/>
                    <a:pt x="74105" y="126243"/>
                    <a:pt x="66702" y="118841"/>
                  </a:cubicBezTo>
                  <a:close/>
                </a:path>
              </a:pathLst>
            </a:custGeom>
            <a:noFill/>
            <a:ln w="19050" cap="flat">
              <a:solidFill>
                <a:sysClr val="window" lastClr="FFFFFF"/>
              </a:solidFill>
              <a:prstDash val="solid"/>
              <a:round/>
            </a:ln>
          </p:spPr>
          <p:txBody>
            <a:bodyPr rtlCol="0" anchor="ctr"/>
            <a:lstStyle/>
            <a:p>
              <a:pPr marL="0" marR="0" lvl="0" indent="0" defTabSz="914076"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dirty="0">
                <a:ln>
                  <a:noFill/>
                </a:ln>
                <a:gradFill>
                  <a:gsLst>
                    <a:gs pos="83000">
                      <a:srgbClr val="FFFFFF"/>
                    </a:gs>
                    <a:gs pos="100000">
                      <a:srgbClr val="FFFFFF"/>
                    </a:gs>
                  </a:gsLst>
                  <a:lin ang="5400000" scaled="1"/>
                </a:gra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88690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48CE37-B18E-88E4-A3BB-78EB2DE584EB}"/>
              </a:ext>
            </a:extLst>
          </p:cNvPr>
          <p:cNvSpPr txBox="1">
            <a:spLocks/>
          </p:cNvSpPr>
          <p:nvPr/>
        </p:nvSpPr>
        <p:spPr>
          <a:xfrm>
            <a:off x="269877" y="285752"/>
            <a:ext cx="11652356" cy="680041"/>
          </a:xfrm>
          <a:prstGeom prst="rect">
            <a:avLst/>
          </a:prstGeom>
        </p:spPr>
        <p:txBody>
          <a:bodyPr/>
          <a:lstStyle>
            <a:lvl1pPr algn="l" defTabSz="1096963" rtl="0" eaLnBrk="1" fontAlgn="base" hangingPunct="1">
              <a:lnSpc>
                <a:spcPct val="90000"/>
              </a:lnSpc>
              <a:spcBef>
                <a:spcPct val="0"/>
              </a:spcBef>
              <a:spcAft>
                <a:spcPct val="0"/>
              </a:spcAft>
              <a:defRPr lang="en-US" sz="4800" kern="1200" spc="-120" dirty="0">
                <a:ln w="3175">
                  <a:noFill/>
                </a:ln>
                <a:solidFill>
                  <a:schemeClr val="tx2"/>
                </a:solidFill>
                <a:latin typeface="+mj-lt"/>
                <a:ea typeface="Amazon Ember Heavy" panose="020B0803020204020204" pitchFamily="34" charset="0"/>
                <a:cs typeface="Amazon Ember Heavy" panose="020B0803020204020204" pitchFamily="34" charset="0"/>
              </a:defRPr>
            </a:lvl1pPr>
            <a:lvl2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2pPr>
            <a:lvl3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3pPr>
            <a:lvl4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4pPr>
            <a:lvl5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5pPr>
            <a:lvl6pPr marL="4572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6pPr>
            <a:lvl7pPr marL="9144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7pPr>
            <a:lvl8pPr marL="13716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8pPr>
            <a:lvl9pPr marL="18288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9pPr>
          </a:lstStyle>
          <a:p>
            <a:pPr defTabSz="914113">
              <a:defRPr/>
            </a:pPr>
            <a:endParaRPr sz="3000" spc="-100">
              <a:solidFill>
                <a:srgbClr val="FFFFFF"/>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E964B239-A837-3D92-4044-DDB695C31BD9}"/>
              </a:ext>
            </a:extLst>
          </p:cNvPr>
          <p:cNvSpPr txBox="1">
            <a:spLocks/>
          </p:cNvSpPr>
          <p:nvPr/>
        </p:nvSpPr>
        <p:spPr>
          <a:xfrm>
            <a:off x="341917" y="224668"/>
            <a:ext cx="11326040" cy="1143000"/>
          </a:xfrm>
          <a:prstGeom prst="rect">
            <a:avLst/>
          </a:prstGeom>
        </p:spPr>
        <p:txBody>
          <a:bodyPr vert="horz" wrap="square" lIns="182880" tIns="146304" rIns="182880" bIns="146304" rtlCol="0" anchor="t" anchorCtr="0">
            <a:noAutofit/>
          </a:bodyPr>
          <a:lstStyle>
            <a:lvl1pPr algn="l" defTabSz="914400" rtl="0" eaLnBrk="1" latinLnBrk="0" hangingPunct="1">
              <a:lnSpc>
                <a:spcPct val="90000"/>
              </a:lnSpc>
              <a:spcBef>
                <a:spcPct val="0"/>
              </a:spcBef>
              <a:buNone/>
              <a:defRPr lang="en-US"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Performance that scales with your application</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1391176-1689-5689-395D-DEFCD2BC0383}"/>
              </a:ext>
            </a:extLst>
          </p:cNvPr>
          <p:cNvGrpSpPr/>
          <p:nvPr/>
        </p:nvGrpSpPr>
        <p:grpSpPr>
          <a:xfrm>
            <a:off x="7365487" y="1522689"/>
            <a:ext cx="1726424" cy="1726424"/>
            <a:chOff x="8465347" y="1838800"/>
            <a:chExt cx="2071709" cy="2071709"/>
          </a:xfrm>
        </p:grpSpPr>
        <p:grpSp>
          <p:nvGrpSpPr>
            <p:cNvPr id="5" name="Group 4">
              <a:extLst>
                <a:ext uri="{FF2B5EF4-FFF2-40B4-BE49-F238E27FC236}">
                  <a16:creationId xmlns:a16="http://schemas.microsoft.com/office/drawing/2014/main" id="{58E7F70A-920E-02F8-F779-6FF0383CEDA5}"/>
                </a:ext>
              </a:extLst>
            </p:cNvPr>
            <p:cNvGrpSpPr/>
            <p:nvPr/>
          </p:nvGrpSpPr>
          <p:grpSpPr>
            <a:xfrm>
              <a:off x="8924395" y="2412135"/>
              <a:ext cx="1114271" cy="890171"/>
              <a:chOff x="12425561" y="2988820"/>
              <a:chExt cx="965498" cy="771319"/>
            </a:xfrm>
          </p:grpSpPr>
          <p:sp>
            <p:nvSpPr>
              <p:cNvPr id="7" name="Freeform: Shape 71">
                <a:extLst>
                  <a:ext uri="{FF2B5EF4-FFF2-40B4-BE49-F238E27FC236}">
                    <a16:creationId xmlns:a16="http://schemas.microsoft.com/office/drawing/2014/main" id="{C87CF64E-F820-436E-2DC6-788CBBC7397A}"/>
                  </a:ext>
                </a:extLst>
              </p:cNvPr>
              <p:cNvSpPr/>
              <p:nvPr/>
            </p:nvSpPr>
            <p:spPr>
              <a:xfrm>
                <a:off x="12425561" y="3493109"/>
                <a:ext cx="246611" cy="266173"/>
              </a:xfrm>
              <a:custGeom>
                <a:avLst/>
                <a:gdLst>
                  <a:gd name="connsiteX0" fmla="*/ 1710 w 102447"/>
                  <a:gd name="connsiteY0" fmla="*/ 1710 h 102447"/>
                  <a:gd name="connsiteX1" fmla="*/ 103827 w 102447"/>
                  <a:gd name="connsiteY1" fmla="*/ 1710 h 102447"/>
                  <a:gd name="connsiteX2" fmla="*/ 103827 w 102447"/>
                  <a:gd name="connsiteY2" fmla="*/ 101514 h 102447"/>
                  <a:gd name="connsiteX3" fmla="*/ 1710 w 102447"/>
                  <a:gd name="connsiteY3" fmla="*/ 101514 h 102447"/>
                </a:gdLst>
                <a:ahLst/>
                <a:cxnLst>
                  <a:cxn ang="0">
                    <a:pos x="connsiteX0" y="connsiteY0"/>
                  </a:cxn>
                  <a:cxn ang="0">
                    <a:pos x="connsiteX1" y="connsiteY1"/>
                  </a:cxn>
                  <a:cxn ang="0">
                    <a:pos x="connsiteX2" y="connsiteY2"/>
                  </a:cxn>
                  <a:cxn ang="0">
                    <a:pos x="connsiteX3" y="connsiteY3"/>
                  </a:cxn>
                </a:cxnLst>
                <a:rect l="l" t="t" r="r" b="b"/>
                <a:pathLst>
                  <a:path w="102447" h="102447">
                    <a:moveTo>
                      <a:pt x="1710" y="1710"/>
                    </a:moveTo>
                    <a:lnTo>
                      <a:pt x="103827" y="1710"/>
                    </a:lnTo>
                    <a:lnTo>
                      <a:pt x="103827" y="101514"/>
                    </a:lnTo>
                    <a:lnTo>
                      <a:pt x="1710" y="101514"/>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CE3F"/>
                  </a:solidFill>
                  <a:effectLst/>
                  <a:uLnTx/>
                  <a:uFillTx/>
                  <a:latin typeface="Calibri" panose="020F0502020204030204" pitchFamily="34" charset="0"/>
                  <a:cs typeface="Calibri" panose="020F0502020204030204" pitchFamily="34" charset="0"/>
                </a:endParaRPr>
              </a:p>
            </p:txBody>
          </p:sp>
          <p:sp>
            <p:nvSpPr>
              <p:cNvPr id="8" name="Freeform: Shape 72">
                <a:extLst>
                  <a:ext uri="{FF2B5EF4-FFF2-40B4-BE49-F238E27FC236}">
                    <a16:creationId xmlns:a16="http://schemas.microsoft.com/office/drawing/2014/main" id="{7FAB1515-1CA2-4A0A-B1C3-7A762460E1D7}"/>
                  </a:ext>
                </a:extLst>
              </p:cNvPr>
              <p:cNvSpPr/>
              <p:nvPr/>
            </p:nvSpPr>
            <p:spPr>
              <a:xfrm>
                <a:off x="12783543" y="3348861"/>
                <a:ext cx="246611" cy="403552"/>
              </a:xfrm>
              <a:custGeom>
                <a:avLst/>
                <a:gdLst>
                  <a:gd name="connsiteX0" fmla="*/ 1710 w 102447"/>
                  <a:gd name="connsiteY0" fmla="*/ 1710 h 155323"/>
                  <a:gd name="connsiteX1" fmla="*/ 103827 w 102447"/>
                  <a:gd name="connsiteY1" fmla="*/ 1710 h 155323"/>
                  <a:gd name="connsiteX2" fmla="*/ 103827 w 102447"/>
                  <a:gd name="connsiteY2" fmla="*/ 156703 h 155323"/>
                  <a:gd name="connsiteX3" fmla="*/ 1710 w 102447"/>
                  <a:gd name="connsiteY3" fmla="*/ 156703 h 155323"/>
                </a:gdLst>
                <a:ahLst/>
                <a:cxnLst>
                  <a:cxn ang="0">
                    <a:pos x="connsiteX0" y="connsiteY0"/>
                  </a:cxn>
                  <a:cxn ang="0">
                    <a:pos x="connsiteX1" y="connsiteY1"/>
                  </a:cxn>
                  <a:cxn ang="0">
                    <a:pos x="connsiteX2" y="connsiteY2"/>
                  </a:cxn>
                  <a:cxn ang="0">
                    <a:pos x="connsiteX3" y="connsiteY3"/>
                  </a:cxn>
                </a:cxnLst>
                <a:rect l="l" t="t" r="r" b="b"/>
                <a:pathLst>
                  <a:path w="102447" h="155323">
                    <a:moveTo>
                      <a:pt x="1710" y="1710"/>
                    </a:moveTo>
                    <a:lnTo>
                      <a:pt x="103827" y="1710"/>
                    </a:lnTo>
                    <a:lnTo>
                      <a:pt x="103827" y="156703"/>
                    </a:lnTo>
                    <a:lnTo>
                      <a:pt x="1710" y="156703"/>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CE3F"/>
                  </a:solidFill>
                  <a:effectLst/>
                  <a:uLnTx/>
                  <a:uFillTx/>
                  <a:latin typeface="Calibri" panose="020F0502020204030204" pitchFamily="34" charset="0"/>
                  <a:cs typeface="Calibri" panose="020F0502020204030204" pitchFamily="34" charset="0"/>
                </a:endParaRPr>
              </a:p>
            </p:txBody>
          </p:sp>
          <p:sp>
            <p:nvSpPr>
              <p:cNvPr id="9" name="Freeform: Shape 73">
                <a:extLst>
                  <a:ext uri="{FF2B5EF4-FFF2-40B4-BE49-F238E27FC236}">
                    <a16:creationId xmlns:a16="http://schemas.microsoft.com/office/drawing/2014/main" id="{E6BA58BF-146C-95D8-8E88-148248C760C7}"/>
                  </a:ext>
                </a:extLst>
              </p:cNvPr>
              <p:cNvSpPr/>
              <p:nvPr/>
            </p:nvSpPr>
            <p:spPr>
              <a:xfrm>
                <a:off x="13140731" y="3262140"/>
                <a:ext cx="246611" cy="497999"/>
              </a:xfrm>
              <a:custGeom>
                <a:avLst/>
                <a:gdLst>
                  <a:gd name="connsiteX0" fmla="*/ 1710 w 102447"/>
                  <a:gd name="connsiteY0" fmla="*/ 1710 h 191676"/>
                  <a:gd name="connsiteX1" fmla="*/ 103827 w 102447"/>
                  <a:gd name="connsiteY1" fmla="*/ 1710 h 191676"/>
                  <a:gd name="connsiteX2" fmla="*/ 103827 w 102447"/>
                  <a:gd name="connsiteY2" fmla="*/ 190082 h 191676"/>
                  <a:gd name="connsiteX3" fmla="*/ 1710 w 102447"/>
                  <a:gd name="connsiteY3" fmla="*/ 190082 h 191676"/>
                </a:gdLst>
                <a:ahLst/>
                <a:cxnLst>
                  <a:cxn ang="0">
                    <a:pos x="connsiteX0" y="connsiteY0"/>
                  </a:cxn>
                  <a:cxn ang="0">
                    <a:pos x="connsiteX1" y="connsiteY1"/>
                  </a:cxn>
                  <a:cxn ang="0">
                    <a:pos x="connsiteX2" y="connsiteY2"/>
                  </a:cxn>
                  <a:cxn ang="0">
                    <a:pos x="connsiteX3" y="connsiteY3"/>
                  </a:cxn>
                </a:cxnLst>
                <a:rect l="l" t="t" r="r" b="b"/>
                <a:pathLst>
                  <a:path w="102447" h="191676">
                    <a:moveTo>
                      <a:pt x="1710" y="1710"/>
                    </a:moveTo>
                    <a:lnTo>
                      <a:pt x="103827" y="1710"/>
                    </a:lnTo>
                    <a:lnTo>
                      <a:pt x="103827" y="190082"/>
                    </a:lnTo>
                    <a:lnTo>
                      <a:pt x="1710" y="190082"/>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CE3F"/>
                  </a:solidFill>
                  <a:effectLst/>
                  <a:uLnTx/>
                  <a:uFillTx/>
                  <a:latin typeface="Calibri" panose="020F0502020204030204" pitchFamily="34" charset="0"/>
                  <a:cs typeface="Calibri" panose="020F0502020204030204" pitchFamily="34" charset="0"/>
                </a:endParaRPr>
              </a:p>
            </p:txBody>
          </p:sp>
          <p:sp>
            <p:nvSpPr>
              <p:cNvPr id="10" name="Freeform: Shape 74">
                <a:extLst>
                  <a:ext uri="{FF2B5EF4-FFF2-40B4-BE49-F238E27FC236}">
                    <a16:creationId xmlns:a16="http://schemas.microsoft.com/office/drawing/2014/main" id="{0D6C33A7-BB29-A66C-EB88-16E6B714EC15}"/>
                  </a:ext>
                </a:extLst>
              </p:cNvPr>
              <p:cNvSpPr/>
              <p:nvPr/>
            </p:nvSpPr>
            <p:spPr>
              <a:xfrm>
                <a:off x="12425561" y="3061222"/>
                <a:ext cx="946664" cy="266173"/>
              </a:xfrm>
              <a:custGeom>
                <a:avLst/>
                <a:gdLst>
                  <a:gd name="connsiteX0" fmla="*/ 1710 w 393266"/>
                  <a:gd name="connsiteY0" fmla="*/ 101514 h 102447"/>
                  <a:gd name="connsiteX1" fmla="*/ 103827 w 393266"/>
                  <a:gd name="connsiteY1" fmla="*/ 101514 h 102447"/>
                  <a:gd name="connsiteX2" fmla="*/ 122334 w 393266"/>
                  <a:gd name="connsiteY2" fmla="*/ 56900 h 102447"/>
                  <a:gd name="connsiteX3" fmla="*/ 242958 w 393266"/>
                  <a:gd name="connsiteY3" fmla="*/ 56900 h 102447"/>
                  <a:gd name="connsiteX4" fmla="*/ 280302 w 393266"/>
                  <a:gd name="connsiteY4" fmla="*/ 1710 h 102447"/>
                  <a:gd name="connsiteX5" fmla="*/ 393655 w 393266"/>
                  <a:gd name="connsiteY5" fmla="*/ 1710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266" h="102447">
                    <a:moveTo>
                      <a:pt x="1710" y="101514"/>
                    </a:moveTo>
                    <a:lnTo>
                      <a:pt x="103827" y="101514"/>
                    </a:lnTo>
                    <a:lnTo>
                      <a:pt x="122334" y="56900"/>
                    </a:lnTo>
                    <a:lnTo>
                      <a:pt x="242958" y="56900"/>
                    </a:lnTo>
                    <a:lnTo>
                      <a:pt x="280302" y="1710"/>
                    </a:lnTo>
                    <a:lnTo>
                      <a:pt x="393655" y="1710"/>
                    </a:lnTo>
                  </a:path>
                </a:pathLst>
              </a:custGeom>
              <a:noFill/>
              <a:ln w="19050" cap="flat" cmpd="sng" algn="ctr">
                <a:solidFill>
                  <a:srgbClr val="38EF7D"/>
                </a:solidFill>
                <a:prstDash val="solid"/>
                <a:miter lim="800000"/>
              </a:ln>
              <a:effectLst/>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CE3F"/>
                  </a:solidFill>
                  <a:effectLst/>
                  <a:uLnTx/>
                  <a:uFillTx/>
                  <a:latin typeface="Calibri" panose="020F0502020204030204" pitchFamily="34" charset="0"/>
                  <a:cs typeface="Calibri" panose="020F0502020204030204" pitchFamily="34" charset="0"/>
                </a:endParaRPr>
              </a:p>
            </p:txBody>
          </p:sp>
          <p:sp>
            <p:nvSpPr>
              <p:cNvPr id="11" name="Freeform: Shape 75">
                <a:extLst>
                  <a:ext uri="{FF2B5EF4-FFF2-40B4-BE49-F238E27FC236}">
                    <a16:creationId xmlns:a16="http://schemas.microsoft.com/office/drawing/2014/main" id="{6A772CE2-0207-9D6E-F86C-244F95233A77}"/>
                  </a:ext>
                </a:extLst>
              </p:cNvPr>
              <p:cNvSpPr/>
              <p:nvPr/>
            </p:nvSpPr>
            <p:spPr>
              <a:xfrm>
                <a:off x="13303553" y="2988820"/>
                <a:ext cx="87506" cy="145965"/>
              </a:xfrm>
              <a:custGeom>
                <a:avLst/>
                <a:gdLst>
                  <a:gd name="connsiteX0" fmla="*/ 7105 w 36352"/>
                  <a:gd name="connsiteY0" fmla="*/ 56677 h 56180"/>
                  <a:gd name="connsiteX1" fmla="*/ 2479 w 36352"/>
                  <a:gd name="connsiteY1" fmla="*/ 51720 h 56180"/>
                  <a:gd name="connsiteX2" fmla="*/ 26603 w 36352"/>
                  <a:gd name="connsiteY2" fmla="*/ 29578 h 56180"/>
                  <a:gd name="connsiteX3" fmla="*/ 2479 w 36352"/>
                  <a:gd name="connsiteY3" fmla="*/ 7436 h 56180"/>
                  <a:gd name="connsiteX4" fmla="*/ 7105 w 36352"/>
                  <a:gd name="connsiteY4" fmla="*/ 2479 h 56180"/>
                  <a:gd name="connsiteX5" fmla="*/ 36187 w 36352"/>
                  <a:gd name="connsiteY5" fmla="*/ 29578 h 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2" h="56180">
                    <a:moveTo>
                      <a:pt x="7105" y="56677"/>
                    </a:moveTo>
                    <a:lnTo>
                      <a:pt x="2479" y="51720"/>
                    </a:lnTo>
                    <a:lnTo>
                      <a:pt x="26603" y="29578"/>
                    </a:lnTo>
                    <a:lnTo>
                      <a:pt x="2479" y="7436"/>
                    </a:lnTo>
                    <a:lnTo>
                      <a:pt x="7105" y="2479"/>
                    </a:lnTo>
                    <a:lnTo>
                      <a:pt x="36187" y="29578"/>
                    </a:lnTo>
                    <a:close/>
                  </a:path>
                </a:pathLst>
              </a:custGeom>
              <a:solidFill>
                <a:srgbClr val="38EF7D"/>
              </a:solidFill>
              <a:ln w="19050" cap="flat" cmpd="sng" algn="ctr">
                <a:noFill/>
                <a:prstDash val="solid"/>
                <a:miter lim="800000"/>
              </a:ln>
              <a:effectLst/>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CE3F"/>
                  </a:solidFill>
                  <a:effectLst/>
                  <a:uLnTx/>
                  <a:uFillTx/>
                  <a:latin typeface="Calibri" panose="020F0502020204030204" pitchFamily="34" charset="0"/>
                  <a:cs typeface="Calibri" panose="020F0502020204030204" pitchFamily="34" charset="0"/>
                </a:endParaRPr>
              </a:p>
            </p:txBody>
          </p:sp>
        </p:grpSp>
        <p:sp>
          <p:nvSpPr>
            <p:cNvPr id="6" name="Oval 5">
              <a:extLst>
                <a:ext uri="{FF2B5EF4-FFF2-40B4-BE49-F238E27FC236}">
                  <a16:creationId xmlns:a16="http://schemas.microsoft.com/office/drawing/2014/main" id="{CC534593-A148-8AB5-1E6A-26E36FF566B2}"/>
                </a:ext>
              </a:extLst>
            </p:cNvPr>
            <p:cNvSpPr/>
            <p:nvPr/>
          </p:nvSpPr>
          <p:spPr bwMode="auto">
            <a:xfrm>
              <a:off x="8465347" y="1838800"/>
              <a:ext cx="2071709" cy="2071709"/>
            </a:xfrm>
            <a:prstGeom prst="ellipse">
              <a:avLst/>
            </a:prstGeom>
            <a:noFill/>
            <a:ln w="28575" cap="flat" cmpd="sng" algn="ctr">
              <a:solidFill>
                <a:srgbClr val="7C59ED"/>
              </a:solidFill>
              <a:prstDash val="solid"/>
              <a:miter lim="800000"/>
              <a:headEnd type="none" w="med" len="med"/>
              <a:tailEnd type="none" w="med" len="med"/>
            </a:ln>
            <a:effectLst/>
          </p:spPr>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marL="0" marR="0" lvl="0" indent="0" algn="ctr" defTabSz="777041"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EF8A0B77-53E6-98D1-40DE-6F2FE164C1D8}"/>
              </a:ext>
            </a:extLst>
          </p:cNvPr>
          <p:cNvGrpSpPr/>
          <p:nvPr/>
        </p:nvGrpSpPr>
        <p:grpSpPr>
          <a:xfrm>
            <a:off x="2688233" y="1891766"/>
            <a:ext cx="898456" cy="877948"/>
            <a:chOff x="11568639" y="2521695"/>
            <a:chExt cx="1078147" cy="1053537"/>
          </a:xfrm>
        </p:grpSpPr>
        <p:sp>
          <p:nvSpPr>
            <p:cNvPr id="13" name="Freeform: Shape 74">
              <a:extLst>
                <a:ext uri="{FF2B5EF4-FFF2-40B4-BE49-F238E27FC236}">
                  <a16:creationId xmlns:a16="http://schemas.microsoft.com/office/drawing/2014/main" id="{1923DF5B-ED25-EB28-17BF-524007AC7F6A}"/>
                </a:ext>
              </a:extLst>
            </p:cNvPr>
            <p:cNvSpPr/>
            <p:nvPr/>
          </p:nvSpPr>
          <p:spPr>
            <a:xfrm>
              <a:off x="11568639" y="2952897"/>
              <a:ext cx="165638" cy="519887"/>
            </a:xfrm>
            <a:custGeom>
              <a:avLst/>
              <a:gdLst>
                <a:gd name="connsiteX0" fmla="*/ 68078 w 72704"/>
                <a:gd name="connsiteY0" fmla="*/ 4957 h 224723"/>
                <a:gd name="connsiteX1" fmla="*/ 11567 w 72704"/>
                <a:gd name="connsiteY1" fmla="*/ 4957 h 224723"/>
                <a:gd name="connsiteX2" fmla="*/ 4957 w 72704"/>
                <a:gd name="connsiteY2" fmla="*/ 11567 h 224723"/>
                <a:gd name="connsiteX3" fmla="*/ 4957 w 72704"/>
                <a:gd name="connsiteY3" fmla="*/ 215140 h 224723"/>
                <a:gd name="connsiteX4" fmla="*/ 11567 w 72704"/>
                <a:gd name="connsiteY4" fmla="*/ 221749 h 224723"/>
                <a:gd name="connsiteX5" fmla="*/ 68078 w 72704"/>
                <a:gd name="connsiteY5" fmla="*/ 221749 h 224723"/>
                <a:gd name="connsiteX6" fmla="*/ 68078 w 72704"/>
                <a:gd name="connsiteY6" fmla="*/ 4957 h 2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04" h="224723">
                  <a:moveTo>
                    <a:pt x="68078" y="4957"/>
                  </a:moveTo>
                  <a:lnTo>
                    <a:pt x="11567" y="4957"/>
                  </a:lnTo>
                  <a:cubicBezTo>
                    <a:pt x="7931" y="4957"/>
                    <a:pt x="4957" y="7931"/>
                    <a:pt x="4957" y="11567"/>
                  </a:cubicBezTo>
                  <a:lnTo>
                    <a:pt x="4957" y="215140"/>
                  </a:lnTo>
                  <a:cubicBezTo>
                    <a:pt x="4957" y="218775"/>
                    <a:pt x="7931" y="221749"/>
                    <a:pt x="11567" y="221749"/>
                  </a:cubicBezTo>
                  <a:lnTo>
                    <a:pt x="68078" y="221749"/>
                  </a:lnTo>
                  <a:lnTo>
                    <a:pt x="68078" y="4957"/>
                  </a:lnTo>
                  <a:close/>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4" name="Freeform: Shape 75">
              <a:extLst>
                <a:ext uri="{FF2B5EF4-FFF2-40B4-BE49-F238E27FC236}">
                  <a16:creationId xmlns:a16="http://schemas.microsoft.com/office/drawing/2014/main" id="{C37D70B3-7BDC-20F6-E6E1-2AE9586458FD}"/>
                </a:ext>
              </a:extLst>
            </p:cNvPr>
            <p:cNvSpPr/>
            <p:nvPr/>
          </p:nvSpPr>
          <p:spPr>
            <a:xfrm>
              <a:off x="11712443" y="2735766"/>
              <a:ext cx="165638" cy="741605"/>
            </a:xfrm>
            <a:custGeom>
              <a:avLst/>
              <a:gdLst>
                <a:gd name="connsiteX0" fmla="*/ 61469 w 72704"/>
                <a:gd name="connsiteY0" fmla="*/ 4957 h 320561"/>
                <a:gd name="connsiteX1" fmla="*/ 11567 w 72704"/>
                <a:gd name="connsiteY1" fmla="*/ 4957 h 320561"/>
                <a:gd name="connsiteX2" fmla="*/ 4957 w 72704"/>
                <a:gd name="connsiteY2" fmla="*/ 11567 h 320561"/>
                <a:gd name="connsiteX3" fmla="*/ 4957 w 72704"/>
                <a:gd name="connsiteY3" fmla="*/ 315605 h 320561"/>
                <a:gd name="connsiteX4" fmla="*/ 68078 w 72704"/>
                <a:gd name="connsiteY4" fmla="*/ 315605 h 320561"/>
                <a:gd name="connsiteX5" fmla="*/ 68078 w 72704"/>
                <a:gd name="connsiteY5" fmla="*/ 11567 h 320561"/>
                <a:gd name="connsiteX6" fmla="*/ 61469 w 72704"/>
                <a:gd name="connsiteY6" fmla="*/ 4957 h 32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04" h="320561">
                  <a:moveTo>
                    <a:pt x="61469" y="4957"/>
                  </a:moveTo>
                  <a:lnTo>
                    <a:pt x="11567" y="4957"/>
                  </a:lnTo>
                  <a:cubicBezTo>
                    <a:pt x="7931" y="4957"/>
                    <a:pt x="4957" y="7931"/>
                    <a:pt x="4957" y="11567"/>
                  </a:cubicBezTo>
                  <a:lnTo>
                    <a:pt x="4957" y="315605"/>
                  </a:lnTo>
                  <a:lnTo>
                    <a:pt x="68078" y="315605"/>
                  </a:lnTo>
                  <a:lnTo>
                    <a:pt x="68078" y="11567"/>
                  </a:lnTo>
                  <a:cubicBezTo>
                    <a:pt x="68078" y="7931"/>
                    <a:pt x="65104" y="4957"/>
                    <a:pt x="61469" y="4957"/>
                  </a:cubicBezTo>
                  <a:close/>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5" name="Freeform: Shape 76">
              <a:extLst>
                <a:ext uri="{FF2B5EF4-FFF2-40B4-BE49-F238E27FC236}">
                  <a16:creationId xmlns:a16="http://schemas.microsoft.com/office/drawing/2014/main" id="{E31303D5-F696-1AFA-3003-F3453CF9B74A}"/>
                </a:ext>
              </a:extLst>
            </p:cNvPr>
            <p:cNvSpPr/>
            <p:nvPr/>
          </p:nvSpPr>
          <p:spPr>
            <a:xfrm>
              <a:off x="12173216" y="2911612"/>
              <a:ext cx="22586" cy="22935"/>
            </a:xfrm>
            <a:custGeom>
              <a:avLst/>
              <a:gdLst>
                <a:gd name="connsiteX0" fmla="*/ 4957 w 9914"/>
                <a:gd name="connsiteY0" fmla="*/ 4957 h 9914"/>
                <a:gd name="connsiteX1" fmla="*/ 4957 w 9914"/>
                <a:gd name="connsiteY1" fmla="*/ 4957 h 9914"/>
                <a:gd name="connsiteX2" fmla="*/ 4957 w 9914"/>
                <a:gd name="connsiteY2" fmla="*/ 4957 h 9914"/>
              </a:gdLst>
              <a:ahLst/>
              <a:cxnLst>
                <a:cxn ang="0">
                  <a:pos x="connsiteX0" y="connsiteY0"/>
                </a:cxn>
                <a:cxn ang="0">
                  <a:pos x="connsiteX1" y="connsiteY1"/>
                </a:cxn>
                <a:cxn ang="0">
                  <a:pos x="connsiteX2" y="connsiteY2"/>
                </a:cxn>
              </a:cxnLst>
              <a:rect l="l" t="t" r="r" b="b"/>
              <a:pathLst>
                <a:path w="9914" h="9914">
                  <a:moveTo>
                    <a:pt x="4957" y="4957"/>
                  </a:moveTo>
                  <a:lnTo>
                    <a:pt x="4957" y="4957"/>
                  </a:lnTo>
                  <a:lnTo>
                    <a:pt x="4957" y="4957"/>
                  </a:lnTo>
                  <a:close/>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6" name="Freeform: Shape 77">
              <a:extLst>
                <a:ext uri="{FF2B5EF4-FFF2-40B4-BE49-F238E27FC236}">
                  <a16:creationId xmlns:a16="http://schemas.microsoft.com/office/drawing/2014/main" id="{635D8CA7-C3C2-C717-77A6-27E271F1C5C2}"/>
                </a:ext>
              </a:extLst>
            </p:cNvPr>
            <p:cNvSpPr/>
            <p:nvPr/>
          </p:nvSpPr>
          <p:spPr>
            <a:xfrm>
              <a:off x="11886362" y="3552297"/>
              <a:ext cx="760424" cy="22935"/>
            </a:xfrm>
            <a:custGeom>
              <a:avLst/>
              <a:gdLst>
                <a:gd name="connsiteX0" fmla="*/ 4957 w 333780"/>
                <a:gd name="connsiteY0" fmla="*/ 4957 h 9914"/>
                <a:gd name="connsiteX1" fmla="*/ 331467 w 333780"/>
                <a:gd name="connsiteY1" fmla="*/ 4957 h 9914"/>
              </a:gdLst>
              <a:ahLst/>
              <a:cxnLst>
                <a:cxn ang="0">
                  <a:pos x="connsiteX0" y="connsiteY0"/>
                </a:cxn>
                <a:cxn ang="0">
                  <a:pos x="connsiteX1" y="connsiteY1"/>
                </a:cxn>
              </a:cxnLst>
              <a:rect l="l" t="t" r="r" b="b"/>
              <a:pathLst>
                <a:path w="333780" h="9914">
                  <a:moveTo>
                    <a:pt x="4957" y="4957"/>
                  </a:moveTo>
                  <a:lnTo>
                    <a:pt x="331467" y="4957"/>
                  </a:lnTo>
                </a:path>
              </a:pathLst>
            </a:custGeom>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Shape 78">
              <a:extLst>
                <a:ext uri="{FF2B5EF4-FFF2-40B4-BE49-F238E27FC236}">
                  <a16:creationId xmlns:a16="http://schemas.microsoft.com/office/drawing/2014/main" id="{7D544BB5-0B1C-99A1-4C17-D4E34B7E7846}"/>
                </a:ext>
              </a:extLst>
            </p:cNvPr>
            <p:cNvSpPr/>
            <p:nvPr/>
          </p:nvSpPr>
          <p:spPr>
            <a:xfrm>
              <a:off x="12006072" y="3065283"/>
              <a:ext cx="527026" cy="504596"/>
            </a:xfrm>
            <a:custGeom>
              <a:avLst/>
              <a:gdLst>
                <a:gd name="connsiteX0" fmla="*/ 4957 w 231333"/>
                <a:gd name="connsiteY0" fmla="*/ 215470 h 218114"/>
                <a:gd name="connsiteX1" fmla="*/ 55520 w 231333"/>
                <a:gd name="connsiteY1" fmla="*/ 97490 h 218114"/>
                <a:gd name="connsiteX2" fmla="*/ 98482 w 231333"/>
                <a:gd name="connsiteY2" fmla="*/ 97490 h 218114"/>
                <a:gd name="connsiteX3" fmla="*/ 130538 w 231333"/>
                <a:gd name="connsiteY3" fmla="*/ 141113 h 218114"/>
                <a:gd name="connsiteX4" fmla="*/ 167882 w 231333"/>
                <a:gd name="connsiteY4" fmla="*/ 4957 h 218114"/>
                <a:gd name="connsiteX5" fmla="*/ 226376 w 231333"/>
                <a:gd name="connsiteY5" fmla="*/ 215470 h 21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33" h="218114">
                  <a:moveTo>
                    <a:pt x="4957" y="215470"/>
                  </a:moveTo>
                  <a:lnTo>
                    <a:pt x="55520" y="97490"/>
                  </a:lnTo>
                  <a:lnTo>
                    <a:pt x="98482" y="97490"/>
                  </a:lnTo>
                  <a:lnTo>
                    <a:pt x="130538" y="141113"/>
                  </a:lnTo>
                  <a:lnTo>
                    <a:pt x="167882" y="4957"/>
                  </a:lnTo>
                  <a:lnTo>
                    <a:pt x="226376" y="215470"/>
                  </a:lnTo>
                </a:path>
              </a:pathLst>
            </a:custGeom>
            <a:noFill/>
            <a:ln w="19050" cap="flat">
              <a:solidFill>
                <a:srgbClr val="38EF7D"/>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8" name="Freeform: Shape 79">
              <a:extLst>
                <a:ext uri="{FF2B5EF4-FFF2-40B4-BE49-F238E27FC236}">
                  <a16:creationId xmlns:a16="http://schemas.microsoft.com/office/drawing/2014/main" id="{71BE2565-6DC5-C024-C64E-6A961D1C6826}"/>
                </a:ext>
              </a:extLst>
            </p:cNvPr>
            <p:cNvSpPr/>
            <p:nvPr/>
          </p:nvSpPr>
          <p:spPr>
            <a:xfrm>
              <a:off x="11856245" y="3102746"/>
              <a:ext cx="165638" cy="191135"/>
            </a:xfrm>
            <a:custGeom>
              <a:avLst/>
              <a:gdLst>
                <a:gd name="connsiteX0" fmla="*/ 4957 w 72704"/>
                <a:gd name="connsiteY0" fmla="*/ 4957 h 82619"/>
                <a:gd name="connsiteX1" fmla="*/ 55190 w 72704"/>
                <a:gd name="connsiteY1" fmla="*/ 4957 h 82619"/>
                <a:gd name="connsiteX2" fmla="*/ 68078 w 72704"/>
                <a:gd name="connsiteY2" fmla="*/ 17846 h 82619"/>
                <a:gd name="connsiteX3" fmla="*/ 68078 w 72704"/>
                <a:gd name="connsiteY3" fmla="*/ 79975 h 82619"/>
              </a:gdLst>
              <a:ahLst/>
              <a:cxnLst>
                <a:cxn ang="0">
                  <a:pos x="connsiteX0" y="connsiteY0"/>
                </a:cxn>
                <a:cxn ang="0">
                  <a:pos x="connsiteX1" y="connsiteY1"/>
                </a:cxn>
                <a:cxn ang="0">
                  <a:pos x="connsiteX2" y="connsiteY2"/>
                </a:cxn>
                <a:cxn ang="0">
                  <a:pos x="connsiteX3" y="connsiteY3"/>
                </a:cxn>
              </a:cxnLst>
              <a:rect l="l" t="t" r="r" b="b"/>
              <a:pathLst>
                <a:path w="72704" h="82619">
                  <a:moveTo>
                    <a:pt x="4957" y="4957"/>
                  </a:moveTo>
                  <a:lnTo>
                    <a:pt x="55190" y="4957"/>
                  </a:lnTo>
                  <a:cubicBezTo>
                    <a:pt x="62130" y="4957"/>
                    <a:pt x="68078" y="10575"/>
                    <a:pt x="68078" y="17846"/>
                  </a:cubicBezTo>
                  <a:lnTo>
                    <a:pt x="68078" y="79975"/>
                  </a:lnTo>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Freeform: Shape 80">
              <a:extLst>
                <a:ext uri="{FF2B5EF4-FFF2-40B4-BE49-F238E27FC236}">
                  <a16:creationId xmlns:a16="http://schemas.microsoft.com/office/drawing/2014/main" id="{9736312B-1A96-978C-2837-7CB7806BD2A1}"/>
                </a:ext>
              </a:extLst>
            </p:cNvPr>
            <p:cNvSpPr/>
            <p:nvPr/>
          </p:nvSpPr>
          <p:spPr>
            <a:xfrm>
              <a:off x="12000518" y="2521695"/>
              <a:ext cx="617372" cy="634568"/>
            </a:xfrm>
            <a:custGeom>
              <a:avLst/>
              <a:gdLst>
                <a:gd name="connsiteX0" fmla="*/ 123722 w 270990"/>
                <a:gd name="connsiteY0" fmla="*/ 269338 h 274295"/>
                <a:gd name="connsiteX1" fmla="*/ 5412 w 270990"/>
                <a:gd name="connsiteY1" fmla="*/ 146070 h 274295"/>
                <a:gd name="connsiteX2" fmla="*/ 137602 w 270990"/>
                <a:gd name="connsiteY2" fmla="*/ 4957 h 274295"/>
                <a:gd name="connsiteX3" fmla="*/ 225178 w 270990"/>
                <a:gd name="connsiteY3" fmla="*/ 236290 h 274295"/>
              </a:gdLst>
              <a:ahLst/>
              <a:cxnLst>
                <a:cxn ang="0">
                  <a:pos x="connsiteX0" y="connsiteY0"/>
                </a:cxn>
                <a:cxn ang="0">
                  <a:pos x="connsiteX1" y="connsiteY1"/>
                </a:cxn>
                <a:cxn ang="0">
                  <a:pos x="connsiteX2" y="connsiteY2"/>
                </a:cxn>
                <a:cxn ang="0">
                  <a:pos x="connsiteX3" y="connsiteY3"/>
                </a:cxn>
              </a:cxnLst>
              <a:rect l="l" t="t" r="r" b="b"/>
              <a:pathLst>
                <a:path w="270990" h="274295">
                  <a:moveTo>
                    <a:pt x="123722" y="269338"/>
                  </a:moveTo>
                  <a:cubicBezTo>
                    <a:pt x="123722" y="269338"/>
                    <a:pt x="16648" y="260085"/>
                    <a:pt x="5412" y="146070"/>
                  </a:cubicBezTo>
                  <a:cubicBezTo>
                    <a:pt x="-206" y="89559"/>
                    <a:pt x="46391" y="4957"/>
                    <a:pt x="137602" y="4957"/>
                  </a:cubicBezTo>
                  <a:cubicBezTo>
                    <a:pt x="254591" y="5288"/>
                    <a:pt x="315398" y="154002"/>
                    <a:pt x="225178" y="236290"/>
                  </a:cubicBezTo>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Freeform: Shape 81">
              <a:extLst>
                <a:ext uri="{FF2B5EF4-FFF2-40B4-BE49-F238E27FC236}">
                  <a16:creationId xmlns:a16="http://schemas.microsoft.com/office/drawing/2014/main" id="{067FCD8B-13EB-67B1-7168-F263B775DDBE}"/>
                </a:ext>
              </a:extLst>
            </p:cNvPr>
            <p:cNvSpPr/>
            <p:nvPr/>
          </p:nvSpPr>
          <p:spPr>
            <a:xfrm>
              <a:off x="12302711" y="2524754"/>
              <a:ext cx="22586" cy="344043"/>
            </a:xfrm>
            <a:custGeom>
              <a:avLst/>
              <a:gdLst>
                <a:gd name="connsiteX0" fmla="*/ 4957 w 9914"/>
                <a:gd name="connsiteY0" fmla="*/ 4957 h 148714"/>
                <a:gd name="connsiteX1" fmla="*/ 4957 w 9914"/>
                <a:gd name="connsiteY1" fmla="*/ 144749 h 148714"/>
              </a:gdLst>
              <a:ahLst/>
              <a:cxnLst>
                <a:cxn ang="0">
                  <a:pos x="connsiteX0" y="connsiteY0"/>
                </a:cxn>
                <a:cxn ang="0">
                  <a:pos x="connsiteX1" y="connsiteY1"/>
                </a:cxn>
              </a:cxnLst>
              <a:rect l="l" t="t" r="r" b="b"/>
              <a:pathLst>
                <a:path w="9914" h="148714">
                  <a:moveTo>
                    <a:pt x="4957" y="4957"/>
                  </a:moveTo>
                  <a:lnTo>
                    <a:pt x="4957" y="144749"/>
                  </a:lnTo>
                </a:path>
              </a:pathLst>
            </a:custGeom>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Freeform: Shape 82">
              <a:extLst>
                <a:ext uri="{FF2B5EF4-FFF2-40B4-BE49-F238E27FC236}">
                  <a16:creationId xmlns:a16="http://schemas.microsoft.com/office/drawing/2014/main" id="{45B6670A-1646-0EE8-DF41-99B44AC497C0}"/>
                </a:ext>
              </a:extLst>
            </p:cNvPr>
            <p:cNvSpPr/>
            <p:nvPr/>
          </p:nvSpPr>
          <p:spPr>
            <a:xfrm>
              <a:off x="12302711" y="2848153"/>
              <a:ext cx="233398" cy="221717"/>
            </a:xfrm>
            <a:custGeom>
              <a:avLst/>
              <a:gdLst>
                <a:gd name="connsiteX0" fmla="*/ 4957 w 102447"/>
                <a:gd name="connsiteY0" fmla="*/ 4957 h 95838"/>
                <a:gd name="connsiteX1" fmla="*/ 98812 w 102447"/>
                <a:gd name="connsiteY1" fmla="*/ 92864 h 95838"/>
              </a:gdLst>
              <a:ahLst/>
              <a:cxnLst>
                <a:cxn ang="0">
                  <a:pos x="connsiteX0" y="connsiteY0"/>
                </a:cxn>
                <a:cxn ang="0">
                  <a:pos x="connsiteX1" y="connsiteY1"/>
                </a:cxn>
              </a:cxnLst>
              <a:rect l="l" t="t" r="r" b="b"/>
              <a:pathLst>
                <a:path w="102447" h="95838">
                  <a:moveTo>
                    <a:pt x="4957" y="4957"/>
                  </a:moveTo>
                  <a:lnTo>
                    <a:pt x="98812" y="92864"/>
                  </a:lnTo>
                </a:path>
              </a:pathLst>
            </a:custGeom>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Freeform: Shape 83">
              <a:extLst>
                <a:ext uri="{FF2B5EF4-FFF2-40B4-BE49-F238E27FC236}">
                  <a16:creationId xmlns:a16="http://schemas.microsoft.com/office/drawing/2014/main" id="{F67E3CA7-ACA3-141B-B7F2-C181D81BEF04}"/>
                </a:ext>
              </a:extLst>
            </p:cNvPr>
            <p:cNvSpPr/>
            <p:nvPr/>
          </p:nvSpPr>
          <p:spPr>
            <a:xfrm>
              <a:off x="12001554" y="2621849"/>
              <a:ext cx="542084" cy="244653"/>
            </a:xfrm>
            <a:custGeom>
              <a:avLst/>
              <a:gdLst>
                <a:gd name="connsiteX0" fmla="*/ 233647 w 237942"/>
                <a:gd name="connsiteY0" fmla="*/ 4957 h 105752"/>
                <a:gd name="connsiteX1" fmla="*/ 137148 w 237942"/>
                <a:gd name="connsiteY1" fmla="*/ 102778 h 105752"/>
                <a:gd name="connsiteX2" fmla="*/ 4957 w 237942"/>
                <a:gd name="connsiteY2" fmla="*/ 102778 h 105752"/>
              </a:gdLst>
              <a:ahLst/>
              <a:cxnLst>
                <a:cxn ang="0">
                  <a:pos x="connsiteX0" y="connsiteY0"/>
                </a:cxn>
                <a:cxn ang="0">
                  <a:pos x="connsiteX1" y="connsiteY1"/>
                </a:cxn>
                <a:cxn ang="0">
                  <a:pos x="connsiteX2" y="connsiteY2"/>
                </a:cxn>
              </a:cxnLst>
              <a:rect l="l" t="t" r="r" b="b"/>
              <a:pathLst>
                <a:path w="237942" h="105752">
                  <a:moveTo>
                    <a:pt x="233647" y="4957"/>
                  </a:moveTo>
                  <a:lnTo>
                    <a:pt x="137148" y="102778"/>
                  </a:lnTo>
                  <a:lnTo>
                    <a:pt x="4957" y="102778"/>
                  </a:lnTo>
                </a:path>
              </a:pathLst>
            </a:custGeom>
            <a:noFill/>
            <a:ln w="19050" cap="flat">
              <a:solidFill>
                <a:sysClr val="window" lastClr="FFFFFF"/>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Freeform: Shape 84">
              <a:extLst>
                <a:ext uri="{FF2B5EF4-FFF2-40B4-BE49-F238E27FC236}">
                  <a16:creationId xmlns:a16="http://schemas.microsoft.com/office/drawing/2014/main" id="{C1936345-D777-4CAD-5CDC-CE50D4979457}"/>
                </a:ext>
              </a:extLst>
            </p:cNvPr>
            <p:cNvSpPr/>
            <p:nvPr/>
          </p:nvSpPr>
          <p:spPr>
            <a:xfrm>
              <a:off x="11805049" y="3454435"/>
              <a:ext cx="158108" cy="22935"/>
            </a:xfrm>
            <a:custGeom>
              <a:avLst/>
              <a:gdLst>
                <a:gd name="connsiteX0" fmla="*/ 65104 w 69399"/>
                <a:gd name="connsiteY0" fmla="*/ 4957 h 9914"/>
                <a:gd name="connsiteX1" fmla="*/ 4957 w 69399"/>
                <a:gd name="connsiteY1" fmla="*/ 4957 h 9914"/>
              </a:gdLst>
              <a:ahLst/>
              <a:cxnLst>
                <a:cxn ang="0">
                  <a:pos x="connsiteX0" y="connsiteY0"/>
                </a:cxn>
                <a:cxn ang="0">
                  <a:pos x="connsiteX1" y="connsiteY1"/>
                </a:cxn>
              </a:cxnLst>
              <a:rect l="l" t="t" r="r" b="b"/>
              <a:pathLst>
                <a:path w="69399" h="9914">
                  <a:moveTo>
                    <a:pt x="65104" y="4957"/>
                  </a:moveTo>
                  <a:lnTo>
                    <a:pt x="4957" y="4957"/>
                  </a:lnTo>
                </a:path>
              </a:pathLst>
            </a:custGeom>
            <a:ln w="19050" cap="flat">
              <a:solidFill>
                <a:srgbClr val="000000"/>
              </a:solidFill>
              <a:prstDash val="solid"/>
              <a:round/>
            </a:ln>
          </p:spPr>
          <p:txBody>
            <a:bodyPr rtlCol="0" anchor="ctr"/>
            <a:lstStyle/>
            <a:p>
              <a:pPr marL="0" marR="0" lvl="0" indent="0" defTabSz="146291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4" name="Oval 23">
            <a:extLst>
              <a:ext uri="{FF2B5EF4-FFF2-40B4-BE49-F238E27FC236}">
                <a16:creationId xmlns:a16="http://schemas.microsoft.com/office/drawing/2014/main" id="{81C9B630-2C2D-3F94-BF9D-CC2729F3B0DB}"/>
              </a:ext>
            </a:extLst>
          </p:cNvPr>
          <p:cNvSpPr/>
          <p:nvPr/>
        </p:nvSpPr>
        <p:spPr bwMode="auto">
          <a:xfrm>
            <a:off x="2260764" y="1483521"/>
            <a:ext cx="1726424" cy="1726424"/>
          </a:xfrm>
          <a:prstGeom prst="ellipse">
            <a:avLst/>
          </a:prstGeom>
          <a:noFill/>
          <a:ln w="28575" cap="flat" cmpd="sng" algn="ctr">
            <a:solidFill>
              <a:srgbClr val="7C59ED"/>
            </a:solidFill>
            <a:prstDash val="solid"/>
            <a:miter lim="800000"/>
            <a:headEnd type="none" w="med" len="med"/>
            <a:tailEnd type="none" w="med" len="med"/>
          </a:ln>
          <a:effectLst/>
        </p:spPr>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marL="0" marR="0" lvl="0" indent="0" algn="ctr" defTabSz="777041"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75EEDB9F-837E-C8A4-2F10-A6C1A622B726}"/>
              </a:ext>
            </a:extLst>
          </p:cNvPr>
          <p:cNvSpPr/>
          <p:nvPr/>
        </p:nvSpPr>
        <p:spPr>
          <a:xfrm>
            <a:off x="397014" y="899725"/>
            <a:ext cx="11652356" cy="400110"/>
          </a:xfrm>
          <a:prstGeom prst="rect">
            <a:avLst/>
          </a:prstGeom>
        </p:spPr>
        <p:txBody>
          <a:bodyPr wrap="square">
            <a:spAutoFit/>
          </a:bodyPr>
          <a:lstStyle/>
          <a:p>
            <a:pPr defTabSz="457153" eaLnBrk="0" fontAlgn="base" hangingPunct="0">
              <a:spcBef>
                <a:spcPts val="600"/>
              </a:spcBef>
              <a:spcAft>
                <a:spcPts val="300"/>
              </a:spcAft>
              <a:defRPr/>
            </a:pPr>
            <a:r>
              <a:rPr lang="en-US" sz="2000" dirty="0">
                <a:solidFill>
                  <a:srgbClr val="7C59ED"/>
                </a:solidFill>
                <a:latin typeface="Calibri" panose="020F0502020204030204" pitchFamily="34" charset="0"/>
                <a:ea typeface="Amazon Ember" panose="020B0603020204020204" pitchFamily="34" charset="0"/>
                <a:cs typeface="Calibri" panose="020F0502020204030204" pitchFamily="34" charset="0"/>
              </a:rPr>
              <a:t>Amazon EFS can scale up to 10s of GB/s of throughput and unlimited IOPS</a:t>
            </a:r>
          </a:p>
        </p:txBody>
      </p:sp>
      <p:sp>
        <p:nvSpPr>
          <p:cNvPr id="26" name="Rectangle 25">
            <a:extLst>
              <a:ext uri="{FF2B5EF4-FFF2-40B4-BE49-F238E27FC236}">
                <a16:creationId xmlns:a16="http://schemas.microsoft.com/office/drawing/2014/main" id="{23D1FDC9-C3EB-897B-C021-694D0C2CAE78}"/>
              </a:ext>
            </a:extLst>
          </p:cNvPr>
          <p:cNvSpPr/>
          <p:nvPr/>
        </p:nvSpPr>
        <p:spPr>
          <a:xfrm>
            <a:off x="1127279" y="3546284"/>
            <a:ext cx="4129536" cy="2472856"/>
          </a:xfrm>
          <a:prstGeom prst="rect">
            <a:avLst/>
          </a:prstGeom>
        </p:spPr>
        <p:txBody>
          <a:bodyPr wrap="square" lIns="0" tIns="0" rIns="0" bIns="0" anchor="ctr" anchorCtr="0">
            <a:spAutoFit/>
          </a:bodyPr>
          <a:lstStyle/>
          <a:p>
            <a:pPr algn="ctr" defTabSz="914376" eaLnBrk="0" fontAlgn="base" hangingPunct="0">
              <a:spcBef>
                <a:spcPct val="0"/>
              </a:spcBef>
              <a:spcAft>
                <a:spcPct val="0"/>
              </a:spcAft>
              <a:buSzPct val="90000"/>
              <a:defRPr/>
            </a:pPr>
            <a:r>
              <a:rPr lang="en-US" sz="417" dirty="0">
                <a:solidFill>
                  <a:srgbClr val="FFFFFF"/>
                </a:solidFill>
                <a:latin typeface="Calibri" panose="020F0502020204030204" pitchFamily="34" charset="0"/>
                <a:ea typeface="Amazon Ember" panose="020B0603020204020204" pitchFamily="34" charset="0"/>
                <a:cs typeface="Calibri" panose="020F0502020204030204" pitchFamily="34" charset="0"/>
              </a:rPr>
              <a:t> </a:t>
            </a:r>
          </a:p>
          <a:p>
            <a:pPr algn="ctr">
              <a:lnSpc>
                <a:spcPct val="90000"/>
              </a:lnSpc>
              <a:spcAft>
                <a:spcPts val="1500"/>
              </a:spcAft>
              <a:defRPr/>
            </a:pPr>
            <a:r>
              <a:rPr lang="en-US" sz="2333" b="1" dirty="0">
                <a:solidFill>
                  <a:srgbClr val="FF8500"/>
                </a:solidFill>
                <a:latin typeface="Calibri" panose="020F0502020204030204" pitchFamily="34" charset="0"/>
                <a:cs typeface="Calibri" panose="020F0502020204030204" pitchFamily="34" charset="0"/>
              </a:rPr>
              <a:t>Performance Modes</a:t>
            </a:r>
          </a:p>
          <a:p>
            <a:pPr algn="ctr">
              <a:lnSpc>
                <a:spcPct val="90000"/>
              </a:lnSpc>
              <a:spcAft>
                <a:spcPts val="1500"/>
              </a:spcAft>
              <a:defRPr/>
            </a:pPr>
            <a:r>
              <a:rPr lang="en-US" sz="1667" dirty="0">
                <a:solidFill>
                  <a:srgbClr val="38EF7D"/>
                </a:solidFill>
                <a:latin typeface="Calibri" panose="020F0502020204030204" pitchFamily="34" charset="0"/>
                <a:cs typeface="Calibri" panose="020F0502020204030204" pitchFamily="34" charset="0"/>
              </a:rPr>
              <a:t>General Purpose</a:t>
            </a:r>
            <a:br>
              <a:rPr lang="en-US" sz="1667" dirty="0">
                <a:solidFill>
                  <a:srgbClr val="38EF7D"/>
                </a:solidFill>
                <a:latin typeface="Calibri" panose="020F0502020204030204" pitchFamily="34" charset="0"/>
                <a:cs typeface="Calibri" panose="020F0502020204030204" pitchFamily="34" charset="0"/>
              </a:rPr>
            </a:br>
            <a:r>
              <a:rPr lang="en-US" sz="1667" dirty="0">
                <a:solidFill>
                  <a:srgbClr val="F1F3F3"/>
                </a:solidFill>
                <a:latin typeface="Calibri" panose="020F0502020204030204" pitchFamily="34" charset="0"/>
                <a:cs typeface="Calibri" panose="020F0502020204030204" pitchFamily="34" charset="0"/>
              </a:rPr>
              <a:t>Up to 35K read and 7K write IOPS</a:t>
            </a:r>
          </a:p>
          <a:p>
            <a:pPr algn="ctr">
              <a:lnSpc>
                <a:spcPct val="90000"/>
              </a:lnSpc>
              <a:spcAft>
                <a:spcPts val="1500"/>
              </a:spcAft>
              <a:defRPr/>
            </a:pPr>
            <a:r>
              <a:rPr lang="en-US" sz="1667" dirty="0">
                <a:solidFill>
                  <a:srgbClr val="38EF7D"/>
                </a:solidFill>
                <a:latin typeface="Calibri" panose="020F0502020204030204" pitchFamily="34" charset="0"/>
                <a:cs typeface="Calibri" panose="020F0502020204030204" pitchFamily="34" charset="0"/>
              </a:rPr>
              <a:t>Max I/O</a:t>
            </a:r>
            <a:br>
              <a:rPr lang="en-US" sz="1667" dirty="0">
                <a:solidFill>
                  <a:srgbClr val="38EF7D"/>
                </a:solidFill>
                <a:latin typeface="Calibri" panose="020F0502020204030204" pitchFamily="34" charset="0"/>
                <a:cs typeface="Calibri" panose="020F0502020204030204" pitchFamily="34" charset="0"/>
              </a:rPr>
            </a:br>
            <a:r>
              <a:rPr lang="en-US" sz="1667" dirty="0">
                <a:solidFill>
                  <a:srgbClr val="F1F3F3"/>
                </a:solidFill>
                <a:latin typeface="Calibri" panose="020F0502020204030204" pitchFamily="34" charset="0"/>
                <a:cs typeface="Calibri" panose="020F0502020204030204" pitchFamily="34" charset="0"/>
              </a:rPr>
              <a:t>Unlimited IOPS (at the file system)</a:t>
            </a:r>
          </a:p>
          <a:p>
            <a:pPr marL="895328" lvl="1" indent="-285744">
              <a:lnSpc>
                <a:spcPct val="90000"/>
              </a:lnSpc>
              <a:spcAft>
                <a:spcPts val="1500"/>
              </a:spcAft>
              <a:buFont typeface="Arial" panose="020B0604020202020204" pitchFamily="34" charset="0"/>
              <a:buChar char="•"/>
              <a:defRPr/>
            </a:pPr>
            <a:endParaRPr lang="en-US" sz="1667" dirty="0">
              <a:solidFill>
                <a:prstClr val="white"/>
              </a:solidFill>
              <a:latin typeface="Calibri" panose="020F0502020204030204" pitchFamily="34" charset="0"/>
              <a:cs typeface="Calibri" panose="020F0502020204030204" pitchFamily="34" charset="0"/>
            </a:endParaRPr>
          </a:p>
          <a:p>
            <a:pPr algn="ctr">
              <a:lnSpc>
                <a:spcPct val="90000"/>
              </a:lnSpc>
              <a:spcAft>
                <a:spcPts val="1500"/>
              </a:spcAft>
              <a:defRPr/>
            </a:pPr>
            <a:endParaRPr lang="en-US" sz="1167" dirty="0">
              <a:solidFill>
                <a:srgbClr val="FFFFFF"/>
              </a:solidFill>
              <a:latin typeface="Calibri" panose="020F0502020204030204" pitchFamily="34" charset="0"/>
              <a:ea typeface="Amazon Ember" panose="020B060302020402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D51617D6-145A-0D46-5472-7B6379C19238}"/>
              </a:ext>
            </a:extLst>
          </p:cNvPr>
          <p:cNvSpPr/>
          <p:nvPr/>
        </p:nvSpPr>
        <p:spPr>
          <a:xfrm>
            <a:off x="5802215" y="3538872"/>
            <a:ext cx="5267240" cy="2280496"/>
          </a:xfrm>
          <a:prstGeom prst="rect">
            <a:avLst/>
          </a:prstGeom>
        </p:spPr>
        <p:txBody>
          <a:bodyPr wrap="square" lIns="0" tIns="0" rIns="0" bIns="0" anchor="ctr" anchorCtr="0">
            <a:spAutoFit/>
          </a:bodyPr>
          <a:lstStyle/>
          <a:p>
            <a:pPr algn="ctr" defTabSz="914376" eaLnBrk="0" fontAlgn="base" hangingPunct="0">
              <a:spcBef>
                <a:spcPct val="0"/>
              </a:spcBef>
              <a:spcAft>
                <a:spcPct val="0"/>
              </a:spcAft>
              <a:buSzPct val="90000"/>
              <a:defRPr/>
            </a:pPr>
            <a:r>
              <a:rPr lang="en-US" sz="417" dirty="0">
                <a:solidFill>
                  <a:srgbClr val="FFFFFF"/>
                </a:solidFill>
                <a:latin typeface="Calibri" panose="020F0502020204030204" pitchFamily="34" charset="0"/>
                <a:ea typeface="Amazon Ember" panose="020B0603020204020204" pitchFamily="34" charset="0"/>
                <a:cs typeface="Calibri" panose="020F0502020204030204" pitchFamily="34" charset="0"/>
              </a:rPr>
              <a:t> </a:t>
            </a:r>
          </a:p>
          <a:p>
            <a:pPr algn="ctr">
              <a:lnSpc>
                <a:spcPct val="90000"/>
              </a:lnSpc>
              <a:spcAft>
                <a:spcPts val="1500"/>
              </a:spcAft>
              <a:defRPr/>
            </a:pPr>
            <a:r>
              <a:rPr lang="en-US" sz="2333" b="1" dirty="0">
                <a:solidFill>
                  <a:srgbClr val="FF8500"/>
                </a:solidFill>
                <a:latin typeface="Calibri" panose="020F0502020204030204" pitchFamily="34" charset="0"/>
                <a:cs typeface="Calibri" panose="020F0502020204030204" pitchFamily="34" charset="0"/>
              </a:rPr>
              <a:t>Throughput Modes</a:t>
            </a:r>
          </a:p>
          <a:p>
            <a:pPr algn="ctr">
              <a:lnSpc>
                <a:spcPct val="90000"/>
              </a:lnSpc>
              <a:spcAft>
                <a:spcPts val="1500"/>
              </a:spcAft>
              <a:defRPr/>
            </a:pPr>
            <a:r>
              <a:rPr lang="en-US" sz="1667" dirty="0">
                <a:solidFill>
                  <a:srgbClr val="38EF7D"/>
                </a:solidFill>
                <a:latin typeface="Calibri" panose="020F0502020204030204" pitchFamily="34" charset="0"/>
                <a:cs typeface="Calibri" panose="020F0502020204030204" pitchFamily="34" charset="0"/>
              </a:rPr>
              <a:t>Bursting Throughput</a:t>
            </a:r>
            <a:br>
              <a:rPr lang="en-US" sz="1667" dirty="0">
                <a:solidFill>
                  <a:srgbClr val="38EF7D"/>
                </a:solidFill>
                <a:latin typeface="Calibri" panose="020F0502020204030204" pitchFamily="34" charset="0"/>
                <a:cs typeface="Calibri" panose="020F0502020204030204" pitchFamily="34" charset="0"/>
              </a:rPr>
            </a:br>
            <a:r>
              <a:rPr lang="en-US" sz="1667" dirty="0">
                <a:solidFill>
                  <a:srgbClr val="F1F3F3"/>
                </a:solidFill>
                <a:latin typeface="Calibri" panose="020F0502020204030204" pitchFamily="34" charset="0"/>
                <a:cs typeface="Calibri" panose="020F0502020204030204" pitchFamily="34" charset="0"/>
              </a:rPr>
              <a:t>Auto-scale throughput based on storage</a:t>
            </a:r>
          </a:p>
          <a:p>
            <a:pPr algn="ctr">
              <a:lnSpc>
                <a:spcPct val="90000"/>
              </a:lnSpc>
              <a:spcAft>
                <a:spcPts val="1500"/>
              </a:spcAft>
              <a:defRPr/>
            </a:pPr>
            <a:r>
              <a:rPr lang="en-US" sz="1667" dirty="0">
                <a:solidFill>
                  <a:srgbClr val="38EF7D"/>
                </a:solidFill>
                <a:latin typeface="Calibri" panose="020F0502020204030204" pitchFamily="34" charset="0"/>
                <a:cs typeface="Calibri" panose="020F0502020204030204" pitchFamily="34" charset="0"/>
              </a:rPr>
              <a:t>Provisioned Throughput</a:t>
            </a:r>
            <a:br>
              <a:rPr lang="en-US" sz="1667" dirty="0">
                <a:solidFill>
                  <a:srgbClr val="38EF7D"/>
                </a:solidFill>
                <a:latin typeface="Calibri" panose="020F0502020204030204" pitchFamily="34" charset="0"/>
                <a:cs typeface="Calibri" panose="020F0502020204030204" pitchFamily="34" charset="0"/>
              </a:rPr>
            </a:br>
            <a:r>
              <a:rPr lang="en-US" sz="1667" dirty="0">
                <a:solidFill>
                  <a:srgbClr val="F1F3F3"/>
                </a:solidFill>
                <a:latin typeface="Calibri" panose="020F0502020204030204" pitchFamily="34" charset="0"/>
                <a:cs typeface="Calibri" panose="020F0502020204030204" pitchFamily="34" charset="0"/>
              </a:rPr>
              <a:t>User-defined throughput independent of storage. Additional charges apply.</a:t>
            </a:r>
          </a:p>
          <a:p>
            <a:pPr algn="ctr">
              <a:lnSpc>
                <a:spcPct val="90000"/>
              </a:lnSpc>
              <a:spcAft>
                <a:spcPts val="1500"/>
              </a:spcAft>
              <a:defRPr/>
            </a:pPr>
            <a:endParaRPr lang="en-US" sz="1167" dirty="0">
              <a:solidFill>
                <a:srgbClr val="FFFFFF"/>
              </a:solidFill>
              <a:latin typeface="Calibri" panose="020F0502020204030204" pitchFamily="34" charset="0"/>
              <a:ea typeface="Amazon Ember" panose="020B0603020204020204" pitchFamily="34" charset="0"/>
              <a:cs typeface="Calibri" panose="020F0502020204030204" pitchFamily="34" charset="0"/>
            </a:endParaRPr>
          </a:p>
        </p:txBody>
      </p:sp>
    </p:spTree>
    <p:extLst>
      <p:ext uri="{BB962C8B-B14F-4D97-AF65-F5344CB8AC3E}">
        <p14:creationId xmlns:p14="http://schemas.microsoft.com/office/powerpoint/2010/main" val="2940078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8520-CB0F-EE08-D737-605380DA3600}"/>
              </a:ext>
            </a:extLst>
          </p:cNvPr>
          <p:cNvSpPr/>
          <p:nvPr/>
        </p:nvSpPr>
        <p:spPr>
          <a:xfrm>
            <a:off x="2991678" y="1762669"/>
            <a:ext cx="6221896" cy="2852530"/>
          </a:xfrm>
          <a:prstGeom prst="rect">
            <a:avLst/>
          </a:prstGeom>
          <a:solidFill>
            <a:srgbClr val="0B98B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Amazon </a:t>
            </a:r>
            <a:r>
              <a:rPr lang="en-NZ" sz="4000" b="1" dirty="0" err="1">
                <a:solidFill>
                  <a:schemeClr val="bg1"/>
                </a:solidFill>
                <a:latin typeface="Calibri" panose="020F0502020204030204" pitchFamily="34" charset="0"/>
                <a:cs typeface="Calibri" panose="020F0502020204030204" pitchFamily="34" charset="0"/>
              </a:rPr>
              <a:t>FSx</a:t>
            </a:r>
            <a:endParaRPr lang="en-NZ"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9966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66D3C876-3355-4D14-8A75-C1E97D5F6B11}"/>
              </a:ext>
            </a:extLst>
          </p:cNvPr>
          <p:cNvCxnSpPr>
            <a:cxnSpLocks/>
          </p:cNvCxnSpPr>
          <p:nvPr/>
        </p:nvCxnSpPr>
        <p:spPr>
          <a:xfrm flipH="1">
            <a:off x="6096001" y="2125605"/>
            <a:ext cx="17319" cy="3698999"/>
          </a:xfrm>
          <a:prstGeom prst="line">
            <a:avLst/>
          </a:prstGeom>
          <a:noFill/>
          <a:ln w="25400" cap="flat" cmpd="sng" algn="ctr">
            <a:solidFill>
              <a:srgbClr val="FF8500"/>
            </a:solidFill>
            <a:prstDash val="solid"/>
            <a:miter lim="800000"/>
            <a:headEnd type="none"/>
            <a:tailEnd type="none"/>
          </a:ln>
          <a:effectLst/>
        </p:spPr>
      </p:cxnSp>
      <p:sp>
        <p:nvSpPr>
          <p:cNvPr id="29" name="Rectangle 28">
            <a:extLst>
              <a:ext uri="{FF2B5EF4-FFF2-40B4-BE49-F238E27FC236}">
                <a16:creationId xmlns:a16="http://schemas.microsoft.com/office/drawing/2014/main" id="{1948792C-12E1-179F-331C-DDC929B2F261}"/>
              </a:ext>
            </a:extLst>
          </p:cNvPr>
          <p:cNvSpPr/>
          <p:nvPr/>
        </p:nvSpPr>
        <p:spPr>
          <a:xfrm>
            <a:off x="740076" y="3758925"/>
            <a:ext cx="4840024" cy="1015663"/>
          </a:xfrm>
          <a:prstGeom prst="rect">
            <a:avLst/>
          </a:prstGeom>
        </p:spPr>
        <p:txBody>
          <a:bodyPr wrap="square">
            <a:spAutoFit/>
          </a:bodyPr>
          <a:lstStyle/>
          <a:p>
            <a:pPr>
              <a:defRPr/>
            </a:pPr>
            <a:r>
              <a:rPr lang="en-US" sz="3000" dirty="0">
                <a:solidFill>
                  <a:srgbClr val="FFFFFF"/>
                </a:solidFill>
                <a:latin typeface="Calibri" panose="020F0502020204030204" pitchFamily="34" charset="0"/>
                <a:ea typeface="Amazon Ember" panose="020B0603020204020204" pitchFamily="34" charset="0"/>
                <a:cs typeface="Calibri" panose="020F0502020204030204" pitchFamily="34" charset="0"/>
              </a:rPr>
              <a:t>Fully managed file storage built on </a:t>
            </a:r>
            <a:r>
              <a:rPr lang="en-US" sz="3000" dirty="0">
                <a:solidFill>
                  <a:srgbClr val="00A0C8"/>
                </a:solidFill>
                <a:latin typeface="Calibri" panose="020F0502020204030204" pitchFamily="34" charset="0"/>
                <a:ea typeface="Amazon Ember" panose="020B0603020204020204" pitchFamily="34" charset="0"/>
                <a:cs typeface="Calibri" panose="020F0502020204030204" pitchFamily="34" charset="0"/>
              </a:rPr>
              <a:t>Windows Server</a:t>
            </a:r>
          </a:p>
        </p:txBody>
      </p:sp>
      <p:grpSp>
        <p:nvGrpSpPr>
          <p:cNvPr id="30" name="Graphic 42">
            <a:extLst>
              <a:ext uri="{FF2B5EF4-FFF2-40B4-BE49-F238E27FC236}">
                <a16:creationId xmlns:a16="http://schemas.microsoft.com/office/drawing/2014/main" id="{4A9001E2-E806-2044-2D31-7B3B8C986156}"/>
              </a:ext>
            </a:extLst>
          </p:cNvPr>
          <p:cNvGrpSpPr/>
          <p:nvPr/>
        </p:nvGrpSpPr>
        <p:grpSpPr>
          <a:xfrm>
            <a:off x="2100551" y="1573287"/>
            <a:ext cx="2119075" cy="2119075"/>
            <a:chOff x="11197430" y="3570411"/>
            <a:chExt cx="643689" cy="643689"/>
          </a:xfrm>
        </p:grpSpPr>
        <p:sp>
          <p:nvSpPr>
            <p:cNvPr id="31" name="Freeform: Shape 48">
              <a:extLst>
                <a:ext uri="{FF2B5EF4-FFF2-40B4-BE49-F238E27FC236}">
                  <a16:creationId xmlns:a16="http://schemas.microsoft.com/office/drawing/2014/main" id="{57A6B977-06DA-38CC-04A3-0E951AE8A4A1}"/>
                </a:ext>
              </a:extLst>
            </p:cNvPr>
            <p:cNvSpPr/>
            <p:nvPr/>
          </p:nvSpPr>
          <p:spPr>
            <a:xfrm>
              <a:off x="11645759" y="3811794"/>
              <a:ext cx="74024" cy="205980"/>
            </a:xfrm>
            <a:custGeom>
              <a:avLst/>
              <a:gdLst>
                <a:gd name="connsiteX0" fmla="*/ 71128 w 74024"/>
                <a:gd name="connsiteY0" fmla="*/ 103634 h 205980"/>
                <a:gd name="connsiteX1" fmla="*/ 37978 w 74024"/>
                <a:gd name="connsiteY1" fmla="*/ 202440 h 205980"/>
                <a:gd name="connsiteX2" fmla="*/ 4828 w 74024"/>
                <a:gd name="connsiteY2" fmla="*/ 103634 h 205980"/>
                <a:gd name="connsiteX3" fmla="*/ 37978 w 74024"/>
                <a:gd name="connsiteY3" fmla="*/ 4828 h 205980"/>
                <a:gd name="connsiteX4" fmla="*/ 71128 w 74024"/>
                <a:gd name="connsiteY4" fmla="*/ 103634 h 20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24" h="205980">
                  <a:moveTo>
                    <a:pt x="71128" y="103634"/>
                  </a:moveTo>
                  <a:cubicBezTo>
                    <a:pt x="71128" y="158203"/>
                    <a:pt x="56286" y="202440"/>
                    <a:pt x="37978" y="202440"/>
                  </a:cubicBezTo>
                  <a:cubicBezTo>
                    <a:pt x="19669" y="202440"/>
                    <a:pt x="4828" y="158203"/>
                    <a:pt x="4828" y="103634"/>
                  </a:cubicBezTo>
                  <a:cubicBezTo>
                    <a:pt x="4828" y="49065"/>
                    <a:pt x="19669" y="4828"/>
                    <a:pt x="37978" y="4828"/>
                  </a:cubicBezTo>
                  <a:cubicBezTo>
                    <a:pt x="56286" y="4828"/>
                    <a:pt x="71128" y="49065"/>
                    <a:pt x="71128" y="103634"/>
                  </a:cubicBezTo>
                  <a:close/>
                </a:path>
              </a:pathLst>
            </a:custGeom>
            <a:noFill/>
            <a:ln w="2857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2" name="Freeform: Shape 49">
              <a:extLst>
                <a:ext uri="{FF2B5EF4-FFF2-40B4-BE49-F238E27FC236}">
                  <a16:creationId xmlns:a16="http://schemas.microsoft.com/office/drawing/2014/main" id="{4F38CE75-15D5-D162-3CCD-0C1AAEAB3AA4}"/>
                </a:ext>
              </a:extLst>
            </p:cNvPr>
            <p:cNvSpPr/>
            <p:nvPr/>
          </p:nvSpPr>
          <p:spPr>
            <a:xfrm>
              <a:off x="11583509" y="3815248"/>
              <a:ext cx="199544" cy="199544"/>
            </a:xfrm>
            <a:custGeom>
              <a:avLst/>
              <a:gdLst>
                <a:gd name="connsiteX0" fmla="*/ 123574 w 199543"/>
                <a:gd name="connsiteY0" fmla="*/ 76693 h 199543"/>
                <a:gd name="connsiteX1" fmla="*/ 169999 w 199543"/>
                <a:gd name="connsiteY1" fmla="*/ 169999 h 199543"/>
                <a:gd name="connsiteX2" fmla="*/ 76693 w 199543"/>
                <a:gd name="connsiteY2" fmla="*/ 123574 h 199543"/>
                <a:gd name="connsiteX3" fmla="*/ 30268 w 199543"/>
                <a:gd name="connsiteY3" fmla="*/ 30268 h 199543"/>
                <a:gd name="connsiteX4" fmla="*/ 123574 w 199543"/>
                <a:gd name="connsiteY4" fmla="*/ 76693 h 19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43" h="199543">
                  <a:moveTo>
                    <a:pt x="123574" y="76693"/>
                  </a:moveTo>
                  <a:cubicBezTo>
                    <a:pt x="162160" y="115279"/>
                    <a:pt x="182945" y="157054"/>
                    <a:pt x="169999" y="169999"/>
                  </a:cubicBezTo>
                  <a:cubicBezTo>
                    <a:pt x="157054" y="182945"/>
                    <a:pt x="115279" y="162160"/>
                    <a:pt x="76693" y="123574"/>
                  </a:cubicBezTo>
                  <a:cubicBezTo>
                    <a:pt x="38107" y="84988"/>
                    <a:pt x="17322" y="43213"/>
                    <a:pt x="30268" y="30268"/>
                  </a:cubicBezTo>
                  <a:cubicBezTo>
                    <a:pt x="43213" y="17322"/>
                    <a:pt x="84988" y="38107"/>
                    <a:pt x="123574" y="76693"/>
                  </a:cubicBezTo>
                  <a:close/>
                </a:path>
              </a:pathLst>
            </a:custGeom>
            <a:noFill/>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3" name="Freeform: Shape 50">
              <a:extLst>
                <a:ext uri="{FF2B5EF4-FFF2-40B4-BE49-F238E27FC236}">
                  <a16:creationId xmlns:a16="http://schemas.microsoft.com/office/drawing/2014/main" id="{0008B43A-8D1E-4082-3990-4A3720B1B881}"/>
                </a:ext>
              </a:extLst>
            </p:cNvPr>
            <p:cNvSpPr/>
            <p:nvPr/>
          </p:nvSpPr>
          <p:spPr>
            <a:xfrm>
              <a:off x="11580103" y="3877451"/>
              <a:ext cx="205980" cy="74024"/>
            </a:xfrm>
            <a:custGeom>
              <a:avLst/>
              <a:gdLst>
                <a:gd name="connsiteX0" fmla="*/ 202440 w 205980"/>
                <a:gd name="connsiteY0" fmla="*/ 37978 h 74024"/>
                <a:gd name="connsiteX1" fmla="*/ 103634 w 205980"/>
                <a:gd name="connsiteY1" fmla="*/ 71128 h 74024"/>
                <a:gd name="connsiteX2" fmla="*/ 4828 w 205980"/>
                <a:gd name="connsiteY2" fmla="*/ 37978 h 74024"/>
                <a:gd name="connsiteX3" fmla="*/ 103634 w 205980"/>
                <a:gd name="connsiteY3" fmla="*/ 4828 h 74024"/>
                <a:gd name="connsiteX4" fmla="*/ 202440 w 205980"/>
                <a:gd name="connsiteY4" fmla="*/ 37978 h 7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0" h="74024">
                  <a:moveTo>
                    <a:pt x="202440" y="37978"/>
                  </a:moveTo>
                  <a:cubicBezTo>
                    <a:pt x="202440" y="56286"/>
                    <a:pt x="158203" y="71128"/>
                    <a:pt x="103634" y="71128"/>
                  </a:cubicBezTo>
                  <a:cubicBezTo>
                    <a:pt x="49065" y="71128"/>
                    <a:pt x="4828" y="56286"/>
                    <a:pt x="4828" y="37978"/>
                  </a:cubicBezTo>
                  <a:cubicBezTo>
                    <a:pt x="4828" y="19669"/>
                    <a:pt x="49065" y="4828"/>
                    <a:pt x="103634" y="4828"/>
                  </a:cubicBezTo>
                  <a:cubicBezTo>
                    <a:pt x="158203" y="4828"/>
                    <a:pt x="202440" y="19669"/>
                    <a:pt x="202440" y="37978"/>
                  </a:cubicBezTo>
                  <a:close/>
                </a:path>
              </a:pathLst>
            </a:custGeom>
            <a:noFill/>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4" name="Freeform: Shape 51">
              <a:extLst>
                <a:ext uri="{FF2B5EF4-FFF2-40B4-BE49-F238E27FC236}">
                  <a16:creationId xmlns:a16="http://schemas.microsoft.com/office/drawing/2014/main" id="{DE19B81C-3D0F-96BA-EEAD-0A24CCA2B1EC}"/>
                </a:ext>
              </a:extLst>
            </p:cNvPr>
            <p:cNvSpPr/>
            <p:nvPr/>
          </p:nvSpPr>
          <p:spPr>
            <a:xfrm>
              <a:off x="11583509" y="3815248"/>
              <a:ext cx="199544" cy="199544"/>
            </a:xfrm>
            <a:custGeom>
              <a:avLst/>
              <a:gdLst>
                <a:gd name="connsiteX0" fmla="*/ 169999 w 199543"/>
                <a:gd name="connsiteY0" fmla="*/ 30268 h 199543"/>
                <a:gd name="connsiteX1" fmla="*/ 123574 w 199543"/>
                <a:gd name="connsiteY1" fmla="*/ 123574 h 199543"/>
                <a:gd name="connsiteX2" fmla="*/ 30268 w 199543"/>
                <a:gd name="connsiteY2" fmla="*/ 169999 h 199543"/>
                <a:gd name="connsiteX3" fmla="*/ 76693 w 199543"/>
                <a:gd name="connsiteY3" fmla="*/ 76693 h 199543"/>
                <a:gd name="connsiteX4" fmla="*/ 169999 w 199543"/>
                <a:gd name="connsiteY4" fmla="*/ 30268 h 19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43" h="199543">
                  <a:moveTo>
                    <a:pt x="169999" y="30268"/>
                  </a:moveTo>
                  <a:cubicBezTo>
                    <a:pt x="182945" y="43213"/>
                    <a:pt x="162160" y="84988"/>
                    <a:pt x="123574" y="123574"/>
                  </a:cubicBezTo>
                  <a:cubicBezTo>
                    <a:pt x="84988" y="162160"/>
                    <a:pt x="43213" y="182945"/>
                    <a:pt x="30268" y="169999"/>
                  </a:cubicBezTo>
                  <a:cubicBezTo>
                    <a:pt x="17322" y="157054"/>
                    <a:pt x="38107" y="115279"/>
                    <a:pt x="76693" y="76693"/>
                  </a:cubicBezTo>
                  <a:cubicBezTo>
                    <a:pt x="115279" y="38107"/>
                    <a:pt x="157054" y="17322"/>
                    <a:pt x="169999" y="30268"/>
                  </a:cubicBezTo>
                  <a:close/>
                </a:path>
              </a:pathLst>
            </a:custGeom>
            <a:noFill/>
            <a:ln w="2857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A0C8"/>
                </a:solidFill>
                <a:effectLst/>
                <a:uLnTx/>
                <a:uFillTx/>
                <a:latin typeface="Calibri" panose="020F0502020204030204" pitchFamily="34" charset="0"/>
                <a:cs typeface="Calibri" panose="020F0502020204030204" pitchFamily="34" charset="0"/>
              </a:endParaRPr>
            </a:p>
          </p:txBody>
        </p:sp>
        <p:sp>
          <p:nvSpPr>
            <p:cNvPr id="35" name="Freeform: Shape 52">
              <a:extLst>
                <a:ext uri="{FF2B5EF4-FFF2-40B4-BE49-F238E27FC236}">
                  <a16:creationId xmlns:a16="http://schemas.microsoft.com/office/drawing/2014/main" id="{E9189F7D-EFFF-D9F1-80B9-8FFD0B46AFA4}"/>
                </a:ext>
              </a:extLst>
            </p:cNvPr>
            <p:cNvSpPr/>
            <p:nvPr/>
          </p:nvSpPr>
          <p:spPr>
            <a:xfrm>
              <a:off x="11661208" y="3892899"/>
              <a:ext cx="45058" cy="45058"/>
            </a:xfrm>
            <a:custGeom>
              <a:avLst/>
              <a:gdLst>
                <a:gd name="connsiteX0" fmla="*/ 40874 w 45058"/>
                <a:gd name="connsiteY0" fmla="*/ 22851 h 45058"/>
                <a:gd name="connsiteX1" fmla="*/ 22851 w 45058"/>
                <a:gd name="connsiteY1" fmla="*/ 40874 h 45058"/>
                <a:gd name="connsiteX2" fmla="*/ 4828 w 45058"/>
                <a:gd name="connsiteY2" fmla="*/ 22851 h 45058"/>
                <a:gd name="connsiteX3" fmla="*/ 22851 w 45058"/>
                <a:gd name="connsiteY3" fmla="*/ 4828 h 45058"/>
                <a:gd name="connsiteX4" fmla="*/ 40874 w 45058"/>
                <a:gd name="connsiteY4" fmla="*/ 22851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874" y="22851"/>
                  </a:moveTo>
                  <a:cubicBezTo>
                    <a:pt x="40874" y="32805"/>
                    <a:pt x="32805" y="40874"/>
                    <a:pt x="22851" y="40874"/>
                  </a:cubicBezTo>
                  <a:cubicBezTo>
                    <a:pt x="12897" y="40874"/>
                    <a:pt x="4828" y="32805"/>
                    <a:pt x="4828" y="22851"/>
                  </a:cubicBezTo>
                  <a:cubicBezTo>
                    <a:pt x="4828" y="12897"/>
                    <a:pt x="12897" y="4828"/>
                    <a:pt x="22851" y="4828"/>
                  </a:cubicBezTo>
                  <a:cubicBezTo>
                    <a:pt x="32805" y="4828"/>
                    <a:pt x="40874" y="12897"/>
                    <a:pt x="40874" y="22851"/>
                  </a:cubicBezTo>
                  <a:close/>
                </a:path>
              </a:pathLst>
            </a:custGeom>
            <a:noFill/>
            <a:ln w="2857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6" name="Freeform: Shape 53">
              <a:extLst>
                <a:ext uri="{FF2B5EF4-FFF2-40B4-BE49-F238E27FC236}">
                  <a16:creationId xmlns:a16="http://schemas.microsoft.com/office/drawing/2014/main" id="{C987DD14-4E43-3E90-D78C-DC5F69F09175}"/>
                </a:ext>
              </a:extLst>
            </p:cNvPr>
            <p:cNvSpPr/>
            <p:nvPr/>
          </p:nvSpPr>
          <p:spPr>
            <a:xfrm>
              <a:off x="11337754" y="3794415"/>
              <a:ext cx="9655" cy="267131"/>
            </a:xfrm>
            <a:custGeom>
              <a:avLst/>
              <a:gdLst>
                <a:gd name="connsiteX0" fmla="*/ 5793 w 9655"/>
                <a:gd name="connsiteY0" fmla="*/ 265200 h 267130"/>
                <a:gd name="connsiteX1" fmla="*/ 4828 w 9655"/>
                <a:gd name="connsiteY1" fmla="*/ 4828 h 267130"/>
              </a:gdLst>
              <a:ahLst/>
              <a:cxnLst>
                <a:cxn ang="0">
                  <a:pos x="connsiteX0" y="connsiteY0"/>
                </a:cxn>
                <a:cxn ang="0">
                  <a:pos x="connsiteX1" y="connsiteY1"/>
                </a:cxn>
              </a:cxnLst>
              <a:rect l="l" t="t" r="r" b="b"/>
              <a:pathLst>
                <a:path w="9655" h="267130">
                  <a:moveTo>
                    <a:pt x="5793" y="265200"/>
                  </a:moveTo>
                  <a:lnTo>
                    <a:pt x="4828" y="4828"/>
                  </a:lnTo>
                </a:path>
              </a:pathLst>
            </a:custGeom>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7" name="Freeform: Shape 54">
              <a:extLst>
                <a:ext uri="{FF2B5EF4-FFF2-40B4-BE49-F238E27FC236}">
                  <a16:creationId xmlns:a16="http://schemas.microsoft.com/office/drawing/2014/main" id="{8B5A4041-B43C-644C-26C8-089151976CCB}"/>
                </a:ext>
              </a:extLst>
            </p:cNvPr>
            <p:cNvSpPr/>
            <p:nvPr/>
          </p:nvSpPr>
          <p:spPr>
            <a:xfrm>
              <a:off x="11278213" y="3753862"/>
              <a:ext cx="32184" cy="32184"/>
            </a:xfrm>
            <a:custGeom>
              <a:avLst/>
              <a:gdLst>
                <a:gd name="connsiteX0" fmla="*/ 28644 w 32184"/>
                <a:gd name="connsiteY0" fmla="*/ 16736 h 32184"/>
                <a:gd name="connsiteX1" fmla="*/ 16736 w 32184"/>
                <a:gd name="connsiteY1" fmla="*/ 28644 h 32184"/>
                <a:gd name="connsiteX2" fmla="*/ 4828 w 32184"/>
                <a:gd name="connsiteY2" fmla="*/ 16736 h 32184"/>
                <a:gd name="connsiteX3" fmla="*/ 16736 w 32184"/>
                <a:gd name="connsiteY3" fmla="*/ 4828 h 32184"/>
                <a:gd name="connsiteX4" fmla="*/ 28644 w 32184"/>
                <a:gd name="connsiteY4" fmla="*/ 16736 h 3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4" h="32184">
                  <a:moveTo>
                    <a:pt x="28644" y="16736"/>
                  </a:moveTo>
                  <a:cubicBezTo>
                    <a:pt x="28644" y="23313"/>
                    <a:pt x="23313" y="28644"/>
                    <a:pt x="16736" y="28644"/>
                  </a:cubicBezTo>
                  <a:cubicBezTo>
                    <a:pt x="10159" y="28644"/>
                    <a:pt x="4828" y="23313"/>
                    <a:pt x="4828" y="16736"/>
                  </a:cubicBezTo>
                  <a:cubicBezTo>
                    <a:pt x="4828" y="10159"/>
                    <a:pt x="10159" y="4828"/>
                    <a:pt x="16736" y="4828"/>
                  </a:cubicBezTo>
                  <a:cubicBezTo>
                    <a:pt x="23313" y="4828"/>
                    <a:pt x="28644" y="10159"/>
                    <a:pt x="28644" y="16736"/>
                  </a:cubicBezTo>
                  <a:close/>
                </a:path>
              </a:pathLst>
            </a:custGeom>
            <a:noFill/>
            <a:ln w="22225" cap="flat">
              <a:solidFill>
                <a:sysClr val="window" lastClr="FFFFFF"/>
              </a:solidFill>
              <a:prstDash val="solid"/>
              <a:miter/>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Freeform: Shape 55">
              <a:extLst>
                <a:ext uri="{FF2B5EF4-FFF2-40B4-BE49-F238E27FC236}">
                  <a16:creationId xmlns:a16="http://schemas.microsoft.com/office/drawing/2014/main" id="{84F0B41C-8403-A409-98CF-F3D530B6251E}"/>
                </a:ext>
              </a:extLst>
            </p:cNvPr>
            <p:cNvSpPr/>
            <p:nvPr/>
          </p:nvSpPr>
          <p:spPr>
            <a:xfrm>
              <a:off x="11313938" y="3753862"/>
              <a:ext cx="32184" cy="32184"/>
            </a:xfrm>
            <a:custGeom>
              <a:avLst/>
              <a:gdLst>
                <a:gd name="connsiteX0" fmla="*/ 28644 w 32184"/>
                <a:gd name="connsiteY0" fmla="*/ 16736 h 32184"/>
                <a:gd name="connsiteX1" fmla="*/ 16736 w 32184"/>
                <a:gd name="connsiteY1" fmla="*/ 28644 h 32184"/>
                <a:gd name="connsiteX2" fmla="*/ 4828 w 32184"/>
                <a:gd name="connsiteY2" fmla="*/ 16736 h 32184"/>
                <a:gd name="connsiteX3" fmla="*/ 16736 w 32184"/>
                <a:gd name="connsiteY3" fmla="*/ 4828 h 32184"/>
                <a:gd name="connsiteX4" fmla="*/ 28644 w 32184"/>
                <a:gd name="connsiteY4" fmla="*/ 16736 h 3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4" h="32184">
                  <a:moveTo>
                    <a:pt x="28644" y="16736"/>
                  </a:moveTo>
                  <a:cubicBezTo>
                    <a:pt x="28644" y="23313"/>
                    <a:pt x="23313" y="28644"/>
                    <a:pt x="16736" y="28644"/>
                  </a:cubicBezTo>
                  <a:cubicBezTo>
                    <a:pt x="10159" y="28644"/>
                    <a:pt x="4828" y="23313"/>
                    <a:pt x="4828" y="16736"/>
                  </a:cubicBezTo>
                  <a:cubicBezTo>
                    <a:pt x="4828" y="10159"/>
                    <a:pt x="10159" y="4828"/>
                    <a:pt x="16736" y="4828"/>
                  </a:cubicBezTo>
                  <a:cubicBezTo>
                    <a:pt x="23313" y="4828"/>
                    <a:pt x="28644" y="10159"/>
                    <a:pt x="28644" y="16736"/>
                  </a:cubicBezTo>
                  <a:close/>
                </a:path>
              </a:pathLst>
            </a:custGeom>
            <a:noFill/>
            <a:ln w="22225" cap="flat">
              <a:solidFill>
                <a:sysClr val="window" lastClr="FFFFFF"/>
              </a:solidFill>
              <a:prstDash val="solid"/>
              <a:miter/>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Freeform: Shape 57">
              <a:extLst>
                <a:ext uri="{FF2B5EF4-FFF2-40B4-BE49-F238E27FC236}">
                  <a16:creationId xmlns:a16="http://schemas.microsoft.com/office/drawing/2014/main" id="{AE70D3F2-DC81-C13E-0D71-8225DBAB0B62}"/>
                </a:ext>
              </a:extLst>
            </p:cNvPr>
            <p:cNvSpPr/>
            <p:nvPr/>
          </p:nvSpPr>
          <p:spPr>
            <a:xfrm>
              <a:off x="11349662" y="3753862"/>
              <a:ext cx="32184" cy="32184"/>
            </a:xfrm>
            <a:custGeom>
              <a:avLst/>
              <a:gdLst>
                <a:gd name="connsiteX0" fmla="*/ 28644 w 32184"/>
                <a:gd name="connsiteY0" fmla="*/ 16736 h 32184"/>
                <a:gd name="connsiteX1" fmla="*/ 16736 w 32184"/>
                <a:gd name="connsiteY1" fmla="*/ 28644 h 32184"/>
                <a:gd name="connsiteX2" fmla="*/ 4828 w 32184"/>
                <a:gd name="connsiteY2" fmla="*/ 16736 h 32184"/>
                <a:gd name="connsiteX3" fmla="*/ 16736 w 32184"/>
                <a:gd name="connsiteY3" fmla="*/ 4828 h 32184"/>
                <a:gd name="connsiteX4" fmla="*/ 28644 w 32184"/>
                <a:gd name="connsiteY4" fmla="*/ 16736 h 3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4" h="32184">
                  <a:moveTo>
                    <a:pt x="28644" y="16736"/>
                  </a:moveTo>
                  <a:cubicBezTo>
                    <a:pt x="28644" y="23313"/>
                    <a:pt x="23313" y="28644"/>
                    <a:pt x="16736" y="28644"/>
                  </a:cubicBezTo>
                  <a:cubicBezTo>
                    <a:pt x="10159" y="28644"/>
                    <a:pt x="4828" y="23313"/>
                    <a:pt x="4828" y="16736"/>
                  </a:cubicBezTo>
                  <a:cubicBezTo>
                    <a:pt x="4828" y="10159"/>
                    <a:pt x="10159" y="4828"/>
                    <a:pt x="16736" y="4828"/>
                  </a:cubicBezTo>
                  <a:cubicBezTo>
                    <a:pt x="23313" y="4828"/>
                    <a:pt x="28644" y="10159"/>
                    <a:pt x="28644" y="16736"/>
                  </a:cubicBezTo>
                  <a:close/>
                </a:path>
              </a:pathLst>
            </a:custGeom>
            <a:noFill/>
            <a:ln w="22225" cap="flat">
              <a:solidFill>
                <a:sysClr val="window" lastClr="FFFFFF"/>
              </a:solidFill>
              <a:prstDash val="solid"/>
              <a:miter/>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0" name="Freeform: Shape 58">
              <a:extLst>
                <a:ext uri="{FF2B5EF4-FFF2-40B4-BE49-F238E27FC236}">
                  <a16:creationId xmlns:a16="http://schemas.microsoft.com/office/drawing/2014/main" id="{640A7BCB-D907-D22E-AC4C-510534613E10}"/>
                </a:ext>
              </a:extLst>
            </p:cNvPr>
            <p:cNvSpPr/>
            <p:nvPr/>
          </p:nvSpPr>
          <p:spPr>
            <a:xfrm>
              <a:off x="11447825" y="3860393"/>
              <a:ext cx="141612" cy="9655"/>
            </a:xfrm>
            <a:custGeom>
              <a:avLst/>
              <a:gdLst>
                <a:gd name="connsiteX0" fmla="*/ 4828 w 141611"/>
                <a:gd name="connsiteY0" fmla="*/ 5471 h 9655"/>
                <a:gd name="connsiteX1" fmla="*/ 138715 w 141611"/>
                <a:gd name="connsiteY1" fmla="*/ 4828 h 9655"/>
              </a:gdLst>
              <a:ahLst/>
              <a:cxnLst>
                <a:cxn ang="0">
                  <a:pos x="connsiteX0" y="connsiteY0"/>
                </a:cxn>
                <a:cxn ang="0">
                  <a:pos x="connsiteX1" y="connsiteY1"/>
                </a:cxn>
              </a:cxnLst>
              <a:rect l="l" t="t" r="r" b="b"/>
              <a:pathLst>
                <a:path w="141611" h="9655">
                  <a:moveTo>
                    <a:pt x="4828" y="5471"/>
                  </a:moveTo>
                  <a:lnTo>
                    <a:pt x="138715" y="4828"/>
                  </a:lnTo>
                </a:path>
              </a:pathLst>
            </a:custGeom>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1" name="Freeform: Shape 62">
              <a:extLst>
                <a:ext uri="{FF2B5EF4-FFF2-40B4-BE49-F238E27FC236}">
                  <a16:creationId xmlns:a16="http://schemas.microsoft.com/office/drawing/2014/main" id="{A6327A3D-D585-69FB-E3DC-74724D054416}"/>
                </a:ext>
              </a:extLst>
            </p:cNvPr>
            <p:cNvSpPr/>
            <p:nvPr/>
          </p:nvSpPr>
          <p:spPr>
            <a:xfrm>
              <a:off x="11394001" y="3845190"/>
              <a:ext cx="41840" cy="41840"/>
            </a:xfrm>
            <a:custGeom>
              <a:avLst/>
              <a:gdLst>
                <a:gd name="connsiteX0" fmla="*/ 4846 w 41839"/>
                <a:gd name="connsiteY0" fmla="*/ 4965 h 41839"/>
                <a:gd name="connsiteX1" fmla="*/ 37030 w 41839"/>
                <a:gd name="connsiteY1" fmla="*/ 4846 h 41839"/>
                <a:gd name="connsiteX2" fmla="*/ 37149 w 41839"/>
                <a:gd name="connsiteY2" fmla="*/ 37030 h 41839"/>
                <a:gd name="connsiteX3" fmla="*/ 4965 w 41839"/>
                <a:gd name="connsiteY3" fmla="*/ 37149 h 41839"/>
              </a:gdLst>
              <a:ahLst/>
              <a:cxnLst>
                <a:cxn ang="0">
                  <a:pos x="connsiteX0" y="connsiteY0"/>
                </a:cxn>
                <a:cxn ang="0">
                  <a:pos x="connsiteX1" y="connsiteY1"/>
                </a:cxn>
                <a:cxn ang="0">
                  <a:pos x="connsiteX2" y="connsiteY2"/>
                </a:cxn>
                <a:cxn ang="0">
                  <a:pos x="connsiteX3" y="connsiteY3"/>
                </a:cxn>
              </a:cxnLst>
              <a:rect l="l" t="t" r="r" b="b"/>
              <a:pathLst>
                <a:path w="41839" h="41839">
                  <a:moveTo>
                    <a:pt x="4846" y="4965"/>
                  </a:moveTo>
                  <a:lnTo>
                    <a:pt x="37030" y="4846"/>
                  </a:lnTo>
                  <a:lnTo>
                    <a:pt x="37149" y="37030"/>
                  </a:lnTo>
                  <a:lnTo>
                    <a:pt x="4965" y="37149"/>
                  </a:lnTo>
                  <a:close/>
                </a:path>
              </a:pathLst>
            </a:custGeom>
            <a:noFill/>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Freeform: Shape 63">
              <a:extLst>
                <a:ext uri="{FF2B5EF4-FFF2-40B4-BE49-F238E27FC236}">
                  <a16:creationId xmlns:a16="http://schemas.microsoft.com/office/drawing/2014/main" id="{59FC7159-F034-843F-BD2B-DD55B3365662}"/>
                </a:ext>
              </a:extLst>
            </p:cNvPr>
            <p:cNvSpPr/>
            <p:nvPr/>
          </p:nvSpPr>
          <p:spPr>
            <a:xfrm>
              <a:off x="11394323" y="3908594"/>
              <a:ext cx="41840" cy="41840"/>
            </a:xfrm>
            <a:custGeom>
              <a:avLst/>
              <a:gdLst>
                <a:gd name="connsiteX0" fmla="*/ 4846 w 41839"/>
                <a:gd name="connsiteY0" fmla="*/ 4965 h 41839"/>
                <a:gd name="connsiteX1" fmla="*/ 37030 w 41839"/>
                <a:gd name="connsiteY1" fmla="*/ 4846 h 41839"/>
                <a:gd name="connsiteX2" fmla="*/ 37149 w 41839"/>
                <a:gd name="connsiteY2" fmla="*/ 37030 h 41839"/>
                <a:gd name="connsiteX3" fmla="*/ 4965 w 41839"/>
                <a:gd name="connsiteY3" fmla="*/ 37149 h 41839"/>
              </a:gdLst>
              <a:ahLst/>
              <a:cxnLst>
                <a:cxn ang="0">
                  <a:pos x="connsiteX0" y="connsiteY0"/>
                </a:cxn>
                <a:cxn ang="0">
                  <a:pos x="connsiteX1" y="connsiteY1"/>
                </a:cxn>
                <a:cxn ang="0">
                  <a:pos x="connsiteX2" y="connsiteY2"/>
                </a:cxn>
                <a:cxn ang="0">
                  <a:pos x="connsiteX3" y="connsiteY3"/>
                </a:cxn>
              </a:cxnLst>
              <a:rect l="l" t="t" r="r" b="b"/>
              <a:pathLst>
                <a:path w="41839" h="41839">
                  <a:moveTo>
                    <a:pt x="4846" y="4965"/>
                  </a:moveTo>
                  <a:lnTo>
                    <a:pt x="37030" y="4846"/>
                  </a:lnTo>
                  <a:lnTo>
                    <a:pt x="37149" y="37030"/>
                  </a:lnTo>
                  <a:lnTo>
                    <a:pt x="4965" y="37149"/>
                  </a:lnTo>
                  <a:close/>
                </a:path>
              </a:pathLst>
            </a:custGeom>
            <a:noFill/>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3" name="Freeform: Shape 64">
              <a:extLst>
                <a:ext uri="{FF2B5EF4-FFF2-40B4-BE49-F238E27FC236}">
                  <a16:creationId xmlns:a16="http://schemas.microsoft.com/office/drawing/2014/main" id="{CC825FE1-23FA-5D54-F159-88E4111D16A6}"/>
                </a:ext>
              </a:extLst>
            </p:cNvPr>
            <p:cNvSpPr/>
            <p:nvPr/>
          </p:nvSpPr>
          <p:spPr>
            <a:xfrm>
              <a:off x="11448147" y="3987521"/>
              <a:ext cx="148048" cy="9655"/>
            </a:xfrm>
            <a:custGeom>
              <a:avLst/>
              <a:gdLst>
                <a:gd name="connsiteX0" fmla="*/ 4828 w 148048"/>
                <a:gd name="connsiteY0" fmla="*/ 5471 h 9655"/>
                <a:gd name="connsiteX1" fmla="*/ 143221 w 148048"/>
                <a:gd name="connsiteY1" fmla="*/ 4828 h 9655"/>
              </a:gdLst>
              <a:ahLst/>
              <a:cxnLst>
                <a:cxn ang="0">
                  <a:pos x="connsiteX0" y="connsiteY0"/>
                </a:cxn>
                <a:cxn ang="0">
                  <a:pos x="connsiteX1" y="connsiteY1"/>
                </a:cxn>
              </a:cxnLst>
              <a:rect l="l" t="t" r="r" b="b"/>
              <a:pathLst>
                <a:path w="148048" h="9655">
                  <a:moveTo>
                    <a:pt x="4828" y="5471"/>
                  </a:moveTo>
                  <a:lnTo>
                    <a:pt x="143221" y="4828"/>
                  </a:lnTo>
                </a:path>
              </a:pathLst>
            </a:custGeom>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4" name="Freeform: Shape 65">
              <a:extLst>
                <a:ext uri="{FF2B5EF4-FFF2-40B4-BE49-F238E27FC236}">
                  <a16:creationId xmlns:a16="http://schemas.microsoft.com/office/drawing/2014/main" id="{24E3C9C2-9430-0BD4-2CFA-B0E699B3415A}"/>
                </a:ext>
              </a:extLst>
            </p:cNvPr>
            <p:cNvSpPr/>
            <p:nvPr/>
          </p:nvSpPr>
          <p:spPr>
            <a:xfrm>
              <a:off x="11394323" y="3972320"/>
              <a:ext cx="41840" cy="41840"/>
            </a:xfrm>
            <a:custGeom>
              <a:avLst/>
              <a:gdLst>
                <a:gd name="connsiteX0" fmla="*/ 4846 w 41839"/>
                <a:gd name="connsiteY0" fmla="*/ 4965 h 41839"/>
                <a:gd name="connsiteX1" fmla="*/ 37030 w 41839"/>
                <a:gd name="connsiteY1" fmla="*/ 4846 h 41839"/>
                <a:gd name="connsiteX2" fmla="*/ 37149 w 41839"/>
                <a:gd name="connsiteY2" fmla="*/ 37030 h 41839"/>
                <a:gd name="connsiteX3" fmla="*/ 4965 w 41839"/>
                <a:gd name="connsiteY3" fmla="*/ 37149 h 41839"/>
              </a:gdLst>
              <a:ahLst/>
              <a:cxnLst>
                <a:cxn ang="0">
                  <a:pos x="connsiteX0" y="connsiteY0"/>
                </a:cxn>
                <a:cxn ang="0">
                  <a:pos x="connsiteX1" y="connsiteY1"/>
                </a:cxn>
                <a:cxn ang="0">
                  <a:pos x="connsiteX2" y="connsiteY2"/>
                </a:cxn>
                <a:cxn ang="0">
                  <a:pos x="connsiteX3" y="connsiteY3"/>
                </a:cxn>
              </a:cxnLst>
              <a:rect l="l" t="t" r="r" b="b"/>
              <a:pathLst>
                <a:path w="41839" h="41839">
                  <a:moveTo>
                    <a:pt x="4846" y="4965"/>
                  </a:moveTo>
                  <a:lnTo>
                    <a:pt x="37030" y="4846"/>
                  </a:lnTo>
                  <a:lnTo>
                    <a:pt x="37149" y="37030"/>
                  </a:lnTo>
                  <a:lnTo>
                    <a:pt x="4965" y="37149"/>
                  </a:lnTo>
                  <a:close/>
                </a:path>
              </a:pathLst>
            </a:custGeom>
            <a:noFill/>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5" name="Freeform: Shape 66">
              <a:extLst>
                <a:ext uri="{FF2B5EF4-FFF2-40B4-BE49-F238E27FC236}">
                  <a16:creationId xmlns:a16="http://schemas.microsoft.com/office/drawing/2014/main" id="{D10E6DA7-3AD2-DA29-60DB-028604374586}"/>
                </a:ext>
              </a:extLst>
            </p:cNvPr>
            <p:cNvSpPr/>
            <p:nvPr/>
          </p:nvSpPr>
          <p:spPr>
            <a:xfrm>
              <a:off x="11447825" y="3927015"/>
              <a:ext cx="125519" cy="9655"/>
            </a:xfrm>
            <a:custGeom>
              <a:avLst/>
              <a:gdLst>
                <a:gd name="connsiteX0" fmla="*/ 4828 w 125519"/>
                <a:gd name="connsiteY0" fmla="*/ 5471 h 9655"/>
                <a:gd name="connsiteX1" fmla="*/ 121335 w 125519"/>
                <a:gd name="connsiteY1" fmla="*/ 4828 h 9655"/>
              </a:gdLst>
              <a:ahLst/>
              <a:cxnLst>
                <a:cxn ang="0">
                  <a:pos x="connsiteX0" y="connsiteY0"/>
                </a:cxn>
                <a:cxn ang="0">
                  <a:pos x="connsiteX1" y="connsiteY1"/>
                </a:cxn>
              </a:cxnLst>
              <a:rect l="l" t="t" r="r" b="b"/>
              <a:pathLst>
                <a:path w="125519" h="9655">
                  <a:moveTo>
                    <a:pt x="4828" y="5471"/>
                  </a:moveTo>
                  <a:lnTo>
                    <a:pt x="121335" y="4828"/>
                  </a:lnTo>
                </a:path>
              </a:pathLst>
            </a:custGeom>
            <a:ln w="2222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6" name="Freeform: Shape 67">
              <a:extLst>
                <a:ext uri="{FF2B5EF4-FFF2-40B4-BE49-F238E27FC236}">
                  <a16:creationId xmlns:a16="http://schemas.microsoft.com/office/drawing/2014/main" id="{A5E1E4B3-148B-801F-1966-9F1F81B9040A}"/>
                </a:ext>
              </a:extLst>
            </p:cNvPr>
            <p:cNvSpPr/>
            <p:nvPr/>
          </p:nvSpPr>
          <p:spPr>
            <a:xfrm>
              <a:off x="11257937" y="3794415"/>
              <a:ext cx="434490" cy="9655"/>
            </a:xfrm>
            <a:custGeom>
              <a:avLst/>
              <a:gdLst>
                <a:gd name="connsiteX0" fmla="*/ 4828 w 434490"/>
                <a:gd name="connsiteY0" fmla="*/ 4828 h 9655"/>
                <a:gd name="connsiteX1" fmla="*/ 430628 w 434490"/>
                <a:gd name="connsiteY1" fmla="*/ 4828 h 9655"/>
              </a:gdLst>
              <a:ahLst/>
              <a:cxnLst>
                <a:cxn ang="0">
                  <a:pos x="connsiteX0" y="connsiteY0"/>
                </a:cxn>
                <a:cxn ang="0">
                  <a:pos x="connsiteX1" y="connsiteY1"/>
                </a:cxn>
              </a:cxnLst>
              <a:rect l="l" t="t" r="r" b="b"/>
              <a:pathLst>
                <a:path w="434490" h="9655">
                  <a:moveTo>
                    <a:pt x="4828" y="4828"/>
                  </a:moveTo>
                  <a:lnTo>
                    <a:pt x="430628" y="4828"/>
                  </a:lnTo>
                </a:path>
              </a:pathLst>
            </a:custGeom>
            <a:ln w="28575" cap="flat">
              <a:solidFill>
                <a:srgbClr val="E6E6E6"/>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7" name="Freeform: Shape 68">
              <a:extLst>
                <a:ext uri="{FF2B5EF4-FFF2-40B4-BE49-F238E27FC236}">
                  <a16:creationId xmlns:a16="http://schemas.microsoft.com/office/drawing/2014/main" id="{65BDF0F7-F11B-F8E4-B34C-F0AEFD206A3A}"/>
                </a:ext>
              </a:extLst>
            </p:cNvPr>
            <p:cNvSpPr/>
            <p:nvPr/>
          </p:nvSpPr>
          <p:spPr>
            <a:xfrm>
              <a:off x="11257615" y="3738414"/>
              <a:ext cx="434490" cy="321845"/>
            </a:xfrm>
            <a:custGeom>
              <a:avLst/>
              <a:gdLst>
                <a:gd name="connsiteX0" fmla="*/ 430950 w 434490"/>
                <a:gd name="connsiteY0" fmla="*/ 65013 h 321844"/>
                <a:gd name="connsiteX1" fmla="*/ 431272 w 434490"/>
                <a:gd name="connsiteY1" fmla="*/ 13839 h 321844"/>
                <a:gd name="connsiteX2" fmla="*/ 422260 w 434490"/>
                <a:gd name="connsiteY2" fmla="*/ 4828 h 321844"/>
                <a:gd name="connsiteX3" fmla="*/ 13839 w 434490"/>
                <a:gd name="connsiteY3" fmla="*/ 4828 h 321844"/>
                <a:gd name="connsiteX4" fmla="*/ 4828 w 434490"/>
                <a:gd name="connsiteY4" fmla="*/ 13839 h 321844"/>
                <a:gd name="connsiteX5" fmla="*/ 4828 w 434490"/>
                <a:gd name="connsiteY5" fmla="*/ 311224 h 321844"/>
                <a:gd name="connsiteX6" fmla="*/ 13839 w 434490"/>
                <a:gd name="connsiteY6" fmla="*/ 320235 h 321844"/>
                <a:gd name="connsiteX7" fmla="*/ 422582 w 434490"/>
                <a:gd name="connsiteY7" fmla="*/ 320235 h 321844"/>
                <a:gd name="connsiteX8" fmla="*/ 431593 w 434490"/>
                <a:gd name="connsiteY8" fmla="*/ 311224 h 321844"/>
                <a:gd name="connsiteX9" fmla="*/ 431593 w 434490"/>
                <a:gd name="connsiteY9" fmla="*/ 289016 h 32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0" h="321844">
                  <a:moveTo>
                    <a:pt x="430950" y="65013"/>
                  </a:moveTo>
                  <a:lnTo>
                    <a:pt x="431272" y="13839"/>
                  </a:lnTo>
                  <a:cubicBezTo>
                    <a:pt x="431272" y="9012"/>
                    <a:pt x="427410" y="4828"/>
                    <a:pt x="422260" y="4828"/>
                  </a:cubicBezTo>
                  <a:lnTo>
                    <a:pt x="13839" y="4828"/>
                  </a:lnTo>
                  <a:cubicBezTo>
                    <a:pt x="9012" y="4828"/>
                    <a:pt x="4828" y="8690"/>
                    <a:pt x="4828" y="13839"/>
                  </a:cubicBezTo>
                  <a:lnTo>
                    <a:pt x="4828" y="311224"/>
                  </a:lnTo>
                  <a:cubicBezTo>
                    <a:pt x="4828" y="316051"/>
                    <a:pt x="8690" y="320235"/>
                    <a:pt x="13839" y="320235"/>
                  </a:cubicBezTo>
                  <a:lnTo>
                    <a:pt x="422582" y="320235"/>
                  </a:lnTo>
                  <a:cubicBezTo>
                    <a:pt x="427410" y="320235"/>
                    <a:pt x="431593" y="316373"/>
                    <a:pt x="431593" y="311224"/>
                  </a:cubicBezTo>
                  <a:lnTo>
                    <a:pt x="431593" y="289016"/>
                  </a:lnTo>
                </a:path>
              </a:pathLst>
            </a:custGeom>
            <a:noFill/>
            <a:ln w="28575"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48" name="Rectangle 47">
            <a:extLst>
              <a:ext uri="{FF2B5EF4-FFF2-40B4-BE49-F238E27FC236}">
                <a16:creationId xmlns:a16="http://schemas.microsoft.com/office/drawing/2014/main" id="{91E23DD1-796C-6D34-2210-2263196664FE}"/>
              </a:ext>
            </a:extLst>
          </p:cNvPr>
          <p:cNvSpPr/>
          <p:nvPr/>
        </p:nvSpPr>
        <p:spPr>
          <a:xfrm>
            <a:off x="6915024" y="3758928"/>
            <a:ext cx="4312920" cy="1852897"/>
          </a:xfrm>
          <a:prstGeom prst="rect">
            <a:avLst/>
          </a:prstGeom>
        </p:spPr>
        <p:txBody>
          <a:bodyPr wrap="square">
            <a:noAutofit/>
          </a:bodyPr>
          <a:lstStyle/>
          <a:p>
            <a:pPr algn="ctr">
              <a:defRPr/>
            </a:pPr>
            <a:r>
              <a:rPr lang="en-US" sz="3000" dirty="0">
                <a:solidFill>
                  <a:srgbClr val="FFFFFF"/>
                </a:solidFill>
                <a:latin typeface="Calibri" panose="020F0502020204030204" pitchFamily="34" charset="0"/>
                <a:ea typeface="Amazon Ember" panose="020B0603020204020204" pitchFamily="34" charset="0"/>
                <a:cs typeface="Calibri" panose="020F0502020204030204" pitchFamily="34" charset="0"/>
              </a:rPr>
              <a:t>Easy </a:t>
            </a:r>
            <a:r>
              <a:rPr lang="en-US" sz="3000" dirty="0">
                <a:solidFill>
                  <a:srgbClr val="00A0C8"/>
                </a:solidFill>
                <a:latin typeface="Calibri" panose="020F0502020204030204" pitchFamily="34" charset="0"/>
                <a:ea typeface="Amazon Ember" panose="020B0603020204020204" pitchFamily="34" charset="0"/>
                <a:cs typeface="Calibri" panose="020F0502020204030204" pitchFamily="34" charset="0"/>
              </a:rPr>
              <a:t>migration</a:t>
            </a:r>
            <a:r>
              <a:rPr lang="en-US" sz="3000" dirty="0">
                <a:solidFill>
                  <a:srgbClr val="FFFFFF"/>
                </a:solidFill>
                <a:latin typeface="Calibri" panose="020F0502020204030204" pitchFamily="34" charset="0"/>
                <a:ea typeface="Amazon Ember" panose="020B0603020204020204" pitchFamily="34" charset="0"/>
                <a:cs typeface="Calibri" panose="020F0502020204030204" pitchFamily="34" charset="0"/>
              </a:rPr>
              <a:t> to AWS</a:t>
            </a:r>
          </a:p>
        </p:txBody>
      </p:sp>
      <p:sp>
        <p:nvSpPr>
          <p:cNvPr id="49" name="Title 1">
            <a:extLst>
              <a:ext uri="{FF2B5EF4-FFF2-40B4-BE49-F238E27FC236}">
                <a16:creationId xmlns:a16="http://schemas.microsoft.com/office/drawing/2014/main" id="{C15910C3-0CC2-BFF9-A795-DD333C317A3F}"/>
              </a:ext>
            </a:extLst>
          </p:cNvPr>
          <p:cNvSpPr txBox="1">
            <a:spLocks/>
          </p:cNvSpPr>
          <p:nvPr/>
        </p:nvSpPr>
        <p:spPr>
          <a:xfrm>
            <a:off x="537634" y="289984"/>
            <a:ext cx="11654367"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Amazon FSx for Windows File Server</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83505D73-3737-6DCC-5ECB-1AEBF7A6512E}"/>
              </a:ext>
            </a:extLst>
          </p:cNvPr>
          <p:cNvPicPr>
            <a:picLocks noChangeAspect="1"/>
          </p:cNvPicPr>
          <p:nvPr/>
        </p:nvPicPr>
        <p:blipFill>
          <a:blip r:embed="rId3"/>
          <a:stretch>
            <a:fillRect/>
          </a:stretch>
        </p:blipFill>
        <p:spPr>
          <a:xfrm>
            <a:off x="8011528" y="1596179"/>
            <a:ext cx="2119912" cy="2119912"/>
          </a:xfrm>
          <a:prstGeom prst="rect">
            <a:avLst/>
          </a:prstGeom>
        </p:spPr>
      </p:pic>
    </p:spTree>
    <p:extLst>
      <p:ext uri="{BB962C8B-B14F-4D97-AF65-F5344CB8AC3E}">
        <p14:creationId xmlns:p14="http://schemas.microsoft.com/office/powerpoint/2010/main" val="2693175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64" presetClass="path" presetSubtype="0" decel="100000" fill="hold" nodeType="withEffect">
                                  <p:stCondLst>
                                    <p:cond delay="0"/>
                                  </p:stCondLst>
                                  <p:childTnLst>
                                    <p:animMotion origin="layout" path="M -1.04167E-6 0.04282 L -1.04167E-6 1.79012E-6 " pathEditMode="relative" rAng="0" ptsTypes="AA">
                                      <p:cBhvr>
                                        <p:cTn id="9" dur="600" fill="hold"/>
                                        <p:tgtEl>
                                          <p:spTgt spid="28"/>
                                        </p:tgtEl>
                                        <p:attrNameLst>
                                          <p:attrName>ppt_x</p:attrName>
                                          <p:attrName>ppt_y</p:attrName>
                                        </p:attrNameLst>
                                      </p:cBhvr>
                                      <p:rCtr x="0" y="-21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AF38909-5093-97AF-E87F-6CB7C77E9B7A}"/>
              </a:ext>
            </a:extLst>
          </p:cNvPr>
          <p:cNvSpPr txBox="1">
            <a:spLocks/>
          </p:cNvSpPr>
          <p:nvPr/>
        </p:nvSpPr>
        <p:spPr>
          <a:xfrm>
            <a:off x="894080" y="2440401"/>
            <a:ext cx="4572000" cy="4418838"/>
          </a:xfrm>
          <a:prstGeom prst="rect">
            <a:avLst/>
          </a:prstGeom>
        </p:spPr>
        <p:txBody>
          <a:bodyPr vert="horz" wrap="square" lIns="152400" tIns="121920" rIns="152400" bIns="121920" rtlCol="0">
            <a:spAutoFit/>
          </a:bodyPr>
          <a:lstStyle>
            <a:lvl1pPr marL="0" marR="0" indent="0" algn="l" defTabSz="1097234" rtl="0" eaLnBrk="1" fontAlgn="auto" latinLnBrk="0" hangingPunct="1">
              <a:lnSpc>
                <a:spcPct val="90000"/>
              </a:lnSpc>
              <a:spcBef>
                <a:spcPct val="20000"/>
              </a:spcBef>
              <a:spcAft>
                <a:spcPts val="0"/>
              </a:spcAft>
              <a:buClrTx/>
              <a:buSzPct val="90000"/>
              <a:buFont typeface="Arial" pitchFamily="34" charset="0"/>
              <a:buNone/>
              <a:tabLst/>
              <a:defRPr lang="en-US" sz="32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72"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4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286"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4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01"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0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15"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0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393"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010"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627"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246"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9pPr>
          </a:lstStyle>
          <a:p>
            <a:pPr marL="0" marR="0" lvl="0" indent="0" algn="l" defTabSz="914338" rtl="0" eaLnBrk="1" fontAlgn="auto" latinLnBrk="0" hangingPunct="1">
              <a:lnSpc>
                <a:spcPct val="90000"/>
              </a:lnSpc>
              <a:spcBef>
                <a:spcPct val="20000"/>
              </a:spcBef>
              <a:spcAft>
                <a:spcPts val="0"/>
              </a:spcAft>
              <a:buClrTx/>
              <a:buSzPct val="90000"/>
              <a:buFont typeface="Arial" pitchFamily="34" charset="0"/>
              <a:buNone/>
              <a:tabLst/>
              <a:defRPr/>
            </a:pPr>
            <a:r>
              <a:rPr kumimoji="0" lang="en-US" sz="2667" b="1" i="0" u="none" strike="noStrike" kern="1200" cap="none" spc="0" normalizeH="0" baseline="0" noProof="0" dirty="0">
                <a:ln>
                  <a:noFill/>
                </a:ln>
                <a:solidFill>
                  <a:srgbClr val="7C59ED"/>
                </a:solidFill>
                <a:effectLst/>
                <a:uLnTx/>
                <a:uFillTx/>
                <a:latin typeface="Calibri" panose="020F0502020204030204" pitchFamily="34" charset="0"/>
                <a:cs typeface="Calibri" panose="020F0502020204030204" pitchFamily="34" charset="0"/>
              </a:rPr>
              <a:t>Managed hardware</a:t>
            </a:r>
            <a:endParaRPr kumimoji="0" lang="en-US" sz="2667" b="0" i="0" u="none" strike="noStrike" kern="1200" cap="none" spc="0" normalizeH="0" baseline="0" noProof="0" dirty="0">
              <a:ln>
                <a:noFill/>
              </a:ln>
              <a:solidFill>
                <a:srgbClr val="7C59ED"/>
              </a:solidFill>
              <a:effectLst/>
              <a:uLnTx/>
              <a:uFillTx/>
              <a:latin typeface="Calibri" panose="020F0502020204030204" pitchFamily="34" charset="0"/>
              <a:cs typeface="Calibri" panose="020F0502020204030204" pitchFamily="34" charset="0"/>
            </a:endParaRPr>
          </a:p>
          <a:p>
            <a:pPr marL="0" marR="0" lvl="0" indent="0" algn="l" defTabSz="914338" rtl="0" eaLnBrk="1" fontAlgn="auto" latinLnBrk="0" hangingPunct="1">
              <a:lnSpc>
                <a:spcPct val="90000"/>
              </a:lnSpc>
              <a:spcBef>
                <a:spcPts val="2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Plan capacity</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Procure and purchase hardware</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Set up storage servers </a:t>
            </a:r>
            <a:b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and volumes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Detect and address </a:t>
            </a:r>
            <a:b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hardware failures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Incur high upfront costs</a:t>
            </a:r>
            <a:endPar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endParaRPr>
          </a:p>
          <a:p>
            <a:pPr marL="0" marR="0" lvl="0" indent="0" algn="l" defTabSz="914338"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667"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288F7E82-60A0-BD04-EA28-8CDCC856880E}"/>
              </a:ext>
            </a:extLst>
          </p:cNvPr>
          <p:cNvSpPr txBox="1">
            <a:spLocks/>
          </p:cNvSpPr>
          <p:nvPr/>
        </p:nvSpPr>
        <p:spPr>
          <a:xfrm>
            <a:off x="6650016" y="2469527"/>
            <a:ext cx="5272216" cy="4683013"/>
          </a:xfrm>
          <a:prstGeom prst="rect">
            <a:avLst/>
          </a:prstGeom>
        </p:spPr>
        <p:txBody>
          <a:bodyPr vert="horz" wrap="square" lIns="152400" tIns="121920" rIns="152400" bIns="121920" rtlCol="0">
            <a:spAutoFit/>
          </a:bodyPr>
          <a:lstStyle>
            <a:lvl1pPr marL="0" marR="0" indent="0" algn="l" defTabSz="1097234" rtl="0" eaLnBrk="1" fontAlgn="auto" latinLnBrk="0" hangingPunct="1">
              <a:lnSpc>
                <a:spcPct val="90000"/>
              </a:lnSpc>
              <a:spcBef>
                <a:spcPct val="20000"/>
              </a:spcBef>
              <a:spcAft>
                <a:spcPts val="0"/>
              </a:spcAft>
              <a:buClrTx/>
              <a:buSzPct val="90000"/>
              <a:buFont typeface="Arial" pitchFamily="34" charset="0"/>
              <a:buNone/>
              <a:tabLst/>
              <a:defRPr lang="en-US" sz="32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72"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4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286"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4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01"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0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15" marR="0" indent="0" algn="l" defTabSz="1097234" rtl="0" eaLnBrk="1" fontAlgn="auto" latinLnBrk="0" hangingPunct="1">
              <a:lnSpc>
                <a:spcPct val="90000"/>
              </a:lnSpc>
              <a:spcBef>
                <a:spcPts val="600"/>
              </a:spcBef>
              <a:spcAft>
                <a:spcPts val="0"/>
              </a:spcAft>
              <a:buClrTx/>
              <a:buSzPct val="90000"/>
              <a:buFont typeface="Arial" pitchFamily="34" charset="0"/>
              <a:buNone/>
              <a:tabLst/>
              <a:defRPr lang="en-US" sz="200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393"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010"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627"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246" indent="-274309" algn="l" defTabSz="1097234" rtl="0" eaLnBrk="1" latinLnBrk="0" hangingPunct="1">
              <a:spcBef>
                <a:spcPct val="20000"/>
              </a:spcBef>
              <a:buFont typeface="Arial" pitchFamily="34" charset="0"/>
              <a:buChar char="•"/>
              <a:defRPr sz="2353" kern="1200">
                <a:solidFill>
                  <a:schemeClr val="tx1"/>
                </a:solidFill>
                <a:latin typeface="+mn-lt"/>
                <a:ea typeface="+mn-ea"/>
                <a:cs typeface="+mn-cs"/>
              </a:defRPr>
            </a:lvl9pPr>
          </a:lstStyle>
          <a:p>
            <a:pPr marL="0" marR="0" lvl="0" indent="0" algn="l" defTabSz="914338" rtl="0" eaLnBrk="1" fontAlgn="auto" latinLnBrk="0" hangingPunct="1">
              <a:lnSpc>
                <a:spcPct val="90000"/>
              </a:lnSpc>
              <a:spcBef>
                <a:spcPct val="20000"/>
              </a:spcBef>
              <a:spcAft>
                <a:spcPts val="0"/>
              </a:spcAft>
              <a:buClrTx/>
              <a:buSzPct val="90000"/>
              <a:buFont typeface="Arial" pitchFamily="34" charset="0"/>
              <a:buNone/>
              <a:tabLst/>
              <a:defRPr/>
            </a:pPr>
            <a:r>
              <a:rPr kumimoji="0" lang="en-US" sz="2667" b="1" i="0" u="none" strike="noStrike" kern="1200" cap="none" spc="0" normalizeH="0" baseline="0" noProof="0" dirty="0">
                <a:ln>
                  <a:noFill/>
                </a:ln>
                <a:solidFill>
                  <a:srgbClr val="7C59ED"/>
                </a:solidFill>
                <a:effectLst/>
                <a:uLnTx/>
                <a:uFillTx/>
                <a:latin typeface="Calibri" panose="020F0502020204030204" pitchFamily="34" charset="0"/>
                <a:cs typeface="Calibri" panose="020F0502020204030204" pitchFamily="34" charset="0"/>
              </a:rPr>
              <a:t>Managed software</a:t>
            </a:r>
            <a:endParaRPr kumimoji="0" lang="en-US" sz="2667" b="0" i="0" u="none" strike="noStrike" kern="1200" cap="none" spc="0" normalizeH="0" baseline="0" noProof="0" dirty="0">
              <a:ln>
                <a:noFill/>
              </a:ln>
              <a:solidFill>
                <a:srgbClr val="7C59ED"/>
              </a:solidFill>
              <a:effectLst/>
              <a:uLnTx/>
              <a:uFillTx/>
              <a:latin typeface="Calibri" panose="020F0502020204030204" pitchFamily="34" charset="0"/>
              <a:cs typeface="Calibri" panose="020F0502020204030204" pitchFamily="34" charset="0"/>
            </a:endParaRPr>
          </a:p>
          <a:p>
            <a:pPr marL="0" marR="0" lvl="0" indent="0" algn="l" defTabSz="914338" rtl="0" eaLnBrk="1" fontAlgn="auto" latinLnBrk="0" hangingPunct="1">
              <a:lnSpc>
                <a:spcPct val="90000"/>
              </a:lnSpc>
              <a:spcBef>
                <a:spcPts val="2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Install and configure server software</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Set up and configure file systems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Apply Windows updates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Manage software licenses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Manage backups</a:t>
            </a:r>
          </a:p>
          <a:p>
            <a:pPr marL="0" marR="0" lvl="0" indent="0" algn="l" defTabSz="914338" rtl="0" eaLnBrk="1" fontAlgn="auto" latinLnBrk="0" hangingPunct="1">
              <a:lnSpc>
                <a:spcPct val="90000"/>
              </a:lnSpc>
              <a:spcBef>
                <a:spcPts val="1500"/>
              </a:spcBef>
              <a:spcAft>
                <a:spcPts val="0"/>
              </a:spcAft>
              <a:buClrTx/>
              <a:buSzPct val="90000"/>
              <a:buFont typeface="Arial" pitchFamily="34" charset="0"/>
              <a:buNone/>
              <a:tabLst/>
              <a:defRPr/>
            </a:pPr>
            <a:r>
              <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rPr>
              <a:t>Monitor security</a:t>
            </a:r>
          </a:p>
          <a:p>
            <a:pPr marL="0" marR="0" lvl="0" indent="0" algn="l" defTabSz="914338"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333" b="0" i="0" u="none" strike="noStrike" kern="1200" cap="none" spc="0" normalizeH="0" baseline="0" noProof="0" dirty="0">
              <a:ln>
                <a:noFill/>
              </a:ln>
              <a:gradFill>
                <a:gsLst>
                  <a:gs pos="2917">
                    <a:srgbClr val="FFFFFF"/>
                  </a:gs>
                  <a:gs pos="30000">
                    <a:srgbClr val="FFFFFF"/>
                  </a:gs>
                </a:gsLst>
                <a:lin ang="5400000" scaled="0"/>
              </a:gradFill>
              <a:effectLst/>
              <a:uLnTx/>
              <a:uFillTx/>
              <a:latin typeface="Calibri" panose="020F0502020204030204" pitchFamily="34" charset="0"/>
              <a:cs typeface="Calibri" panose="020F0502020204030204" pitchFamily="34" charset="0"/>
            </a:endParaRPr>
          </a:p>
          <a:p>
            <a:pPr marL="0" marR="0" lvl="0" indent="0" algn="l" defTabSz="914338"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667"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06C15E7-74EB-9AD9-F95A-660E45F41166}"/>
              </a:ext>
            </a:extLst>
          </p:cNvPr>
          <p:cNvCxnSpPr>
            <a:cxnSpLocks/>
          </p:cNvCxnSpPr>
          <p:nvPr/>
        </p:nvCxnSpPr>
        <p:spPr>
          <a:xfrm>
            <a:off x="6096000" y="1640695"/>
            <a:ext cx="0" cy="4292568"/>
          </a:xfrm>
          <a:prstGeom prst="line">
            <a:avLst/>
          </a:prstGeom>
          <a:noFill/>
          <a:ln w="25400" cap="flat" cmpd="sng" algn="ctr">
            <a:solidFill>
              <a:srgbClr val="FF8500"/>
            </a:solidFill>
            <a:prstDash val="solid"/>
            <a:miter lim="800000"/>
            <a:headEnd type="none"/>
            <a:tailEnd type="none"/>
          </a:ln>
          <a:effectLst/>
        </p:spPr>
      </p:cxnSp>
      <p:cxnSp>
        <p:nvCxnSpPr>
          <p:cNvPr id="5" name="Straight Connector 4">
            <a:extLst>
              <a:ext uri="{FF2B5EF4-FFF2-40B4-BE49-F238E27FC236}">
                <a16:creationId xmlns:a16="http://schemas.microsoft.com/office/drawing/2014/main" id="{35AA116B-8DFA-A755-25E7-9C02E4B39FFB}"/>
              </a:ext>
            </a:extLst>
          </p:cNvPr>
          <p:cNvCxnSpPr>
            <a:cxnSpLocks/>
          </p:cNvCxnSpPr>
          <p:nvPr/>
        </p:nvCxnSpPr>
        <p:spPr>
          <a:xfrm>
            <a:off x="6095995" y="1636910"/>
            <a:ext cx="0" cy="4829793"/>
          </a:xfrm>
          <a:prstGeom prst="line">
            <a:avLst/>
          </a:prstGeom>
          <a:noFill/>
          <a:ln w="25400" cap="flat" cmpd="sng" algn="ctr">
            <a:solidFill>
              <a:srgbClr val="FF8500"/>
            </a:solidFill>
            <a:prstDash val="solid"/>
            <a:miter lim="800000"/>
            <a:headEnd type="none"/>
            <a:tailEnd type="none"/>
          </a:ln>
          <a:effectLst/>
        </p:spPr>
      </p:cxnSp>
      <p:grpSp>
        <p:nvGrpSpPr>
          <p:cNvPr id="6" name="Graphic 10">
            <a:extLst>
              <a:ext uri="{FF2B5EF4-FFF2-40B4-BE49-F238E27FC236}">
                <a16:creationId xmlns:a16="http://schemas.microsoft.com/office/drawing/2014/main" id="{B77C81AD-6E58-EDC8-3E7F-3AC69CFBADFA}"/>
              </a:ext>
            </a:extLst>
          </p:cNvPr>
          <p:cNvGrpSpPr/>
          <p:nvPr/>
        </p:nvGrpSpPr>
        <p:grpSpPr>
          <a:xfrm>
            <a:off x="2539431" y="1351769"/>
            <a:ext cx="1281300" cy="1281300"/>
            <a:chOff x="2006113" y="3570411"/>
            <a:chExt cx="643689" cy="643689"/>
          </a:xfrm>
        </p:grpSpPr>
        <p:sp>
          <p:nvSpPr>
            <p:cNvPr id="7" name="Freeform: Shape 97">
              <a:extLst>
                <a:ext uri="{FF2B5EF4-FFF2-40B4-BE49-F238E27FC236}">
                  <a16:creationId xmlns:a16="http://schemas.microsoft.com/office/drawing/2014/main" id="{5726042C-19D7-A0B0-543E-BAA7C5435DDE}"/>
                </a:ext>
              </a:extLst>
            </p:cNvPr>
            <p:cNvSpPr/>
            <p:nvPr/>
          </p:nvSpPr>
          <p:spPr>
            <a:xfrm>
              <a:off x="2060827" y="3779610"/>
              <a:ext cx="315408" cy="331500"/>
            </a:xfrm>
            <a:custGeom>
              <a:avLst/>
              <a:gdLst>
                <a:gd name="connsiteX0" fmla="*/ 269384 w 315407"/>
                <a:gd name="connsiteY0" fmla="*/ 248464 h 331499"/>
                <a:gd name="connsiteX1" fmla="*/ 261660 w 315407"/>
                <a:gd name="connsiteY1" fmla="*/ 233337 h 331499"/>
                <a:gd name="connsiteX2" fmla="*/ 277430 w 315407"/>
                <a:gd name="connsiteY2" fmla="*/ 201475 h 331499"/>
                <a:gd name="connsiteX3" fmla="*/ 293522 w 315407"/>
                <a:gd name="connsiteY3" fmla="*/ 198578 h 331499"/>
                <a:gd name="connsiteX4" fmla="*/ 312833 w 315407"/>
                <a:gd name="connsiteY4" fmla="*/ 157382 h 331499"/>
                <a:gd name="connsiteX5" fmla="*/ 281292 w 315407"/>
                <a:gd name="connsiteY5" fmla="*/ 147083 h 331499"/>
                <a:gd name="connsiteX6" fmla="*/ 269706 w 315407"/>
                <a:gd name="connsiteY6" fmla="*/ 113289 h 331499"/>
                <a:gd name="connsiteX7" fmla="*/ 298350 w 315407"/>
                <a:gd name="connsiteY7" fmla="*/ 71771 h 331499"/>
                <a:gd name="connsiteX8" fmla="*/ 291591 w 315407"/>
                <a:gd name="connsiteY8" fmla="*/ 64369 h 331499"/>
                <a:gd name="connsiteX9" fmla="*/ 284832 w 315407"/>
                <a:gd name="connsiteY9" fmla="*/ 56966 h 331499"/>
                <a:gd name="connsiteX10" fmla="*/ 278074 w 315407"/>
                <a:gd name="connsiteY10" fmla="*/ 49564 h 331499"/>
                <a:gd name="connsiteX11" fmla="*/ 233337 w 315407"/>
                <a:gd name="connsiteY11" fmla="*/ 72415 h 331499"/>
                <a:gd name="connsiteX12" fmla="*/ 201153 w 315407"/>
                <a:gd name="connsiteY12" fmla="*/ 56323 h 331499"/>
                <a:gd name="connsiteX13" fmla="*/ 192141 w 315407"/>
                <a:gd name="connsiteY13" fmla="*/ 6759 h 331499"/>
                <a:gd name="connsiteX14" fmla="*/ 182164 w 315407"/>
                <a:gd name="connsiteY14" fmla="*/ 6115 h 331499"/>
                <a:gd name="connsiteX15" fmla="*/ 172187 w 315407"/>
                <a:gd name="connsiteY15" fmla="*/ 5471 h 331499"/>
                <a:gd name="connsiteX16" fmla="*/ 162210 w 315407"/>
                <a:gd name="connsiteY16" fmla="*/ 4828 h 331499"/>
                <a:gd name="connsiteX17" fmla="*/ 146761 w 315407"/>
                <a:gd name="connsiteY17" fmla="*/ 52461 h 331499"/>
                <a:gd name="connsiteX18" fmla="*/ 112646 w 315407"/>
                <a:gd name="connsiteY18" fmla="*/ 64047 h 331499"/>
                <a:gd name="connsiteX19" fmla="*/ 71771 w 315407"/>
                <a:gd name="connsiteY19" fmla="*/ 35403 h 331499"/>
                <a:gd name="connsiteX20" fmla="*/ 64369 w 315407"/>
                <a:gd name="connsiteY20" fmla="*/ 42162 h 331499"/>
                <a:gd name="connsiteX21" fmla="*/ 56966 w 315407"/>
                <a:gd name="connsiteY21" fmla="*/ 48920 h 331499"/>
                <a:gd name="connsiteX22" fmla="*/ 49564 w 315407"/>
                <a:gd name="connsiteY22" fmla="*/ 55679 h 331499"/>
                <a:gd name="connsiteX23" fmla="*/ 72093 w 315407"/>
                <a:gd name="connsiteY23" fmla="*/ 99772 h 331499"/>
                <a:gd name="connsiteX24" fmla="*/ 56001 w 315407"/>
                <a:gd name="connsiteY24" fmla="*/ 132278 h 331499"/>
                <a:gd name="connsiteX25" fmla="*/ 6759 w 315407"/>
                <a:gd name="connsiteY25" fmla="*/ 141290 h 331499"/>
                <a:gd name="connsiteX26" fmla="*/ 6115 w 315407"/>
                <a:gd name="connsiteY26" fmla="*/ 151267 h 331499"/>
                <a:gd name="connsiteX27" fmla="*/ 5471 w 315407"/>
                <a:gd name="connsiteY27" fmla="*/ 161244 h 331499"/>
                <a:gd name="connsiteX28" fmla="*/ 4828 w 315407"/>
                <a:gd name="connsiteY28" fmla="*/ 171221 h 331499"/>
                <a:gd name="connsiteX29" fmla="*/ 52783 w 315407"/>
                <a:gd name="connsiteY29" fmla="*/ 186670 h 331499"/>
                <a:gd name="connsiteX30" fmla="*/ 64369 w 315407"/>
                <a:gd name="connsiteY30" fmla="*/ 220785 h 331499"/>
                <a:gd name="connsiteX31" fmla="*/ 35403 w 315407"/>
                <a:gd name="connsiteY31" fmla="*/ 261981 h 331499"/>
                <a:gd name="connsiteX32" fmla="*/ 42162 w 315407"/>
                <a:gd name="connsiteY32" fmla="*/ 269384 h 331499"/>
                <a:gd name="connsiteX33" fmla="*/ 48920 w 315407"/>
                <a:gd name="connsiteY33" fmla="*/ 276786 h 331499"/>
                <a:gd name="connsiteX34" fmla="*/ 55679 w 315407"/>
                <a:gd name="connsiteY34" fmla="*/ 284189 h 331499"/>
                <a:gd name="connsiteX35" fmla="*/ 100415 w 315407"/>
                <a:gd name="connsiteY35" fmla="*/ 261016 h 331499"/>
                <a:gd name="connsiteX36" fmla="*/ 132600 w 315407"/>
                <a:gd name="connsiteY36" fmla="*/ 276786 h 331499"/>
                <a:gd name="connsiteX37" fmla="*/ 141612 w 315407"/>
                <a:gd name="connsiteY37" fmla="*/ 326350 h 331499"/>
                <a:gd name="connsiteX38" fmla="*/ 151589 w 315407"/>
                <a:gd name="connsiteY38" fmla="*/ 326994 h 331499"/>
                <a:gd name="connsiteX39" fmla="*/ 161566 w 315407"/>
                <a:gd name="connsiteY39" fmla="*/ 327638 h 331499"/>
                <a:gd name="connsiteX40" fmla="*/ 171543 w 315407"/>
                <a:gd name="connsiteY40" fmla="*/ 328281 h 331499"/>
                <a:gd name="connsiteX41" fmla="*/ 186992 w 315407"/>
                <a:gd name="connsiteY41" fmla="*/ 280005 h 331499"/>
                <a:gd name="connsiteX42" fmla="*/ 220785 w 315407"/>
                <a:gd name="connsiteY42" fmla="*/ 268418 h 331499"/>
                <a:gd name="connsiteX43" fmla="*/ 262303 w 315407"/>
                <a:gd name="connsiteY43" fmla="*/ 297384 h 331499"/>
                <a:gd name="connsiteX44" fmla="*/ 269706 w 315407"/>
                <a:gd name="connsiteY44" fmla="*/ 290626 h 331499"/>
                <a:gd name="connsiteX45" fmla="*/ 273568 w 315407"/>
                <a:gd name="connsiteY45" fmla="*/ 287085 h 3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5407" h="331499">
                  <a:moveTo>
                    <a:pt x="269384" y="248464"/>
                  </a:moveTo>
                  <a:lnTo>
                    <a:pt x="261660" y="233337"/>
                  </a:lnTo>
                  <a:cubicBezTo>
                    <a:pt x="268740" y="223360"/>
                    <a:pt x="273890" y="212739"/>
                    <a:pt x="277430" y="201475"/>
                  </a:cubicBezTo>
                  <a:lnTo>
                    <a:pt x="293522" y="198578"/>
                  </a:lnTo>
                  <a:moveTo>
                    <a:pt x="312833" y="157382"/>
                  </a:moveTo>
                  <a:lnTo>
                    <a:pt x="281292" y="147083"/>
                  </a:lnTo>
                  <a:cubicBezTo>
                    <a:pt x="279361" y="135497"/>
                    <a:pt x="275499" y="123910"/>
                    <a:pt x="269706" y="113289"/>
                  </a:cubicBezTo>
                  <a:lnTo>
                    <a:pt x="298350" y="71771"/>
                  </a:lnTo>
                  <a:lnTo>
                    <a:pt x="291591" y="64369"/>
                  </a:lnTo>
                  <a:lnTo>
                    <a:pt x="284832" y="56966"/>
                  </a:lnTo>
                  <a:lnTo>
                    <a:pt x="278074" y="49564"/>
                  </a:lnTo>
                  <a:lnTo>
                    <a:pt x="233337" y="72415"/>
                  </a:lnTo>
                  <a:cubicBezTo>
                    <a:pt x="223360" y="65334"/>
                    <a:pt x="212417" y="59863"/>
                    <a:pt x="201153" y="56323"/>
                  </a:cubicBezTo>
                  <a:lnTo>
                    <a:pt x="192141" y="6759"/>
                  </a:lnTo>
                  <a:lnTo>
                    <a:pt x="182164" y="6115"/>
                  </a:lnTo>
                  <a:lnTo>
                    <a:pt x="172187" y="5471"/>
                  </a:lnTo>
                  <a:lnTo>
                    <a:pt x="162210" y="4828"/>
                  </a:lnTo>
                  <a:lnTo>
                    <a:pt x="146761" y="52461"/>
                  </a:lnTo>
                  <a:cubicBezTo>
                    <a:pt x="134853" y="54392"/>
                    <a:pt x="123588" y="58254"/>
                    <a:pt x="112646" y="64047"/>
                  </a:cubicBezTo>
                  <a:lnTo>
                    <a:pt x="71771" y="35403"/>
                  </a:lnTo>
                  <a:lnTo>
                    <a:pt x="64369" y="42162"/>
                  </a:lnTo>
                  <a:lnTo>
                    <a:pt x="56966" y="48920"/>
                  </a:lnTo>
                  <a:lnTo>
                    <a:pt x="49564" y="55679"/>
                  </a:lnTo>
                  <a:lnTo>
                    <a:pt x="72093" y="99772"/>
                  </a:lnTo>
                  <a:cubicBezTo>
                    <a:pt x="65013" y="109749"/>
                    <a:pt x="59541" y="120692"/>
                    <a:pt x="56001" y="132278"/>
                  </a:cubicBezTo>
                  <a:lnTo>
                    <a:pt x="6759" y="141290"/>
                  </a:lnTo>
                  <a:lnTo>
                    <a:pt x="6115" y="151267"/>
                  </a:lnTo>
                  <a:lnTo>
                    <a:pt x="5471" y="161244"/>
                  </a:lnTo>
                  <a:lnTo>
                    <a:pt x="4828" y="171221"/>
                  </a:lnTo>
                  <a:lnTo>
                    <a:pt x="52783" y="186670"/>
                  </a:lnTo>
                  <a:cubicBezTo>
                    <a:pt x="54714" y="198256"/>
                    <a:pt x="58576" y="209843"/>
                    <a:pt x="64369" y="220785"/>
                  </a:cubicBezTo>
                  <a:lnTo>
                    <a:pt x="35403" y="261981"/>
                  </a:lnTo>
                  <a:lnTo>
                    <a:pt x="42162" y="269384"/>
                  </a:lnTo>
                  <a:lnTo>
                    <a:pt x="48920" y="276786"/>
                  </a:lnTo>
                  <a:lnTo>
                    <a:pt x="55679" y="284189"/>
                  </a:lnTo>
                  <a:lnTo>
                    <a:pt x="100415" y="261016"/>
                  </a:lnTo>
                  <a:cubicBezTo>
                    <a:pt x="110393" y="268096"/>
                    <a:pt x="121335" y="273246"/>
                    <a:pt x="132600" y="276786"/>
                  </a:cubicBezTo>
                  <a:lnTo>
                    <a:pt x="141612" y="326350"/>
                  </a:lnTo>
                  <a:lnTo>
                    <a:pt x="151589" y="326994"/>
                  </a:lnTo>
                  <a:lnTo>
                    <a:pt x="161566" y="327638"/>
                  </a:lnTo>
                  <a:lnTo>
                    <a:pt x="171543" y="328281"/>
                  </a:lnTo>
                  <a:lnTo>
                    <a:pt x="186992" y="280005"/>
                  </a:lnTo>
                  <a:cubicBezTo>
                    <a:pt x="198578" y="278074"/>
                    <a:pt x="209843" y="274212"/>
                    <a:pt x="220785" y="268418"/>
                  </a:cubicBezTo>
                  <a:lnTo>
                    <a:pt x="262303" y="297384"/>
                  </a:lnTo>
                  <a:lnTo>
                    <a:pt x="269706" y="290626"/>
                  </a:lnTo>
                  <a:lnTo>
                    <a:pt x="273568" y="287085"/>
                  </a:lnTo>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8" name="Freeform: Shape 98">
              <a:extLst>
                <a:ext uri="{FF2B5EF4-FFF2-40B4-BE49-F238E27FC236}">
                  <a16:creationId xmlns:a16="http://schemas.microsoft.com/office/drawing/2014/main" id="{0D3927CA-EDC6-CC58-861E-DD7365B10DB6}"/>
                </a:ext>
              </a:extLst>
            </p:cNvPr>
            <p:cNvSpPr/>
            <p:nvPr/>
          </p:nvSpPr>
          <p:spPr>
            <a:xfrm>
              <a:off x="2158345" y="3876807"/>
              <a:ext cx="138393" cy="138393"/>
            </a:xfrm>
            <a:custGeom>
              <a:avLst/>
              <a:gdLst>
                <a:gd name="connsiteX0" fmla="*/ 134209 w 138393"/>
                <a:gd name="connsiteY0" fmla="*/ 69518 h 138393"/>
                <a:gd name="connsiteX1" fmla="*/ 69518 w 138393"/>
                <a:gd name="connsiteY1" fmla="*/ 134209 h 138393"/>
                <a:gd name="connsiteX2" fmla="*/ 4828 w 138393"/>
                <a:gd name="connsiteY2" fmla="*/ 69518 h 138393"/>
                <a:gd name="connsiteX3" fmla="*/ 69518 w 138393"/>
                <a:gd name="connsiteY3" fmla="*/ 4828 h 138393"/>
                <a:gd name="connsiteX4" fmla="*/ 134209 w 138393"/>
                <a:gd name="connsiteY4" fmla="*/ 69518 h 13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3" h="138393">
                  <a:moveTo>
                    <a:pt x="134209" y="69518"/>
                  </a:moveTo>
                  <a:cubicBezTo>
                    <a:pt x="134209" y="105246"/>
                    <a:pt x="105246" y="134209"/>
                    <a:pt x="69518" y="134209"/>
                  </a:cubicBezTo>
                  <a:cubicBezTo>
                    <a:pt x="33791" y="134209"/>
                    <a:pt x="4828" y="105246"/>
                    <a:pt x="4828" y="69518"/>
                  </a:cubicBezTo>
                  <a:cubicBezTo>
                    <a:pt x="4828" y="33791"/>
                    <a:pt x="33791" y="4828"/>
                    <a:pt x="69518" y="4828"/>
                  </a:cubicBezTo>
                  <a:cubicBezTo>
                    <a:pt x="105246" y="4828"/>
                    <a:pt x="134209" y="33791"/>
                    <a:pt x="134209" y="69518"/>
                  </a:cubicBez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9" name="Freeform: Shape 99">
              <a:extLst>
                <a:ext uri="{FF2B5EF4-FFF2-40B4-BE49-F238E27FC236}">
                  <a16:creationId xmlns:a16="http://schemas.microsoft.com/office/drawing/2014/main" id="{5D99007E-9DC4-5E62-F8EF-742AC1764BB2}"/>
                </a:ext>
              </a:extLst>
            </p:cNvPr>
            <p:cNvSpPr/>
            <p:nvPr/>
          </p:nvSpPr>
          <p:spPr>
            <a:xfrm>
              <a:off x="2377843" y="3671470"/>
              <a:ext cx="215636" cy="196325"/>
            </a:xfrm>
            <a:custGeom>
              <a:avLst/>
              <a:gdLst>
                <a:gd name="connsiteX0" fmla="*/ 130347 w 215635"/>
                <a:gd name="connsiteY0" fmla="*/ 178624 h 196325"/>
                <a:gd name="connsiteX1" fmla="*/ 143221 w 215635"/>
                <a:gd name="connsiteY1" fmla="*/ 173474 h 196325"/>
                <a:gd name="connsiteX2" fmla="*/ 169934 w 215635"/>
                <a:gd name="connsiteY2" fmla="*/ 191819 h 196325"/>
                <a:gd name="connsiteX3" fmla="*/ 174762 w 215635"/>
                <a:gd name="connsiteY3" fmla="*/ 187635 h 196325"/>
                <a:gd name="connsiteX4" fmla="*/ 179589 w 215635"/>
                <a:gd name="connsiteY4" fmla="*/ 183451 h 196325"/>
                <a:gd name="connsiteX5" fmla="*/ 184417 w 215635"/>
                <a:gd name="connsiteY5" fmla="*/ 179267 h 196325"/>
                <a:gd name="connsiteX6" fmla="*/ 169612 w 215635"/>
                <a:gd name="connsiteY6" fmla="*/ 150623 h 196325"/>
                <a:gd name="connsiteX7" fmla="*/ 179589 w 215635"/>
                <a:gd name="connsiteY7" fmla="*/ 130347 h 196325"/>
                <a:gd name="connsiteX8" fmla="*/ 211452 w 215635"/>
                <a:gd name="connsiteY8" fmla="*/ 124554 h 196325"/>
                <a:gd name="connsiteX9" fmla="*/ 211774 w 215635"/>
                <a:gd name="connsiteY9" fmla="*/ 118117 h 196325"/>
                <a:gd name="connsiteX10" fmla="*/ 212096 w 215635"/>
                <a:gd name="connsiteY10" fmla="*/ 111680 h 196325"/>
                <a:gd name="connsiteX11" fmla="*/ 212417 w 215635"/>
                <a:gd name="connsiteY11" fmla="*/ 105243 h 196325"/>
                <a:gd name="connsiteX12" fmla="*/ 181842 w 215635"/>
                <a:gd name="connsiteY12" fmla="*/ 95266 h 196325"/>
                <a:gd name="connsiteX13" fmla="*/ 174440 w 215635"/>
                <a:gd name="connsiteY13" fmla="*/ 73702 h 196325"/>
                <a:gd name="connsiteX14" fmla="*/ 192785 w 215635"/>
                <a:gd name="connsiteY14" fmla="*/ 47311 h 196325"/>
                <a:gd name="connsiteX15" fmla="*/ 188601 w 215635"/>
                <a:gd name="connsiteY15" fmla="*/ 42483 h 196325"/>
                <a:gd name="connsiteX16" fmla="*/ 184417 w 215635"/>
                <a:gd name="connsiteY16" fmla="*/ 37656 h 196325"/>
                <a:gd name="connsiteX17" fmla="*/ 180233 w 215635"/>
                <a:gd name="connsiteY17" fmla="*/ 32828 h 196325"/>
                <a:gd name="connsiteX18" fmla="*/ 151589 w 215635"/>
                <a:gd name="connsiteY18" fmla="*/ 47633 h 196325"/>
                <a:gd name="connsiteX19" fmla="*/ 130991 w 215635"/>
                <a:gd name="connsiteY19" fmla="*/ 37334 h 196325"/>
                <a:gd name="connsiteX20" fmla="*/ 125197 w 215635"/>
                <a:gd name="connsiteY20" fmla="*/ 5793 h 196325"/>
                <a:gd name="connsiteX21" fmla="*/ 118761 w 215635"/>
                <a:gd name="connsiteY21" fmla="*/ 5471 h 196325"/>
                <a:gd name="connsiteX22" fmla="*/ 112324 w 215635"/>
                <a:gd name="connsiteY22" fmla="*/ 5150 h 196325"/>
                <a:gd name="connsiteX23" fmla="*/ 105887 w 215635"/>
                <a:gd name="connsiteY23" fmla="*/ 4828 h 196325"/>
                <a:gd name="connsiteX24" fmla="*/ 95910 w 215635"/>
                <a:gd name="connsiteY24" fmla="*/ 35403 h 196325"/>
                <a:gd name="connsiteX25" fmla="*/ 74024 w 215635"/>
                <a:gd name="connsiteY25" fmla="*/ 42805 h 196325"/>
                <a:gd name="connsiteX26" fmla="*/ 47633 w 215635"/>
                <a:gd name="connsiteY26" fmla="*/ 24460 h 196325"/>
                <a:gd name="connsiteX27" fmla="*/ 42805 w 215635"/>
                <a:gd name="connsiteY27" fmla="*/ 28644 h 196325"/>
                <a:gd name="connsiteX28" fmla="*/ 37978 w 215635"/>
                <a:gd name="connsiteY28" fmla="*/ 32828 h 196325"/>
                <a:gd name="connsiteX29" fmla="*/ 33150 w 215635"/>
                <a:gd name="connsiteY29" fmla="*/ 37012 h 196325"/>
                <a:gd name="connsiteX30" fmla="*/ 47633 w 215635"/>
                <a:gd name="connsiteY30" fmla="*/ 65656 h 196325"/>
                <a:gd name="connsiteX31" fmla="*/ 37334 w 215635"/>
                <a:gd name="connsiteY31" fmla="*/ 86254 h 196325"/>
                <a:gd name="connsiteX32" fmla="*/ 5793 w 215635"/>
                <a:gd name="connsiteY32" fmla="*/ 92048 h 196325"/>
                <a:gd name="connsiteX33" fmla="*/ 5471 w 215635"/>
                <a:gd name="connsiteY33" fmla="*/ 98484 h 196325"/>
                <a:gd name="connsiteX34" fmla="*/ 5150 w 215635"/>
                <a:gd name="connsiteY34" fmla="*/ 104921 h 196325"/>
                <a:gd name="connsiteX35" fmla="*/ 4828 w 215635"/>
                <a:gd name="connsiteY35" fmla="*/ 111358 h 196325"/>
                <a:gd name="connsiteX36" fmla="*/ 35403 w 215635"/>
                <a:gd name="connsiteY36" fmla="*/ 121335 h 196325"/>
                <a:gd name="connsiteX37" fmla="*/ 42805 w 215635"/>
                <a:gd name="connsiteY37" fmla="*/ 143221 h 196325"/>
                <a:gd name="connsiteX38" fmla="*/ 24460 w 215635"/>
                <a:gd name="connsiteY38" fmla="*/ 169612 h 196325"/>
                <a:gd name="connsiteX39" fmla="*/ 28644 w 215635"/>
                <a:gd name="connsiteY39" fmla="*/ 174440 h 196325"/>
                <a:gd name="connsiteX40" fmla="*/ 32828 w 215635"/>
                <a:gd name="connsiteY40" fmla="*/ 179267 h 196325"/>
                <a:gd name="connsiteX41" fmla="*/ 37012 w 215635"/>
                <a:gd name="connsiteY41" fmla="*/ 184095 h 196325"/>
                <a:gd name="connsiteX42" fmla="*/ 65656 w 215635"/>
                <a:gd name="connsiteY42" fmla="*/ 169290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5635" h="196325">
                  <a:moveTo>
                    <a:pt x="130347" y="178624"/>
                  </a:moveTo>
                  <a:cubicBezTo>
                    <a:pt x="134853" y="177336"/>
                    <a:pt x="139037" y="175405"/>
                    <a:pt x="143221" y="173474"/>
                  </a:cubicBezTo>
                  <a:lnTo>
                    <a:pt x="169934" y="191819"/>
                  </a:lnTo>
                  <a:lnTo>
                    <a:pt x="174762" y="187635"/>
                  </a:lnTo>
                  <a:lnTo>
                    <a:pt x="179589" y="183451"/>
                  </a:lnTo>
                  <a:lnTo>
                    <a:pt x="184417" y="179267"/>
                  </a:lnTo>
                  <a:lnTo>
                    <a:pt x="169612" y="150623"/>
                  </a:lnTo>
                  <a:cubicBezTo>
                    <a:pt x="174118" y="144186"/>
                    <a:pt x="177336" y="137428"/>
                    <a:pt x="179589" y="130347"/>
                  </a:cubicBezTo>
                  <a:lnTo>
                    <a:pt x="211452" y="124554"/>
                  </a:lnTo>
                  <a:lnTo>
                    <a:pt x="211774" y="118117"/>
                  </a:lnTo>
                  <a:lnTo>
                    <a:pt x="212096" y="111680"/>
                  </a:lnTo>
                  <a:lnTo>
                    <a:pt x="212417" y="105243"/>
                  </a:lnTo>
                  <a:lnTo>
                    <a:pt x="181842" y="95266"/>
                  </a:lnTo>
                  <a:cubicBezTo>
                    <a:pt x="180555" y="87864"/>
                    <a:pt x="177980" y="80461"/>
                    <a:pt x="174440" y="73702"/>
                  </a:cubicBezTo>
                  <a:lnTo>
                    <a:pt x="192785" y="47311"/>
                  </a:lnTo>
                  <a:lnTo>
                    <a:pt x="188601" y="42483"/>
                  </a:lnTo>
                  <a:lnTo>
                    <a:pt x="184417" y="37656"/>
                  </a:lnTo>
                  <a:lnTo>
                    <a:pt x="180233" y="32828"/>
                  </a:lnTo>
                  <a:lnTo>
                    <a:pt x="151589" y="47633"/>
                  </a:lnTo>
                  <a:cubicBezTo>
                    <a:pt x="145152" y="43127"/>
                    <a:pt x="138393" y="39587"/>
                    <a:pt x="130991" y="37334"/>
                  </a:cubicBezTo>
                  <a:lnTo>
                    <a:pt x="125197" y="5793"/>
                  </a:lnTo>
                  <a:lnTo>
                    <a:pt x="118761" y="5471"/>
                  </a:lnTo>
                  <a:lnTo>
                    <a:pt x="112324" y="5150"/>
                  </a:lnTo>
                  <a:lnTo>
                    <a:pt x="105887" y="4828"/>
                  </a:lnTo>
                  <a:lnTo>
                    <a:pt x="95910" y="35403"/>
                  </a:lnTo>
                  <a:cubicBezTo>
                    <a:pt x="88507" y="36690"/>
                    <a:pt x="81105" y="39265"/>
                    <a:pt x="74024" y="42805"/>
                  </a:cubicBezTo>
                  <a:lnTo>
                    <a:pt x="47633" y="24460"/>
                  </a:lnTo>
                  <a:lnTo>
                    <a:pt x="42805" y="28644"/>
                  </a:lnTo>
                  <a:lnTo>
                    <a:pt x="37978" y="32828"/>
                  </a:lnTo>
                  <a:lnTo>
                    <a:pt x="33150" y="37012"/>
                  </a:lnTo>
                  <a:lnTo>
                    <a:pt x="47633" y="65656"/>
                  </a:lnTo>
                  <a:cubicBezTo>
                    <a:pt x="43127" y="72093"/>
                    <a:pt x="39587" y="79174"/>
                    <a:pt x="37334" y="86254"/>
                  </a:cubicBezTo>
                  <a:lnTo>
                    <a:pt x="5793" y="92048"/>
                  </a:lnTo>
                  <a:lnTo>
                    <a:pt x="5471" y="98484"/>
                  </a:lnTo>
                  <a:lnTo>
                    <a:pt x="5150" y="104921"/>
                  </a:lnTo>
                  <a:lnTo>
                    <a:pt x="4828" y="111358"/>
                  </a:lnTo>
                  <a:lnTo>
                    <a:pt x="35403" y="121335"/>
                  </a:lnTo>
                  <a:cubicBezTo>
                    <a:pt x="36690" y="128738"/>
                    <a:pt x="39265" y="136140"/>
                    <a:pt x="42805" y="143221"/>
                  </a:cubicBezTo>
                  <a:lnTo>
                    <a:pt x="24460" y="169612"/>
                  </a:lnTo>
                  <a:lnTo>
                    <a:pt x="28644" y="174440"/>
                  </a:lnTo>
                  <a:lnTo>
                    <a:pt x="32828" y="179267"/>
                  </a:lnTo>
                  <a:lnTo>
                    <a:pt x="37012" y="184095"/>
                  </a:lnTo>
                  <a:lnTo>
                    <a:pt x="65656" y="169290"/>
                  </a:lnTo>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Freeform: Shape 100">
              <a:extLst>
                <a:ext uri="{FF2B5EF4-FFF2-40B4-BE49-F238E27FC236}">
                  <a16:creationId xmlns:a16="http://schemas.microsoft.com/office/drawing/2014/main" id="{3B0C41B0-1CC5-2030-4BC5-4441CA999974}"/>
                </a:ext>
              </a:extLst>
            </p:cNvPr>
            <p:cNvSpPr/>
            <p:nvPr/>
          </p:nvSpPr>
          <p:spPr>
            <a:xfrm>
              <a:off x="2440603" y="3733264"/>
              <a:ext cx="90116" cy="90116"/>
            </a:xfrm>
            <a:custGeom>
              <a:avLst/>
              <a:gdLst>
                <a:gd name="connsiteX0" fmla="*/ 87220 w 90116"/>
                <a:gd name="connsiteY0" fmla="*/ 46024 h 90116"/>
                <a:gd name="connsiteX1" fmla="*/ 46024 w 90116"/>
                <a:gd name="connsiteY1" fmla="*/ 87220 h 90116"/>
                <a:gd name="connsiteX2" fmla="*/ 4828 w 90116"/>
                <a:gd name="connsiteY2" fmla="*/ 46024 h 90116"/>
                <a:gd name="connsiteX3" fmla="*/ 46024 w 90116"/>
                <a:gd name="connsiteY3" fmla="*/ 4828 h 90116"/>
                <a:gd name="connsiteX4" fmla="*/ 87220 w 90116"/>
                <a:gd name="connsiteY4" fmla="*/ 46024 h 9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16" h="90116">
                  <a:moveTo>
                    <a:pt x="87220" y="46024"/>
                  </a:moveTo>
                  <a:cubicBezTo>
                    <a:pt x="87220" y="68776"/>
                    <a:pt x="68776" y="87220"/>
                    <a:pt x="46024" y="87220"/>
                  </a:cubicBezTo>
                  <a:cubicBezTo>
                    <a:pt x="23272" y="87220"/>
                    <a:pt x="4828" y="68776"/>
                    <a:pt x="4828" y="46024"/>
                  </a:cubicBezTo>
                  <a:cubicBezTo>
                    <a:pt x="4828" y="23272"/>
                    <a:pt x="23272" y="4828"/>
                    <a:pt x="46024" y="4828"/>
                  </a:cubicBezTo>
                  <a:cubicBezTo>
                    <a:pt x="68776" y="4828"/>
                    <a:pt x="87220" y="23272"/>
                    <a:pt x="87220" y="46024"/>
                  </a:cubicBez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1" name="Freeform: Shape 101">
              <a:extLst>
                <a:ext uri="{FF2B5EF4-FFF2-40B4-BE49-F238E27FC236}">
                  <a16:creationId xmlns:a16="http://schemas.microsoft.com/office/drawing/2014/main" id="{DCE58CAC-3953-BCDF-5122-00604995A4AD}"/>
                </a:ext>
              </a:extLst>
            </p:cNvPr>
            <p:cNvSpPr/>
            <p:nvPr/>
          </p:nvSpPr>
          <p:spPr>
            <a:xfrm>
              <a:off x="2359258" y="3864577"/>
              <a:ext cx="225291" cy="196325"/>
            </a:xfrm>
            <a:custGeom>
              <a:avLst/>
              <a:gdLst>
                <a:gd name="connsiteX0" fmla="*/ 100978 w 225291"/>
                <a:gd name="connsiteY0" fmla="*/ 11586 h 196325"/>
                <a:gd name="connsiteX1" fmla="*/ 6678 w 225291"/>
                <a:gd name="connsiteY1" fmla="*/ 171221 h 196325"/>
                <a:gd name="connsiteX2" fmla="*/ 19229 w 225291"/>
                <a:gd name="connsiteY2" fmla="*/ 193107 h 196325"/>
                <a:gd name="connsiteX3" fmla="*/ 208152 w 225291"/>
                <a:gd name="connsiteY3" fmla="*/ 193107 h 196325"/>
                <a:gd name="connsiteX4" fmla="*/ 220704 w 225291"/>
                <a:gd name="connsiteY4" fmla="*/ 171221 h 196325"/>
                <a:gd name="connsiteX5" fmla="*/ 126404 w 225291"/>
                <a:gd name="connsiteY5" fmla="*/ 11586 h 196325"/>
                <a:gd name="connsiteX6" fmla="*/ 100978 w 225291"/>
                <a:gd name="connsiteY6" fmla="*/ 11586 h 196325"/>
                <a:gd name="connsiteX7" fmla="*/ 100978 w 225291"/>
                <a:gd name="connsiteY7" fmla="*/ 11586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91" h="196325">
                  <a:moveTo>
                    <a:pt x="100978" y="11586"/>
                  </a:moveTo>
                  <a:cubicBezTo>
                    <a:pt x="6678" y="171221"/>
                    <a:pt x="100978" y="11586"/>
                    <a:pt x="6678" y="171221"/>
                  </a:cubicBezTo>
                  <a:cubicBezTo>
                    <a:pt x="1206" y="180233"/>
                    <a:pt x="8609" y="193107"/>
                    <a:pt x="19229" y="193107"/>
                  </a:cubicBezTo>
                  <a:cubicBezTo>
                    <a:pt x="208152" y="193107"/>
                    <a:pt x="19229" y="193107"/>
                    <a:pt x="208152" y="193107"/>
                  </a:cubicBezTo>
                  <a:cubicBezTo>
                    <a:pt x="219095" y="193107"/>
                    <a:pt x="226176" y="180555"/>
                    <a:pt x="220704" y="171221"/>
                  </a:cubicBezTo>
                  <a:cubicBezTo>
                    <a:pt x="126404" y="11586"/>
                    <a:pt x="220704" y="171221"/>
                    <a:pt x="126404" y="11586"/>
                  </a:cubicBezTo>
                  <a:cubicBezTo>
                    <a:pt x="120932" y="2575"/>
                    <a:pt x="106449" y="2575"/>
                    <a:pt x="100978" y="11586"/>
                  </a:cubicBezTo>
                  <a:lnTo>
                    <a:pt x="100978" y="11586"/>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Freeform: Shape 102">
              <a:extLst>
                <a:ext uri="{FF2B5EF4-FFF2-40B4-BE49-F238E27FC236}">
                  <a16:creationId xmlns:a16="http://schemas.microsoft.com/office/drawing/2014/main" id="{7674CF4B-33A4-F923-71ED-ED55492BAD91}"/>
                </a:ext>
              </a:extLst>
            </p:cNvPr>
            <p:cNvSpPr/>
            <p:nvPr/>
          </p:nvSpPr>
          <p:spPr>
            <a:xfrm>
              <a:off x="2461362" y="3928785"/>
              <a:ext cx="22529" cy="102990"/>
            </a:xfrm>
            <a:custGeom>
              <a:avLst/>
              <a:gdLst>
                <a:gd name="connsiteX0" fmla="*/ 11425 w 22529"/>
                <a:gd name="connsiteY0" fmla="*/ 101864 h 102990"/>
                <a:gd name="connsiteX1" fmla="*/ 4989 w 22529"/>
                <a:gd name="connsiteY1" fmla="*/ 99289 h 102990"/>
                <a:gd name="connsiteX2" fmla="*/ 2414 w 22529"/>
                <a:gd name="connsiteY2" fmla="*/ 92852 h 102990"/>
                <a:gd name="connsiteX3" fmla="*/ 4989 w 22529"/>
                <a:gd name="connsiteY3" fmla="*/ 86415 h 102990"/>
                <a:gd name="connsiteX4" fmla="*/ 11425 w 22529"/>
                <a:gd name="connsiteY4" fmla="*/ 83840 h 102990"/>
                <a:gd name="connsiteX5" fmla="*/ 17862 w 22529"/>
                <a:gd name="connsiteY5" fmla="*/ 86415 h 102990"/>
                <a:gd name="connsiteX6" fmla="*/ 20437 w 22529"/>
                <a:gd name="connsiteY6" fmla="*/ 92852 h 102990"/>
                <a:gd name="connsiteX7" fmla="*/ 17862 w 22529"/>
                <a:gd name="connsiteY7" fmla="*/ 99289 h 102990"/>
                <a:gd name="connsiteX8" fmla="*/ 11425 w 22529"/>
                <a:gd name="connsiteY8" fmla="*/ 101864 h 102990"/>
                <a:gd name="connsiteX9" fmla="*/ 5632 w 22529"/>
                <a:gd name="connsiteY9" fmla="*/ 71289 h 102990"/>
                <a:gd name="connsiteX10" fmla="*/ 3701 w 22529"/>
                <a:gd name="connsiteY10" fmla="*/ 4345 h 102990"/>
                <a:gd name="connsiteX11" fmla="*/ 11425 w 22529"/>
                <a:gd name="connsiteY11" fmla="*/ 2414 h 102990"/>
                <a:gd name="connsiteX12" fmla="*/ 19150 w 22529"/>
                <a:gd name="connsiteY12" fmla="*/ 4345 h 102990"/>
                <a:gd name="connsiteX13" fmla="*/ 17219 w 22529"/>
                <a:gd name="connsiteY13" fmla="*/ 71289 h 102990"/>
                <a:gd name="connsiteX14" fmla="*/ 5632 w 22529"/>
                <a:gd name="connsiteY14" fmla="*/ 71289 h 10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29" h="102990">
                  <a:moveTo>
                    <a:pt x="11425" y="101864"/>
                  </a:moveTo>
                  <a:cubicBezTo>
                    <a:pt x="8851" y="101864"/>
                    <a:pt x="6598" y="100898"/>
                    <a:pt x="4989" y="99289"/>
                  </a:cubicBezTo>
                  <a:cubicBezTo>
                    <a:pt x="3379" y="97680"/>
                    <a:pt x="2414" y="95427"/>
                    <a:pt x="2414" y="92852"/>
                  </a:cubicBezTo>
                  <a:cubicBezTo>
                    <a:pt x="2414" y="90277"/>
                    <a:pt x="3379" y="88024"/>
                    <a:pt x="4989" y="86415"/>
                  </a:cubicBezTo>
                  <a:cubicBezTo>
                    <a:pt x="6598" y="84806"/>
                    <a:pt x="8851" y="83840"/>
                    <a:pt x="11425" y="83840"/>
                  </a:cubicBezTo>
                  <a:cubicBezTo>
                    <a:pt x="14000" y="83840"/>
                    <a:pt x="16253" y="84806"/>
                    <a:pt x="17862" y="86415"/>
                  </a:cubicBezTo>
                  <a:cubicBezTo>
                    <a:pt x="19472" y="88024"/>
                    <a:pt x="20437" y="90277"/>
                    <a:pt x="20437" y="92852"/>
                  </a:cubicBezTo>
                  <a:cubicBezTo>
                    <a:pt x="20437" y="95427"/>
                    <a:pt x="19472" y="97680"/>
                    <a:pt x="17862" y="99289"/>
                  </a:cubicBezTo>
                  <a:cubicBezTo>
                    <a:pt x="16253" y="100898"/>
                    <a:pt x="14000" y="101864"/>
                    <a:pt x="11425" y="101864"/>
                  </a:cubicBezTo>
                  <a:close/>
                  <a:moveTo>
                    <a:pt x="5632" y="71289"/>
                  </a:moveTo>
                  <a:lnTo>
                    <a:pt x="3701" y="4345"/>
                  </a:lnTo>
                  <a:cubicBezTo>
                    <a:pt x="5954" y="3058"/>
                    <a:pt x="8529" y="2414"/>
                    <a:pt x="11425" y="2414"/>
                  </a:cubicBezTo>
                  <a:cubicBezTo>
                    <a:pt x="14000" y="2414"/>
                    <a:pt x="16575" y="3058"/>
                    <a:pt x="19150" y="4345"/>
                  </a:cubicBezTo>
                  <a:lnTo>
                    <a:pt x="17219" y="71289"/>
                  </a:lnTo>
                  <a:lnTo>
                    <a:pt x="5632" y="71289"/>
                  </a:lnTo>
                  <a:close/>
                </a:path>
              </a:pathLst>
            </a:custGeom>
            <a:solidFill>
              <a:srgbClr val="527FFF"/>
            </a:solidFill>
            <a:ln w="9525" cap="flat">
              <a:solidFill>
                <a:sysClr val="window" lastClr="FFFFFF"/>
              </a:solidFill>
              <a:prstDash val="solid"/>
              <a:miter/>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3" name="Freeform: Shape 103">
              <a:extLst>
                <a:ext uri="{FF2B5EF4-FFF2-40B4-BE49-F238E27FC236}">
                  <a16:creationId xmlns:a16="http://schemas.microsoft.com/office/drawing/2014/main" id="{7F0E0F30-0F86-2D69-0575-FFC1DEA7D099}"/>
                </a:ext>
              </a:extLst>
            </p:cNvPr>
            <p:cNvSpPr/>
            <p:nvPr/>
          </p:nvSpPr>
          <p:spPr>
            <a:xfrm>
              <a:off x="2205335" y="3923796"/>
              <a:ext cx="45058" cy="45058"/>
            </a:xfrm>
            <a:custGeom>
              <a:avLst/>
              <a:gdLst>
                <a:gd name="connsiteX0" fmla="*/ 40231 w 45058"/>
                <a:gd name="connsiteY0" fmla="*/ 22529 h 45058"/>
                <a:gd name="connsiteX1" fmla="*/ 22529 w 45058"/>
                <a:gd name="connsiteY1" fmla="*/ 40231 h 45058"/>
                <a:gd name="connsiteX2" fmla="*/ 4828 w 45058"/>
                <a:gd name="connsiteY2" fmla="*/ 22529 h 45058"/>
                <a:gd name="connsiteX3" fmla="*/ 22529 w 45058"/>
                <a:gd name="connsiteY3" fmla="*/ 4828 h 45058"/>
                <a:gd name="connsiteX4" fmla="*/ 40231 w 45058"/>
                <a:gd name="connsiteY4" fmla="*/ 22529 h 4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8" h="45058">
                  <a:moveTo>
                    <a:pt x="40231" y="22529"/>
                  </a:moveTo>
                  <a:cubicBezTo>
                    <a:pt x="40231" y="32305"/>
                    <a:pt x="32305" y="40231"/>
                    <a:pt x="22529" y="40231"/>
                  </a:cubicBezTo>
                  <a:cubicBezTo>
                    <a:pt x="12753" y="40231"/>
                    <a:pt x="4828" y="32305"/>
                    <a:pt x="4828" y="22529"/>
                  </a:cubicBezTo>
                  <a:cubicBezTo>
                    <a:pt x="4828" y="12753"/>
                    <a:pt x="12753" y="4828"/>
                    <a:pt x="22529" y="4828"/>
                  </a:cubicBezTo>
                  <a:cubicBezTo>
                    <a:pt x="32305" y="4828"/>
                    <a:pt x="40231" y="12753"/>
                    <a:pt x="40231" y="22529"/>
                  </a:cubicBez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4" name="Freeform: Shape 104">
              <a:extLst>
                <a:ext uri="{FF2B5EF4-FFF2-40B4-BE49-F238E27FC236}">
                  <a16:creationId xmlns:a16="http://schemas.microsoft.com/office/drawing/2014/main" id="{8B91121F-5443-0908-550E-449A35ECCD73}"/>
                </a:ext>
              </a:extLst>
            </p:cNvPr>
            <p:cNvSpPr/>
            <p:nvPr/>
          </p:nvSpPr>
          <p:spPr>
            <a:xfrm>
              <a:off x="2469247" y="3761908"/>
              <a:ext cx="32184" cy="32184"/>
            </a:xfrm>
            <a:custGeom>
              <a:avLst/>
              <a:gdLst>
                <a:gd name="connsiteX0" fmla="*/ 29932 w 32184"/>
                <a:gd name="connsiteY0" fmla="*/ 17380 h 32184"/>
                <a:gd name="connsiteX1" fmla="*/ 17380 w 32184"/>
                <a:gd name="connsiteY1" fmla="*/ 29932 h 32184"/>
                <a:gd name="connsiteX2" fmla="*/ 4828 w 32184"/>
                <a:gd name="connsiteY2" fmla="*/ 17380 h 32184"/>
                <a:gd name="connsiteX3" fmla="*/ 17380 w 32184"/>
                <a:gd name="connsiteY3" fmla="*/ 4828 h 32184"/>
                <a:gd name="connsiteX4" fmla="*/ 29932 w 32184"/>
                <a:gd name="connsiteY4" fmla="*/ 17380 h 3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4" h="32184">
                  <a:moveTo>
                    <a:pt x="29932" y="17380"/>
                  </a:moveTo>
                  <a:cubicBezTo>
                    <a:pt x="29932" y="24312"/>
                    <a:pt x="24312" y="29932"/>
                    <a:pt x="17380" y="29932"/>
                  </a:cubicBezTo>
                  <a:cubicBezTo>
                    <a:pt x="10447" y="29932"/>
                    <a:pt x="4828" y="24312"/>
                    <a:pt x="4828" y="17380"/>
                  </a:cubicBezTo>
                  <a:cubicBezTo>
                    <a:pt x="4828" y="10447"/>
                    <a:pt x="10447" y="4828"/>
                    <a:pt x="17380" y="4828"/>
                  </a:cubicBezTo>
                  <a:cubicBezTo>
                    <a:pt x="24312" y="4828"/>
                    <a:pt x="29932" y="10447"/>
                    <a:pt x="29932" y="17380"/>
                  </a:cubicBez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15" name="Graphic 330">
            <a:extLst>
              <a:ext uri="{FF2B5EF4-FFF2-40B4-BE49-F238E27FC236}">
                <a16:creationId xmlns:a16="http://schemas.microsoft.com/office/drawing/2014/main" id="{B1346910-FE25-DCFA-FF1C-556AC56B327D}"/>
              </a:ext>
            </a:extLst>
          </p:cNvPr>
          <p:cNvGrpSpPr/>
          <p:nvPr/>
        </p:nvGrpSpPr>
        <p:grpSpPr>
          <a:xfrm>
            <a:off x="8285896" y="1220064"/>
            <a:ext cx="1434515" cy="1434515"/>
            <a:chOff x="3282404" y="6818634"/>
            <a:chExt cx="643689" cy="643689"/>
          </a:xfrm>
        </p:grpSpPr>
        <p:sp>
          <p:nvSpPr>
            <p:cNvPr id="16" name="Freeform: Shape 119">
              <a:extLst>
                <a:ext uri="{FF2B5EF4-FFF2-40B4-BE49-F238E27FC236}">
                  <a16:creationId xmlns:a16="http://schemas.microsoft.com/office/drawing/2014/main" id="{B43B9743-5E77-2181-60F4-67BB59B33A18}"/>
                </a:ext>
              </a:extLst>
            </p:cNvPr>
            <p:cNvSpPr/>
            <p:nvPr/>
          </p:nvSpPr>
          <p:spPr>
            <a:xfrm>
              <a:off x="3342267" y="7270504"/>
              <a:ext cx="466675" cy="41840"/>
            </a:xfrm>
            <a:custGeom>
              <a:avLst/>
              <a:gdLst>
                <a:gd name="connsiteX0" fmla="*/ 4828 w 466674"/>
                <a:gd name="connsiteY0" fmla="*/ 4828 h 41839"/>
                <a:gd name="connsiteX1" fmla="*/ 4828 w 466674"/>
                <a:gd name="connsiteY1" fmla="*/ 27357 h 41839"/>
                <a:gd name="connsiteX2" fmla="*/ 6437 w 466674"/>
                <a:gd name="connsiteY2" fmla="*/ 28644 h 41839"/>
                <a:gd name="connsiteX3" fmla="*/ 31863 w 466674"/>
                <a:gd name="connsiteY3" fmla="*/ 37334 h 41839"/>
                <a:gd name="connsiteX4" fmla="*/ 437709 w 466674"/>
                <a:gd name="connsiteY4" fmla="*/ 37334 h 41839"/>
                <a:gd name="connsiteX5" fmla="*/ 458950 w 466674"/>
                <a:gd name="connsiteY5" fmla="*/ 29932 h 41839"/>
                <a:gd name="connsiteX6" fmla="*/ 461847 w 466674"/>
                <a:gd name="connsiteY6" fmla="*/ 27679 h 41839"/>
                <a:gd name="connsiteX7" fmla="*/ 461847 w 466674"/>
                <a:gd name="connsiteY7" fmla="*/ 5150 h 41839"/>
                <a:gd name="connsiteX8" fmla="*/ 4828 w 466674"/>
                <a:gd name="connsiteY8" fmla="*/ 4828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74" h="41839">
                  <a:moveTo>
                    <a:pt x="4828" y="4828"/>
                  </a:moveTo>
                  <a:lnTo>
                    <a:pt x="4828" y="27357"/>
                  </a:lnTo>
                  <a:lnTo>
                    <a:pt x="6437" y="28644"/>
                  </a:lnTo>
                  <a:cubicBezTo>
                    <a:pt x="13839" y="34116"/>
                    <a:pt x="22851" y="37334"/>
                    <a:pt x="31863" y="37334"/>
                  </a:cubicBezTo>
                  <a:lnTo>
                    <a:pt x="437709" y="37334"/>
                  </a:lnTo>
                  <a:cubicBezTo>
                    <a:pt x="445433" y="37334"/>
                    <a:pt x="452835" y="34759"/>
                    <a:pt x="458950" y="29932"/>
                  </a:cubicBezTo>
                  <a:lnTo>
                    <a:pt x="461847" y="27679"/>
                  </a:lnTo>
                  <a:lnTo>
                    <a:pt x="461847" y="5150"/>
                  </a:lnTo>
                  <a:lnTo>
                    <a:pt x="4828" y="4828"/>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Shape 120">
              <a:extLst>
                <a:ext uri="{FF2B5EF4-FFF2-40B4-BE49-F238E27FC236}">
                  <a16:creationId xmlns:a16="http://schemas.microsoft.com/office/drawing/2014/main" id="{07DC4366-193A-0E8D-D57A-53A4218A8205}"/>
                </a:ext>
              </a:extLst>
            </p:cNvPr>
            <p:cNvSpPr/>
            <p:nvPr/>
          </p:nvSpPr>
          <p:spPr>
            <a:xfrm>
              <a:off x="3405670" y="7013994"/>
              <a:ext cx="341155" cy="238165"/>
            </a:xfrm>
            <a:custGeom>
              <a:avLst/>
              <a:gdLst>
                <a:gd name="connsiteX0" fmla="*/ 338259 w 341155"/>
                <a:gd name="connsiteY0" fmla="*/ 195681 h 238164"/>
                <a:gd name="connsiteX1" fmla="*/ 338259 w 341155"/>
                <a:gd name="connsiteY1" fmla="*/ 224326 h 238164"/>
                <a:gd name="connsiteX2" fmla="*/ 328925 w 341155"/>
                <a:gd name="connsiteY2" fmla="*/ 233659 h 238164"/>
                <a:gd name="connsiteX3" fmla="*/ 14161 w 341155"/>
                <a:gd name="connsiteY3" fmla="*/ 233659 h 238164"/>
                <a:gd name="connsiteX4" fmla="*/ 4828 w 341155"/>
                <a:gd name="connsiteY4" fmla="*/ 224326 h 238164"/>
                <a:gd name="connsiteX5" fmla="*/ 4828 w 341155"/>
                <a:gd name="connsiteY5" fmla="*/ 14161 h 238164"/>
                <a:gd name="connsiteX6" fmla="*/ 14161 w 341155"/>
                <a:gd name="connsiteY6" fmla="*/ 4828 h 238164"/>
                <a:gd name="connsiteX7" fmla="*/ 327316 w 341155"/>
                <a:gd name="connsiteY7" fmla="*/ 4828 h 238164"/>
                <a:gd name="connsiteX8" fmla="*/ 336649 w 341155"/>
                <a:gd name="connsiteY8" fmla="*/ 14161 h 238164"/>
                <a:gd name="connsiteX9" fmla="*/ 336649 w 341155"/>
                <a:gd name="connsiteY9" fmla="*/ 26713 h 23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55" h="238164">
                  <a:moveTo>
                    <a:pt x="338259" y="195681"/>
                  </a:moveTo>
                  <a:lnTo>
                    <a:pt x="338259" y="224326"/>
                  </a:lnTo>
                  <a:cubicBezTo>
                    <a:pt x="338259" y="229475"/>
                    <a:pt x="334075" y="233659"/>
                    <a:pt x="328925" y="233659"/>
                  </a:cubicBezTo>
                  <a:lnTo>
                    <a:pt x="14161" y="233659"/>
                  </a:lnTo>
                  <a:cubicBezTo>
                    <a:pt x="9012" y="233659"/>
                    <a:pt x="4828" y="229475"/>
                    <a:pt x="4828" y="224326"/>
                  </a:cubicBezTo>
                  <a:lnTo>
                    <a:pt x="4828" y="14161"/>
                  </a:lnTo>
                  <a:cubicBezTo>
                    <a:pt x="4828" y="9012"/>
                    <a:pt x="9012" y="4828"/>
                    <a:pt x="14161" y="4828"/>
                  </a:cubicBezTo>
                  <a:lnTo>
                    <a:pt x="327316" y="4828"/>
                  </a:lnTo>
                  <a:cubicBezTo>
                    <a:pt x="332465" y="4828"/>
                    <a:pt x="336649" y="9012"/>
                    <a:pt x="336649" y="14161"/>
                  </a:cubicBezTo>
                  <a:lnTo>
                    <a:pt x="336649" y="26713"/>
                  </a:lnTo>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8" name="Freeform: Shape 121">
              <a:extLst>
                <a:ext uri="{FF2B5EF4-FFF2-40B4-BE49-F238E27FC236}">
                  <a16:creationId xmlns:a16="http://schemas.microsoft.com/office/drawing/2014/main" id="{39C2AF32-D5A4-3D3C-F1B6-A4E0F1E102F2}"/>
                </a:ext>
              </a:extLst>
            </p:cNvPr>
            <p:cNvSpPr/>
            <p:nvPr/>
          </p:nvSpPr>
          <p:spPr>
            <a:xfrm>
              <a:off x="3382176" y="6992430"/>
              <a:ext cx="386213" cy="286442"/>
            </a:xfrm>
            <a:custGeom>
              <a:avLst/>
              <a:gdLst>
                <a:gd name="connsiteX0" fmla="*/ 383317 w 386213"/>
                <a:gd name="connsiteY0" fmla="*/ 46346 h 286441"/>
                <a:gd name="connsiteX1" fmla="*/ 383317 w 386213"/>
                <a:gd name="connsiteY1" fmla="*/ 14161 h 286441"/>
                <a:gd name="connsiteX2" fmla="*/ 373983 w 386213"/>
                <a:gd name="connsiteY2" fmla="*/ 4828 h 286441"/>
                <a:gd name="connsiteX3" fmla="*/ 14161 w 386213"/>
                <a:gd name="connsiteY3" fmla="*/ 4828 h 286441"/>
                <a:gd name="connsiteX4" fmla="*/ 4828 w 386213"/>
                <a:gd name="connsiteY4" fmla="*/ 14161 h 286441"/>
                <a:gd name="connsiteX5" fmla="*/ 4828 w 386213"/>
                <a:gd name="connsiteY5" fmla="*/ 272602 h 286441"/>
                <a:gd name="connsiteX6" fmla="*/ 14161 w 386213"/>
                <a:gd name="connsiteY6" fmla="*/ 281936 h 286441"/>
                <a:gd name="connsiteX7" fmla="*/ 374305 w 386213"/>
                <a:gd name="connsiteY7" fmla="*/ 281936 h 286441"/>
                <a:gd name="connsiteX8" fmla="*/ 383639 w 386213"/>
                <a:gd name="connsiteY8" fmla="*/ 272602 h 286441"/>
                <a:gd name="connsiteX9" fmla="*/ 383639 w 386213"/>
                <a:gd name="connsiteY9" fmla="*/ 212417 h 2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213" h="286441">
                  <a:moveTo>
                    <a:pt x="383317" y="46346"/>
                  </a:moveTo>
                  <a:lnTo>
                    <a:pt x="383317" y="14161"/>
                  </a:lnTo>
                  <a:cubicBezTo>
                    <a:pt x="383317" y="9012"/>
                    <a:pt x="379133" y="4828"/>
                    <a:pt x="373983" y="4828"/>
                  </a:cubicBezTo>
                  <a:lnTo>
                    <a:pt x="14161" y="4828"/>
                  </a:lnTo>
                  <a:cubicBezTo>
                    <a:pt x="9012" y="4828"/>
                    <a:pt x="4828" y="9012"/>
                    <a:pt x="4828" y="14161"/>
                  </a:cubicBezTo>
                  <a:lnTo>
                    <a:pt x="4828" y="272602"/>
                  </a:lnTo>
                  <a:cubicBezTo>
                    <a:pt x="4828" y="277752"/>
                    <a:pt x="9012" y="281936"/>
                    <a:pt x="14161" y="281936"/>
                  </a:cubicBezTo>
                  <a:lnTo>
                    <a:pt x="374305" y="281936"/>
                  </a:lnTo>
                  <a:cubicBezTo>
                    <a:pt x="379455" y="281936"/>
                    <a:pt x="383639" y="277752"/>
                    <a:pt x="383639" y="272602"/>
                  </a:cubicBezTo>
                  <a:lnTo>
                    <a:pt x="383639" y="212417"/>
                  </a:lnTo>
                </a:path>
              </a:pathLst>
            </a:custGeom>
            <a:noFill/>
            <a:ln w="19050" cap="flat">
              <a:solidFill>
                <a:srgbClr val="000000"/>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Freeform: Shape 122">
              <a:extLst>
                <a:ext uri="{FF2B5EF4-FFF2-40B4-BE49-F238E27FC236}">
                  <a16:creationId xmlns:a16="http://schemas.microsoft.com/office/drawing/2014/main" id="{AFB471FB-F30D-039F-405C-C7C4FCF222A9}"/>
                </a:ext>
              </a:extLst>
            </p:cNvPr>
            <p:cNvSpPr/>
            <p:nvPr/>
          </p:nvSpPr>
          <p:spPr>
            <a:xfrm>
              <a:off x="3499327" y="7015603"/>
              <a:ext cx="9655" cy="234946"/>
            </a:xfrm>
            <a:custGeom>
              <a:avLst/>
              <a:gdLst>
                <a:gd name="connsiteX0" fmla="*/ 4828 w 9655"/>
                <a:gd name="connsiteY0" fmla="*/ 231406 h 234946"/>
                <a:gd name="connsiteX1" fmla="*/ 4828 w 9655"/>
                <a:gd name="connsiteY1" fmla="*/ 4828 h 234946"/>
              </a:gdLst>
              <a:ahLst/>
              <a:cxnLst>
                <a:cxn ang="0">
                  <a:pos x="connsiteX0" y="connsiteY0"/>
                </a:cxn>
                <a:cxn ang="0">
                  <a:pos x="connsiteX1" y="connsiteY1"/>
                </a:cxn>
              </a:cxnLst>
              <a:rect l="l" t="t" r="r" b="b"/>
              <a:pathLst>
                <a:path w="9655" h="234946">
                  <a:moveTo>
                    <a:pt x="4828" y="231406"/>
                  </a:moveTo>
                  <a:lnTo>
                    <a:pt x="4828" y="4828"/>
                  </a:lnTo>
                </a:path>
              </a:pathLst>
            </a:custGeom>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Freeform: Shape 123">
              <a:extLst>
                <a:ext uri="{FF2B5EF4-FFF2-40B4-BE49-F238E27FC236}">
                  <a16:creationId xmlns:a16="http://schemas.microsoft.com/office/drawing/2014/main" id="{8130AB24-CD1E-D28F-FE6D-DFCE10A22351}"/>
                </a:ext>
              </a:extLst>
            </p:cNvPr>
            <p:cNvSpPr/>
            <p:nvPr/>
          </p:nvSpPr>
          <p:spPr>
            <a:xfrm>
              <a:off x="3746021" y="7073052"/>
              <a:ext cx="19311" cy="96553"/>
            </a:xfrm>
            <a:custGeom>
              <a:avLst/>
              <a:gdLst>
                <a:gd name="connsiteX0" fmla="*/ 10782 w 19310"/>
                <a:gd name="connsiteY0" fmla="*/ 95427 h 96553"/>
                <a:gd name="connsiteX1" fmla="*/ 4667 w 19310"/>
                <a:gd name="connsiteY1" fmla="*/ 93174 h 96553"/>
                <a:gd name="connsiteX2" fmla="*/ 2414 w 19310"/>
                <a:gd name="connsiteY2" fmla="*/ 87059 h 96553"/>
                <a:gd name="connsiteX3" fmla="*/ 4667 w 19310"/>
                <a:gd name="connsiteY3" fmla="*/ 80944 h 96553"/>
                <a:gd name="connsiteX4" fmla="*/ 10782 w 19310"/>
                <a:gd name="connsiteY4" fmla="*/ 78691 h 96553"/>
                <a:gd name="connsiteX5" fmla="*/ 16897 w 19310"/>
                <a:gd name="connsiteY5" fmla="*/ 80944 h 96553"/>
                <a:gd name="connsiteX6" fmla="*/ 19150 w 19310"/>
                <a:gd name="connsiteY6" fmla="*/ 87059 h 96553"/>
                <a:gd name="connsiteX7" fmla="*/ 16897 w 19310"/>
                <a:gd name="connsiteY7" fmla="*/ 93174 h 96553"/>
                <a:gd name="connsiteX8" fmla="*/ 10782 w 19310"/>
                <a:gd name="connsiteY8" fmla="*/ 95427 h 96553"/>
                <a:gd name="connsiteX9" fmla="*/ 5632 w 19310"/>
                <a:gd name="connsiteY9" fmla="*/ 66783 h 96553"/>
                <a:gd name="connsiteX10" fmla="*/ 3701 w 19310"/>
                <a:gd name="connsiteY10" fmla="*/ 4023 h 96553"/>
                <a:gd name="connsiteX11" fmla="*/ 10782 w 19310"/>
                <a:gd name="connsiteY11" fmla="*/ 2414 h 96553"/>
                <a:gd name="connsiteX12" fmla="*/ 17862 w 19310"/>
                <a:gd name="connsiteY12" fmla="*/ 4023 h 96553"/>
                <a:gd name="connsiteX13" fmla="*/ 15931 w 19310"/>
                <a:gd name="connsiteY13" fmla="*/ 66783 h 96553"/>
                <a:gd name="connsiteX14" fmla="*/ 5632 w 19310"/>
                <a:gd name="connsiteY14" fmla="*/ 66783 h 9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10" h="96553">
                  <a:moveTo>
                    <a:pt x="10782" y="95427"/>
                  </a:moveTo>
                  <a:cubicBezTo>
                    <a:pt x="8207" y="95427"/>
                    <a:pt x="6276" y="94461"/>
                    <a:pt x="4667" y="93174"/>
                  </a:cubicBezTo>
                  <a:cubicBezTo>
                    <a:pt x="3058" y="91565"/>
                    <a:pt x="2414" y="89634"/>
                    <a:pt x="2414" y="87059"/>
                  </a:cubicBezTo>
                  <a:cubicBezTo>
                    <a:pt x="2414" y="84484"/>
                    <a:pt x="3058" y="82553"/>
                    <a:pt x="4667" y="80944"/>
                  </a:cubicBezTo>
                  <a:cubicBezTo>
                    <a:pt x="6276" y="79335"/>
                    <a:pt x="8207" y="78691"/>
                    <a:pt x="10782" y="78691"/>
                  </a:cubicBezTo>
                  <a:cubicBezTo>
                    <a:pt x="13357" y="78691"/>
                    <a:pt x="15288" y="79657"/>
                    <a:pt x="16897" y="80944"/>
                  </a:cubicBezTo>
                  <a:cubicBezTo>
                    <a:pt x="18506" y="82231"/>
                    <a:pt x="19150" y="84484"/>
                    <a:pt x="19150" y="87059"/>
                  </a:cubicBezTo>
                  <a:cubicBezTo>
                    <a:pt x="19150" y="89634"/>
                    <a:pt x="18506" y="91565"/>
                    <a:pt x="16897" y="93174"/>
                  </a:cubicBezTo>
                  <a:cubicBezTo>
                    <a:pt x="15288" y="94783"/>
                    <a:pt x="13357" y="95427"/>
                    <a:pt x="10782" y="95427"/>
                  </a:cubicBezTo>
                  <a:close/>
                  <a:moveTo>
                    <a:pt x="5632" y="66783"/>
                  </a:moveTo>
                  <a:lnTo>
                    <a:pt x="3701" y="4023"/>
                  </a:lnTo>
                  <a:cubicBezTo>
                    <a:pt x="5954" y="2736"/>
                    <a:pt x="8207" y="2414"/>
                    <a:pt x="10782" y="2414"/>
                  </a:cubicBezTo>
                  <a:cubicBezTo>
                    <a:pt x="13357" y="2414"/>
                    <a:pt x="15609" y="3058"/>
                    <a:pt x="17862" y="4023"/>
                  </a:cubicBezTo>
                  <a:lnTo>
                    <a:pt x="15931" y="66783"/>
                  </a:lnTo>
                  <a:lnTo>
                    <a:pt x="5632" y="66783"/>
                  </a:lnTo>
                  <a:close/>
                </a:path>
              </a:pathLst>
            </a:custGeom>
            <a:solidFill>
              <a:srgbClr val="527FFF"/>
            </a:solidFill>
            <a:ln w="9525" cap="flat">
              <a:solidFill>
                <a:srgbClr val="F1F3F3"/>
              </a:solidFill>
              <a:prstDash val="solid"/>
              <a:miter/>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Freeform: Shape 124">
              <a:extLst>
                <a:ext uri="{FF2B5EF4-FFF2-40B4-BE49-F238E27FC236}">
                  <a16:creationId xmlns:a16="http://schemas.microsoft.com/office/drawing/2014/main" id="{65B3453A-E24F-B7E1-64B0-E19B9FBD54E1}"/>
                </a:ext>
              </a:extLst>
            </p:cNvPr>
            <p:cNvSpPr/>
            <p:nvPr/>
          </p:nvSpPr>
          <p:spPr>
            <a:xfrm>
              <a:off x="3683422" y="7049075"/>
              <a:ext cx="144830" cy="144830"/>
            </a:xfrm>
            <a:custGeom>
              <a:avLst/>
              <a:gdLst>
                <a:gd name="connsiteX0" fmla="*/ 141290 w 144830"/>
                <a:gd name="connsiteY0" fmla="*/ 73059 h 144830"/>
                <a:gd name="connsiteX1" fmla="*/ 73059 w 144830"/>
                <a:gd name="connsiteY1" fmla="*/ 141290 h 144830"/>
                <a:gd name="connsiteX2" fmla="*/ 4828 w 144830"/>
                <a:gd name="connsiteY2" fmla="*/ 73059 h 144830"/>
                <a:gd name="connsiteX3" fmla="*/ 73059 w 144830"/>
                <a:gd name="connsiteY3" fmla="*/ 4828 h 144830"/>
                <a:gd name="connsiteX4" fmla="*/ 141290 w 144830"/>
                <a:gd name="connsiteY4" fmla="*/ 73059 h 14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30" h="144830">
                  <a:moveTo>
                    <a:pt x="141290" y="73059"/>
                  </a:moveTo>
                  <a:cubicBezTo>
                    <a:pt x="141290" y="110742"/>
                    <a:pt x="110742" y="141290"/>
                    <a:pt x="73059" y="141290"/>
                  </a:cubicBezTo>
                  <a:cubicBezTo>
                    <a:pt x="35376" y="141290"/>
                    <a:pt x="4828" y="110742"/>
                    <a:pt x="4828" y="73059"/>
                  </a:cubicBezTo>
                  <a:cubicBezTo>
                    <a:pt x="4828" y="35376"/>
                    <a:pt x="35376" y="4828"/>
                    <a:pt x="73059" y="4828"/>
                  </a:cubicBezTo>
                  <a:cubicBezTo>
                    <a:pt x="110742" y="4828"/>
                    <a:pt x="141290" y="35376"/>
                    <a:pt x="141290" y="73059"/>
                  </a:cubicBezTo>
                  <a:close/>
                </a:path>
              </a:pathLst>
            </a:custGeom>
            <a:noFill/>
            <a:ln w="19050" cap="flat">
              <a:solidFill>
                <a:srgbClr val="F1F3F3"/>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Freeform: Shape 125">
              <a:extLst>
                <a:ext uri="{FF2B5EF4-FFF2-40B4-BE49-F238E27FC236}">
                  <a16:creationId xmlns:a16="http://schemas.microsoft.com/office/drawing/2014/main" id="{A15BFE60-1628-B41F-78F0-66E1714BC0E7}"/>
                </a:ext>
              </a:extLst>
            </p:cNvPr>
            <p:cNvSpPr/>
            <p:nvPr/>
          </p:nvSpPr>
          <p:spPr>
            <a:xfrm>
              <a:off x="3788022" y="7149490"/>
              <a:ext cx="90116" cy="90116"/>
            </a:xfrm>
            <a:custGeom>
              <a:avLst/>
              <a:gdLst>
                <a:gd name="connsiteX0" fmla="*/ 29288 w 90116"/>
                <a:gd name="connsiteY0" fmla="*/ 4828 h 90116"/>
                <a:gd name="connsiteX1" fmla="*/ 80783 w 90116"/>
                <a:gd name="connsiteY1" fmla="*/ 56645 h 90116"/>
                <a:gd name="connsiteX2" fmla="*/ 80461 w 90116"/>
                <a:gd name="connsiteY2" fmla="*/ 81105 h 90116"/>
                <a:gd name="connsiteX3" fmla="*/ 80461 w 90116"/>
                <a:gd name="connsiteY3" fmla="*/ 81105 h 90116"/>
                <a:gd name="connsiteX4" fmla="*/ 55679 w 90116"/>
                <a:gd name="connsiteY4" fmla="*/ 81427 h 90116"/>
                <a:gd name="connsiteX5" fmla="*/ 4828 w 90116"/>
                <a:gd name="connsiteY5" fmla="*/ 30575 h 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16" h="90116">
                  <a:moveTo>
                    <a:pt x="29288" y="4828"/>
                  </a:moveTo>
                  <a:lnTo>
                    <a:pt x="80783" y="56645"/>
                  </a:lnTo>
                  <a:cubicBezTo>
                    <a:pt x="87542" y="63403"/>
                    <a:pt x="87220" y="74346"/>
                    <a:pt x="80461" y="81105"/>
                  </a:cubicBezTo>
                  <a:lnTo>
                    <a:pt x="80461" y="81105"/>
                  </a:lnTo>
                  <a:cubicBezTo>
                    <a:pt x="73702" y="87864"/>
                    <a:pt x="62438" y="88185"/>
                    <a:pt x="55679" y="81427"/>
                  </a:cubicBezTo>
                  <a:lnTo>
                    <a:pt x="4828" y="30575"/>
                  </a:lnTo>
                </a:path>
              </a:pathLst>
            </a:custGeom>
            <a:noFill/>
            <a:ln w="19050" cap="flat">
              <a:solidFill>
                <a:srgbClr val="F1F3F3"/>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Freeform: Shape 126">
              <a:extLst>
                <a:ext uri="{FF2B5EF4-FFF2-40B4-BE49-F238E27FC236}">
                  <a16:creationId xmlns:a16="http://schemas.microsoft.com/office/drawing/2014/main" id="{EA74637B-88A5-6DC0-342E-A56B0542F600}"/>
                </a:ext>
              </a:extLst>
            </p:cNvPr>
            <p:cNvSpPr/>
            <p:nvPr/>
          </p:nvSpPr>
          <p:spPr>
            <a:xfrm>
              <a:off x="3524109" y="7185215"/>
              <a:ext cx="180233" cy="9655"/>
            </a:xfrm>
            <a:custGeom>
              <a:avLst/>
              <a:gdLst>
                <a:gd name="connsiteX0" fmla="*/ 4828 w 180232"/>
                <a:gd name="connsiteY0" fmla="*/ 4828 h 9655"/>
                <a:gd name="connsiteX1" fmla="*/ 176371 w 180232"/>
                <a:gd name="connsiteY1" fmla="*/ 4828 h 9655"/>
              </a:gdLst>
              <a:ahLst/>
              <a:cxnLst>
                <a:cxn ang="0">
                  <a:pos x="connsiteX0" y="connsiteY0"/>
                </a:cxn>
                <a:cxn ang="0">
                  <a:pos x="connsiteX1" y="connsiteY1"/>
                </a:cxn>
              </a:cxnLst>
              <a:rect l="l" t="t" r="r" b="b"/>
              <a:pathLst>
                <a:path w="180232" h="9655">
                  <a:moveTo>
                    <a:pt x="4828" y="4828"/>
                  </a:moveTo>
                  <a:lnTo>
                    <a:pt x="176371" y="4828"/>
                  </a:lnTo>
                </a:path>
              </a:pathLst>
            </a:custGeom>
            <a:ln w="19050" cap="flat">
              <a:solidFill>
                <a:srgbClr val="000000"/>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4" name="Freeform: Shape 127">
              <a:extLst>
                <a:ext uri="{FF2B5EF4-FFF2-40B4-BE49-F238E27FC236}">
                  <a16:creationId xmlns:a16="http://schemas.microsoft.com/office/drawing/2014/main" id="{EB56AA62-0E70-6636-27B1-A436F5853425}"/>
                </a:ext>
              </a:extLst>
            </p:cNvPr>
            <p:cNvSpPr/>
            <p:nvPr/>
          </p:nvSpPr>
          <p:spPr>
            <a:xfrm>
              <a:off x="3551788" y="7074822"/>
              <a:ext cx="125519" cy="119082"/>
            </a:xfrm>
            <a:custGeom>
              <a:avLst/>
              <a:gdLst>
                <a:gd name="connsiteX0" fmla="*/ 4828 w 125519"/>
                <a:gd name="connsiteY0" fmla="*/ 115220 h 119082"/>
                <a:gd name="connsiteX1" fmla="*/ 31219 w 125519"/>
                <a:gd name="connsiteY1" fmla="*/ 53426 h 119082"/>
                <a:gd name="connsiteX2" fmla="*/ 53748 w 125519"/>
                <a:gd name="connsiteY2" fmla="*/ 53426 h 119082"/>
                <a:gd name="connsiteX3" fmla="*/ 70806 w 125519"/>
                <a:gd name="connsiteY3" fmla="*/ 76277 h 119082"/>
                <a:gd name="connsiteX4" fmla="*/ 90438 w 125519"/>
                <a:gd name="connsiteY4" fmla="*/ 4828 h 119082"/>
                <a:gd name="connsiteX5" fmla="*/ 121014 w 125519"/>
                <a:gd name="connsiteY5" fmla="*/ 115220 h 11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19" h="119082">
                  <a:moveTo>
                    <a:pt x="4828" y="115220"/>
                  </a:moveTo>
                  <a:lnTo>
                    <a:pt x="31219" y="53426"/>
                  </a:lnTo>
                  <a:lnTo>
                    <a:pt x="53748" y="53426"/>
                  </a:lnTo>
                  <a:lnTo>
                    <a:pt x="70806" y="76277"/>
                  </a:lnTo>
                  <a:lnTo>
                    <a:pt x="90438" y="4828"/>
                  </a:lnTo>
                  <a:lnTo>
                    <a:pt x="121014" y="115220"/>
                  </a:lnTo>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Freeform: Shape 128">
              <a:extLst>
                <a:ext uri="{FF2B5EF4-FFF2-40B4-BE49-F238E27FC236}">
                  <a16:creationId xmlns:a16="http://schemas.microsoft.com/office/drawing/2014/main" id="{433F56AD-E871-B6BB-29F3-396465F5ED29}"/>
                </a:ext>
              </a:extLst>
            </p:cNvPr>
            <p:cNvSpPr/>
            <p:nvPr/>
          </p:nvSpPr>
          <p:spPr>
            <a:xfrm>
              <a:off x="3439723" y="7063495"/>
              <a:ext cx="32184" cy="32184"/>
            </a:xfrm>
            <a:custGeom>
              <a:avLst/>
              <a:gdLst>
                <a:gd name="connsiteX0" fmla="*/ 4846 w 32184"/>
                <a:gd name="connsiteY0" fmla="*/ 4939 h 32184"/>
                <a:gd name="connsiteX1" fmla="*/ 29949 w 32184"/>
                <a:gd name="connsiteY1" fmla="*/ 4846 h 32184"/>
                <a:gd name="connsiteX2" fmla="*/ 30043 w 32184"/>
                <a:gd name="connsiteY2" fmla="*/ 29949 h 32184"/>
                <a:gd name="connsiteX3" fmla="*/ 4939 w 32184"/>
                <a:gd name="connsiteY3" fmla="*/ 30043 h 32184"/>
              </a:gdLst>
              <a:ahLst/>
              <a:cxnLst>
                <a:cxn ang="0">
                  <a:pos x="connsiteX0" y="connsiteY0"/>
                </a:cxn>
                <a:cxn ang="0">
                  <a:pos x="connsiteX1" y="connsiteY1"/>
                </a:cxn>
                <a:cxn ang="0">
                  <a:pos x="connsiteX2" y="connsiteY2"/>
                </a:cxn>
                <a:cxn ang="0">
                  <a:pos x="connsiteX3" y="connsiteY3"/>
                </a:cxn>
              </a:cxnLst>
              <a:rect l="l" t="t" r="r" b="b"/>
              <a:pathLst>
                <a:path w="32184" h="32184">
                  <a:moveTo>
                    <a:pt x="4846" y="4939"/>
                  </a:moveTo>
                  <a:lnTo>
                    <a:pt x="29949" y="4846"/>
                  </a:lnTo>
                  <a:lnTo>
                    <a:pt x="30043" y="29949"/>
                  </a:lnTo>
                  <a:lnTo>
                    <a:pt x="4939" y="30043"/>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6" name="Freeform: Shape 129">
              <a:extLst>
                <a:ext uri="{FF2B5EF4-FFF2-40B4-BE49-F238E27FC236}">
                  <a16:creationId xmlns:a16="http://schemas.microsoft.com/office/drawing/2014/main" id="{A48A8B45-3525-38E0-554E-AADDF14B6F80}"/>
                </a:ext>
              </a:extLst>
            </p:cNvPr>
            <p:cNvSpPr/>
            <p:nvPr/>
          </p:nvSpPr>
          <p:spPr>
            <a:xfrm>
              <a:off x="3439723" y="7113060"/>
              <a:ext cx="32184" cy="32184"/>
            </a:xfrm>
            <a:custGeom>
              <a:avLst/>
              <a:gdLst>
                <a:gd name="connsiteX0" fmla="*/ 4846 w 32184"/>
                <a:gd name="connsiteY0" fmla="*/ 4939 h 32184"/>
                <a:gd name="connsiteX1" fmla="*/ 29949 w 32184"/>
                <a:gd name="connsiteY1" fmla="*/ 4846 h 32184"/>
                <a:gd name="connsiteX2" fmla="*/ 30043 w 32184"/>
                <a:gd name="connsiteY2" fmla="*/ 29949 h 32184"/>
                <a:gd name="connsiteX3" fmla="*/ 4939 w 32184"/>
                <a:gd name="connsiteY3" fmla="*/ 30043 h 32184"/>
              </a:gdLst>
              <a:ahLst/>
              <a:cxnLst>
                <a:cxn ang="0">
                  <a:pos x="connsiteX0" y="connsiteY0"/>
                </a:cxn>
                <a:cxn ang="0">
                  <a:pos x="connsiteX1" y="connsiteY1"/>
                </a:cxn>
                <a:cxn ang="0">
                  <a:pos x="connsiteX2" y="connsiteY2"/>
                </a:cxn>
                <a:cxn ang="0">
                  <a:pos x="connsiteX3" y="connsiteY3"/>
                </a:cxn>
              </a:cxnLst>
              <a:rect l="l" t="t" r="r" b="b"/>
              <a:pathLst>
                <a:path w="32184" h="32184">
                  <a:moveTo>
                    <a:pt x="4846" y="4939"/>
                  </a:moveTo>
                  <a:lnTo>
                    <a:pt x="29949" y="4846"/>
                  </a:lnTo>
                  <a:lnTo>
                    <a:pt x="30043" y="29949"/>
                  </a:lnTo>
                  <a:lnTo>
                    <a:pt x="4939" y="30043"/>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Freeform: Shape 130">
              <a:extLst>
                <a:ext uri="{FF2B5EF4-FFF2-40B4-BE49-F238E27FC236}">
                  <a16:creationId xmlns:a16="http://schemas.microsoft.com/office/drawing/2014/main" id="{FCFA572B-98F4-E014-8815-780E9663EE0F}"/>
                </a:ext>
              </a:extLst>
            </p:cNvPr>
            <p:cNvSpPr/>
            <p:nvPr/>
          </p:nvSpPr>
          <p:spPr>
            <a:xfrm>
              <a:off x="3440044" y="7162623"/>
              <a:ext cx="32184" cy="32184"/>
            </a:xfrm>
            <a:custGeom>
              <a:avLst/>
              <a:gdLst>
                <a:gd name="connsiteX0" fmla="*/ 4846 w 32184"/>
                <a:gd name="connsiteY0" fmla="*/ 4939 h 32184"/>
                <a:gd name="connsiteX1" fmla="*/ 29949 w 32184"/>
                <a:gd name="connsiteY1" fmla="*/ 4846 h 32184"/>
                <a:gd name="connsiteX2" fmla="*/ 30043 w 32184"/>
                <a:gd name="connsiteY2" fmla="*/ 29949 h 32184"/>
                <a:gd name="connsiteX3" fmla="*/ 4939 w 32184"/>
                <a:gd name="connsiteY3" fmla="*/ 30043 h 32184"/>
              </a:gdLst>
              <a:ahLst/>
              <a:cxnLst>
                <a:cxn ang="0">
                  <a:pos x="connsiteX0" y="connsiteY0"/>
                </a:cxn>
                <a:cxn ang="0">
                  <a:pos x="connsiteX1" y="connsiteY1"/>
                </a:cxn>
                <a:cxn ang="0">
                  <a:pos x="connsiteX2" y="connsiteY2"/>
                </a:cxn>
                <a:cxn ang="0">
                  <a:pos x="connsiteX3" y="connsiteY3"/>
                </a:cxn>
              </a:cxnLst>
              <a:rect l="l" t="t" r="r" b="b"/>
              <a:pathLst>
                <a:path w="32184" h="32184">
                  <a:moveTo>
                    <a:pt x="4846" y="4939"/>
                  </a:moveTo>
                  <a:lnTo>
                    <a:pt x="29949" y="4846"/>
                  </a:lnTo>
                  <a:lnTo>
                    <a:pt x="30043" y="29949"/>
                  </a:lnTo>
                  <a:lnTo>
                    <a:pt x="4939" y="30043"/>
                  </a:lnTo>
                  <a:close/>
                </a:path>
              </a:pathLst>
            </a:custGeom>
            <a:noFill/>
            <a:ln w="19050" cap="flat">
              <a:solidFill>
                <a:sysClr val="window" lastClr="FFFFFF"/>
              </a:solidFill>
              <a:prstDash val="solid"/>
              <a:round/>
            </a:ln>
          </p:spPr>
          <p:txBody>
            <a:bodyPr rtlCol="0" anchor="ctr"/>
            <a:lstStyle/>
            <a:p>
              <a:pPr marL="0" marR="0" lvl="0" indent="0" defTabSz="91432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8" name="Title 1">
            <a:extLst>
              <a:ext uri="{FF2B5EF4-FFF2-40B4-BE49-F238E27FC236}">
                <a16:creationId xmlns:a16="http://schemas.microsoft.com/office/drawing/2014/main" id="{A960C95E-112E-9F80-041D-4340D8497162}"/>
              </a:ext>
            </a:extLst>
          </p:cNvPr>
          <p:cNvSpPr txBox="1">
            <a:spLocks/>
          </p:cNvSpPr>
          <p:nvPr/>
        </p:nvSpPr>
        <p:spPr>
          <a:xfrm>
            <a:off x="243842" y="211203"/>
            <a:ext cx="11808821"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Fully managed Windows file storage means you no longer have to …</a:t>
            </a:r>
          </a:p>
        </p:txBody>
      </p:sp>
    </p:spTree>
    <p:extLst>
      <p:ext uri="{BB962C8B-B14F-4D97-AF65-F5344CB8AC3E}">
        <p14:creationId xmlns:p14="http://schemas.microsoft.com/office/powerpoint/2010/main" val="1673440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63" presetClass="path" presetSubtype="0" decel="100000" fill="hold" nodeType="withEffect">
                                  <p:stCondLst>
                                    <p:cond delay="0"/>
                                  </p:stCondLst>
                                  <p:childTnLst>
                                    <p:animMotion origin="layout" path="M 0.03006 7.40741E-7 L -6.94444E-7 7.40741E-7 " pathEditMode="relative" rAng="0" ptsTypes="AA">
                                      <p:cBhvr>
                                        <p:cTn id="11" dur="600" fill="hold"/>
                                        <p:tgtEl>
                                          <p:spTgt spid="6"/>
                                        </p:tgtEl>
                                        <p:attrNameLst>
                                          <p:attrName>ppt_x</p:attrName>
                                          <p:attrName>ppt_y</p:attrName>
                                        </p:attrNameLst>
                                      </p:cBhvr>
                                      <p:rCtr x="-1508" y="0"/>
                                    </p:animMotion>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63" presetClass="path" presetSubtype="0" decel="100000" fill="hold" nodeType="withEffect">
                                  <p:stCondLst>
                                    <p:cond delay="0"/>
                                  </p:stCondLst>
                                  <p:childTnLst>
                                    <p:animMotion origin="layout" path="M -0.03234 2.59259E-6 L 2.43056E-7 2.59259E-6 " pathEditMode="relative" rAng="0" ptsTypes="AA">
                                      <p:cBhvr>
                                        <p:cTn id="16" dur="600" fill="hold"/>
                                        <p:tgtEl>
                                          <p:spTgt spid="15"/>
                                        </p:tgtEl>
                                        <p:attrNameLst>
                                          <p:attrName>ppt_x</p:attrName>
                                          <p:attrName>ppt_y</p:attrName>
                                        </p:attrNameLst>
                                      </p:cBhvr>
                                      <p:rCtr x="16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5B9BEE9-0CA6-E8F2-E890-5380717BE84F}"/>
              </a:ext>
            </a:extLst>
          </p:cNvPr>
          <p:cNvSpPr txBox="1">
            <a:spLocks/>
          </p:cNvSpPr>
          <p:nvPr/>
        </p:nvSpPr>
        <p:spPr>
          <a:xfrm>
            <a:off x="518161" y="1556538"/>
            <a:ext cx="10475807" cy="4007251"/>
          </a:xfrm>
          <a:prstGeom prst="rect">
            <a:avLst/>
          </a:prstGeom>
        </p:spPr>
        <p:txBody>
          <a:bodyPr vert="horz" wrap="square" lIns="0" tIns="45720" rIns="0" bIns="45720" rtlCol="0">
            <a:spAutoFit/>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800" kern="1200" baseline="0">
                <a:solidFill>
                  <a:schemeClr val="tx1"/>
                </a:solidFill>
                <a:latin typeface="Amazon Ember Display" panose="020F0603020204020204" pitchFamily="34" charset="0"/>
                <a:ea typeface="+mn-ea"/>
                <a:cs typeface="+mn-cs"/>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baseline="0">
                <a:solidFill>
                  <a:schemeClr val="tx1"/>
                </a:solidFill>
                <a:latin typeface="Amazon Ember Display" panose="020F0603020204020204" pitchFamily="34" charset="0"/>
                <a:ea typeface="+mn-ea"/>
                <a:cs typeface="+mn-cs"/>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2000" kern="1200" baseline="0">
                <a:solidFill>
                  <a:schemeClr val="tx1"/>
                </a:solidFill>
                <a:latin typeface="Amazon Ember Display" panose="020F0603020204020204" pitchFamily="34" charset="0"/>
                <a:ea typeface="+mn-ea"/>
                <a:cs typeface="+mn-cs"/>
              </a:defRPr>
            </a:lvl3pPr>
            <a:lvl4pPr marL="103028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1"/>
                </a:solidFill>
                <a:latin typeface="Amazon Ember Display" panose="020F0603020204020204" pitchFamily="34" charset="0"/>
                <a:ea typeface="+mn-ea"/>
                <a:cs typeface="+mn-cs"/>
              </a:defRPr>
            </a:lvl4pPr>
            <a:lvl5pPr marL="120173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1"/>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Storage type flexibility (</a:t>
            </a:r>
            <a:r>
              <a:rPr kumimoji="0" lang="en-US" sz="3200" b="0" i="0" u="none" strike="noStrike" kern="1200" cap="none" spc="0" normalizeH="0" baseline="0" noProof="0">
                <a:ln>
                  <a:noFill/>
                </a:ln>
                <a:solidFill>
                  <a:srgbClr val="7C59ED"/>
                </a:solidFill>
                <a:effectLst/>
                <a:uLnTx/>
                <a:uFillTx/>
                <a:latin typeface="Calibri" panose="020F0502020204030204" pitchFamily="34" charset="0"/>
                <a:cs typeface="Calibri" panose="020F0502020204030204" pitchFamily="34" charset="0"/>
              </a:rPr>
              <a:t>SSD / HDD</a:t>
            </a: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t>
            </a: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Deployment type flexibility (</a:t>
            </a:r>
            <a:r>
              <a:rPr kumimoji="0" lang="en-US" sz="3200" b="0" i="0" u="none" strike="noStrike" kern="1200" cap="none" spc="0" normalizeH="0" baseline="0" noProof="0">
                <a:ln>
                  <a:noFill/>
                </a:ln>
                <a:solidFill>
                  <a:srgbClr val="7C59ED"/>
                </a:solidFill>
                <a:effectLst/>
                <a:uLnTx/>
                <a:uFillTx/>
                <a:latin typeface="Calibri" panose="020F0502020204030204" pitchFamily="34" charset="0"/>
                <a:cs typeface="Calibri" panose="020F0502020204030204" pitchFamily="34" charset="0"/>
              </a:rPr>
              <a:t>Single-AZ / Multi-AZ</a:t>
            </a: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t>
            </a: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Select throughput and storage independently</a:t>
            </a: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Choice of </a:t>
            </a:r>
            <a:r>
              <a:rPr kumimoji="0" lang="en-US" sz="3200" b="0" i="0" u="none" strike="noStrike" kern="1200" cap="none" spc="0" normalizeH="0" baseline="0" noProof="0">
                <a:ln>
                  <a:noFill/>
                </a:ln>
                <a:solidFill>
                  <a:srgbClr val="7C59ED"/>
                </a:solidFill>
                <a:effectLst/>
                <a:uLnTx/>
                <a:uFillTx/>
                <a:latin typeface="Calibri" panose="020F0502020204030204" pitchFamily="34" charset="0"/>
                <a:cs typeface="Calibri" panose="020F0502020204030204" pitchFamily="34" charset="0"/>
              </a:rPr>
              <a:t>in-line snapshots</a:t>
            </a: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 and </a:t>
            </a:r>
            <a:r>
              <a:rPr kumimoji="0" lang="en-US" sz="3200" b="0" i="0" u="none" strike="noStrike" kern="1200" cap="none" spc="0" normalizeH="0" baseline="0" noProof="0">
                <a:ln>
                  <a:noFill/>
                </a:ln>
                <a:solidFill>
                  <a:srgbClr val="7C59ED"/>
                </a:solidFill>
                <a:effectLst/>
                <a:uLnTx/>
                <a:uFillTx/>
                <a:latin typeface="Calibri" panose="020F0502020204030204" pitchFamily="34" charset="0"/>
                <a:cs typeface="Calibri" panose="020F0502020204030204" pitchFamily="34" charset="0"/>
              </a:rPr>
              <a:t>backups stored in S3</a:t>
            </a: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r>
              <a:rPr kumimoji="0" lang="en-US" sz="3200" b="0" i="0" u="none" strike="noStrike" kern="1200" cap="none" spc="0" normalizeH="0" baseline="0" noProof="0">
                <a:ln>
                  <a:noFill/>
                </a:ln>
                <a:solidFill>
                  <a:srgbClr val="7C59ED"/>
                </a:solidFill>
                <a:effectLst/>
                <a:uLnTx/>
                <a:uFillTx/>
                <a:latin typeface="Calibri" panose="020F0502020204030204" pitchFamily="34" charset="0"/>
                <a:cs typeface="Calibri" panose="020F0502020204030204" pitchFamily="34" charset="0"/>
              </a:rPr>
              <a:t>Data deduplication </a:t>
            </a:r>
            <a:r>
              <a:rPr kumimoji="0" lang="en-US" sz="32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and compression</a:t>
            </a: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endParaRPr kumimoji="0" lang="en-US" sz="2800" b="0"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0"/>
              </a:spcBef>
              <a:spcAft>
                <a:spcPts val="1200"/>
              </a:spcAft>
              <a:buClrTx/>
              <a:buSzPct val="90000"/>
              <a:buFont typeface="Arial" panose="020B0604020202020204" pitchFamily="34" charset="0"/>
              <a:buChar char="•"/>
              <a:tabLst/>
              <a:defRPr/>
            </a:pPr>
            <a:endParaRPr kumimoji="0" lang="en-US" sz="28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3" name="Title 5">
            <a:extLst>
              <a:ext uri="{FF2B5EF4-FFF2-40B4-BE49-F238E27FC236}">
                <a16:creationId xmlns:a16="http://schemas.microsoft.com/office/drawing/2014/main" id="{DBADDDDF-FF80-9F23-B614-2BE7143CFC49}"/>
              </a:ext>
            </a:extLst>
          </p:cNvPr>
          <p:cNvSpPr txBox="1">
            <a:spLocks/>
          </p:cNvSpPr>
          <p:nvPr/>
        </p:nvSpPr>
        <p:spPr>
          <a:xfrm>
            <a:off x="406400" y="561705"/>
            <a:ext cx="10856384"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Flexible price and performance options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854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8520-CB0F-EE08-D737-605380DA3600}"/>
              </a:ext>
            </a:extLst>
          </p:cNvPr>
          <p:cNvSpPr/>
          <p:nvPr/>
        </p:nvSpPr>
        <p:spPr>
          <a:xfrm>
            <a:off x="2991678" y="1762669"/>
            <a:ext cx="6221896" cy="2852530"/>
          </a:xfrm>
          <a:prstGeom prst="rect">
            <a:avLst/>
          </a:prstGeom>
          <a:solidFill>
            <a:srgbClr val="0B98B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Amazon S3</a:t>
            </a:r>
          </a:p>
        </p:txBody>
      </p:sp>
    </p:spTree>
    <p:extLst>
      <p:ext uri="{BB962C8B-B14F-4D97-AF65-F5344CB8AC3E}">
        <p14:creationId xmlns:p14="http://schemas.microsoft.com/office/powerpoint/2010/main" val="382083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4DFA-E52E-9270-82C7-36571D6ACD16}"/>
              </a:ext>
            </a:extLst>
          </p:cNvPr>
          <p:cNvSpPr txBox="1">
            <a:spLocks/>
          </p:cNvSpPr>
          <p:nvPr/>
        </p:nvSpPr>
        <p:spPr>
          <a:xfrm>
            <a:off x="609600" y="244366"/>
            <a:ext cx="10972800" cy="535531"/>
          </a:xfrm>
          <a:prstGeom prst="rect">
            <a:avLst/>
          </a:prstGeom>
        </p:spPr>
        <p:txBody>
          <a:bodyPr vert="horz" wrap="square" lIns="0" tIns="45720" rIns="0" bIns="45720" rtlCol="0" anchor="t" anchorCtr="0">
            <a:normAutofit fontScale="90000" lnSpcReduction="20000"/>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67"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Amazon S3 (Simple Storage Service)</a:t>
            </a:r>
            <a:endParaRPr kumimoji="0" lang="en-US" sz="4267"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EB51773-A53C-BBFB-DA00-E0986262DE30}"/>
              </a:ext>
            </a:extLst>
          </p:cNvPr>
          <p:cNvSpPr txBox="1">
            <a:spLocks/>
          </p:cNvSpPr>
          <p:nvPr/>
        </p:nvSpPr>
        <p:spPr>
          <a:xfrm>
            <a:off x="454123" y="1345776"/>
            <a:ext cx="10940405" cy="5323965"/>
          </a:xfrm>
          <a:prstGeom prst="rect">
            <a:avLst/>
          </a:prstGeom>
        </p:spPr>
        <p:txBody>
          <a:bodyPr vert="horz" wrap="square" lIns="0" tIns="45720" rIns="0" bIns="45720" rtlCol="0">
            <a:noAutofit/>
          </a:bodyPr>
          <a:lstStyle>
            <a:lvl1pPr marL="0" indent="0" algn="l" defTabSz="914400" rtl="0" eaLnBrk="1" latinLnBrk="0" hangingPunct="1">
              <a:lnSpc>
                <a:spcPct val="90000"/>
              </a:lnSpc>
              <a:spcBef>
                <a:spcPts val="0"/>
              </a:spcBef>
              <a:spcAft>
                <a:spcPts val="1800"/>
              </a:spcAft>
              <a:buSzPct val="90000"/>
              <a:buFont typeface="Arial" panose="020B0604020202020204" pitchFamily="34" charset="0"/>
              <a:buNone/>
              <a:defRPr sz="2800" kern="1200" baseline="0">
                <a:solidFill>
                  <a:schemeClr val="tx1"/>
                </a:solidFill>
                <a:latin typeface="Amazon Ember Display" panose="020F0603020204020204" pitchFamily="34" charset="0"/>
                <a:ea typeface="+mn-ea"/>
                <a:cs typeface="+mn-cs"/>
              </a:defRPr>
            </a:lvl1pPr>
            <a:lvl2pPr marL="285750" indent="0" algn="l" defTabSz="914400" rtl="0" eaLnBrk="1" latinLnBrk="0" hangingPunct="1">
              <a:lnSpc>
                <a:spcPct val="90000"/>
              </a:lnSpc>
              <a:spcBef>
                <a:spcPts val="0"/>
              </a:spcBef>
              <a:spcAft>
                <a:spcPts val="1800"/>
              </a:spcAft>
              <a:buSzPct val="90000"/>
              <a:buFont typeface="Wingdings" panose="05000000000000000000" pitchFamily="2" charset="2"/>
              <a:buNone/>
              <a:defRPr sz="2400" kern="1200" baseline="0">
                <a:solidFill>
                  <a:schemeClr val="tx1"/>
                </a:solidFill>
                <a:latin typeface="Amazon Ember Display" panose="020F0603020204020204" pitchFamily="34" charset="0"/>
                <a:ea typeface="+mn-ea"/>
                <a:cs typeface="+mn-cs"/>
              </a:defRPr>
            </a:lvl2pPr>
            <a:lvl3pPr marL="628650" indent="0" algn="l" defTabSz="914400" rtl="0" eaLnBrk="1" latinLnBrk="0" hangingPunct="1">
              <a:lnSpc>
                <a:spcPct val="90000"/>
              </a:lnSpc>
              <a:spcBef>
                <a:spcPts val="0"/>
              </a:spcBef>
              <a:spcAft>
                <a:spcPts val="1800"/>
              </a:spcAft>
              <a:buFont typeface="Amazon Ember" panose="020B0603020204020204" pitchFamily="34" charset="0"/>
              <a:buNone/>
              <a:defRPr sz="2000" kern="1200" baseline="0">
                <a:solidFill>
                  <a:schemeClr val="tx1"/>
                </a:solidFill>
                <a:latin typeface="Amazon Ember Display" panose="020F0603020204020204" pitchFamily="34" charset="0"/>
                <a:ea typeface="+mn-ea"/>
                <a:cs typeface="+mn-cs"/>
              </a:defRPr>
            </a:lvl3pPr>
            <a:lvl4pPr marL="914400" indent="0" algn="l" defTabSz="914400" rtl="0" eaLnBrk="1" latinLnBrk="0" hangingPunct="1">
              <a:lnSpc>
                <a:spcPct val="90000"/>
              </a:lnSpc>
              <a:spcBef>
                <a:spcPts val="0"/>
              </a:spcBef>
              <a:spcAft>
                <a:spcPts val="1800"/>
              </a:spcAft>
              <a:buFont typeface="Arial" panose="020B0604020202020204" pitchFamily="34" charset="0"/>
              <a:buNone/>
              <a:defRPr sz="1800" kern="1200" baseline="0">
                <a:solidFill>
                  <a:schemeClr val="tx1"/>
                </a:solidFill>
                <a:latin typeface="Amazon Ember Display" panose="020F0603020204020204" pitchFamily="34" charset="0"/>
                <a:ea typeface="+mn-ea"/>
                <a:cs typeface="+mn-cs"/>
              </a:defRPr>
            </a:lvl4pPr>
            <a:lvl5pPr marL="1143000" indent="0" algn="l" defTabSz="914400" rtl="0" eaLnBrk="1" latinLnBrk="0" hangingPunct="1">
              <a:lnSpc>
                <a:spcPct val="90000"/>
              </a:lnSpc>
              <a:spcBef>
                <a:spcPts val="0"/>
              </a:spcBef>
              <a:spcAft>
                <a:spcPts val="1800"/>
              </a:spcAft>
              <a:buFont typeface="Arial" panose="020B0604020202020204" pitchFamily="34" charset="0"/>
              <a:buNone/>
              <a:defRPr sz="1800" kern="1200" baseline="0">
                <a:solidFill>
                  <a:schemeClr val="tx1"/>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Web accessible object store (through API or HTTPS)</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Highly durable (99.999999999% design)</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Limitlessly scalable</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Multiple Tiers to match your workload</a:t>
            </a:r>
            <a:endParaRPr kumimoji="0" lang="en-US" sz="2400" b="0" i="1"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Data Lifecycle Rules</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Static Website Hosting</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Security, Compliance, and Audit capabilities</a:t>
            </a:r>
          </a:p>
          <a:p>
            <a:pPr marL="457189" marR="0" lvl="0" indent="-457189" algn="l" defTabSz="914400" rtl="0" eaLnBrk="1" fontAlgn="auto" latinLnBrk="0" hangingPunct="1">
              <a:lnSpc>
                <a:spcPct val="90000"/>
              </a:lnSpc>
              <a:spcBef>
                <a:spcPts val="0"/>
              </a:spcBef>
              <a:spcAft>
                <a:spcPts val="1800"/>
              </a:spcAft>
              <a:buClrTx/>
              <a:buSzPct val="90000"/>
              <a:buFont typeface="Arial" charset="0"/>
              <a:buChar char="•"/>
              <a:tabLst/>
              <a:defRPr/>
            </a:pPr>
            <a:r>
              <a:rPr kumimoji="0" lang="en-US" sz="24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Standard Storage Pricing (us-east-1) - $0.023 per GB</a:t>
            </a:r>
          </a:p>
        </p:txBody>
      </p:sp>
      <p:pic>
        <p:nvPicPr>
          <p:cNvPr id="4" name="Graphic 3">
            <a:extLst>
              <a:ext uri="{FF2B5EF4-FFF2-40B4-BE49-F238E27FC236}">
                <a16:creationId xmlns:a16="http://schemas.microsoft.com/office/drawing/2014/main" id="{424CE521-3DBE-2E0B-D4B4-DFAE0D99B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7696" y="2384346"/>
            <a:ext cx="1623412" cy="1623412"/>
          </a:xfrm>
          <a:prstGeom prst="rect">
            <a:avLst/>
          </a:prstGeom>
        </p:spPr>
      </p:pic>
    </p:spTree>
    <p:extLst>
      <p:ext uri="{BB962C8B-B14F-4D97-AF65-F5344CB8AC3E}">
        <p14:creationId xmlns:p14="http://schemas.microsoft.com/office/powerpoint/2010/main" val="2959311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A531CA75-4A21-84E9-289D-1A6F099E9191}"/>
              </a:ext>
            </a:extLst>
          </p:cNvPr>
          <p:cNvSpPr txBox="1">
            <a:spLocks/>
          </p:cNvSpPr>
          <p:nvPr/>
        </p:nvSpPr>
        <p:spPr>
          <a:xfrm>
            <a:off x="272273" y="491130"/>
            <a:ext cx="1165584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Your choice of object storage classes</a:t>
            </a:r>
          </a:p>
        </p:txBody>
      </p:sp>
      <p:cxnSp>
        <p:nvCxnSpPr>
          <p:cNvPr id="3" name="Straight Arrow Connector 2">
            <a:extLst>
              <a:ext uri="{FF2B5EF4-FFF2-40B4-BE49-F238E27FC236}">
                <a16:creationId xmlns:a16="http://schemas.microsoft.com/office/drawing/2014/main" id="{C000DAA3-ED47-B94A-520C-EB4EEA3B1FBE}"/>
              </a:ext>
            </a:extLst>
          </p:cNvPr>
          <p:cNvCxnSpPr/>
          <p:nvPr/>
        </p:nvCxnSpPr>
        <p:spPr>
          <a:xfrm flipV="1">
            <a:off x="1285940" y="3569136"/>
            <a:ext cx="9587635" cy="19149"/>
          </a:xfrm>
          <a:prstGeom prst="straightConnector1">
            <a:avLst/>
          </a:prstGeom>
          <a:noFill/>
          <a:ln w="12700" cap="flat" cmpd="sng" algn="ctr">
            <a:solidFill>
              <a:srgbClr val="FF8500"/>
            </a:solidFill>
            <a:prstDash val="solid"/>
            <a:miter lim="800000"/>
            <a:headEnd type="triangle"/>
            <a:tailEnd type="triangle"/>
          </a:ln>
          <a:effectLst/>
        </p:spPr>
      </p:cxnSp>
      <p:sp>
        <p:nvSpPr>
          <p:cNvPr id="4" name="TextBox 3">
            <a:extLst>
              <a:ext uri="{FF2B5EF4-FFF2-40B4-BE49-F238E27FC236}">
                <a16:creationId xmlns:a16="http://schemas.microsoft.com/office/drawing/2014/main" id="{6D48C752-904D-C2C3-AC37-6977D94F2992}"/>
              </a:ext>
            </a:extLst>
          </p:cNvPr>
          <p:cNvSpPr txBox="1"/>
          <p:nvPr/>
        </p:nvSpPr>
        <p:spPr>
          <a:xfrm>
            <a:off x="5144956" y="3407983"/>
            <a:ext cx="1632178" cy="338554"/>
          </a:xfrm>
          <a:prstGeom prst="rect">
            <a:avLst/>
          </a:prstGeom>
          <a:solidFill>
            <a:schemeClr val="bg1">
              <a:lumMod val="75000"/>
            </a:schemeClr>
          </a:solidFill>
        </p:spPr>
        <p:txBody>
          <a:bodyPr wrap="none" rtlCol="0">
            <a:spAutoFit/>
          </a:bodyPr>
          <a:lstStyle/>
          <a:p>
            <a:pPr marL="0" marR="0" lvl="0" indent="0" defTabSz="914321"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D232AA"/>
                </a:solidFill>
                <a:effectLst/>
                <a:uLnTx/>
                <a:uFillTx/>
                <a:latin typeface="Calibri" panose="020F0502020204030204" pitchFamily="34" charset="0"/>
                <a:cs typeface="Calibri" panose="020F0502020204030204" pitchFamily="34" charset="0"/>
              </a:rPr>
              <a:t>Access Frequency</a:t>
            </a:r>
          </a:p>
        </p:txBody>
      </p:sp>
      <p:sp>
        <p:nvSpPr>
          <p:cNvPr id="5" name="TextBox 4">
            <a:extLst>
              <a:ext uri="{FF2B5EF4-FFF2-40B4-BE49-F238E27FC236}">
                <a16:creationId xmlns:a16="http://schemas.microsoft.com/office/drawing/2014/main" id="{9E13B07A-6D7C-9CE8-7BD8-6B4B1EDB80A7}"/>
              </a:ext>
            </a:extLst>
          </p:cNvPr>
          <p:cNvSpPr txBox="1"/>
          <p:nvPr/>
        </p:nvSpPr>
        <p:spPr>
          <a:xfrm>
            <a:off x="219917" y="3430832"/>
            <a:ext cx="926985" cy="338554"/>
          </a:xfrm>
          <a:prstGeom prst="rect">
            <a:avLst/>
          </a:prstGeom>
          <a:noFill/>
        </p:spPr>
        <p:txBody>
          <a:bodyPr wrap="none" rtlCol="0">
            <a:spAutoFit/>
          </a:bodyPr>
          <a:lstStyle/>
          <a:p>
            <a:pPr defTabSz="914321"/>
            <a:r>
              <a:rPr lang="en-US" sz="1600" i="1" dirty="0">
                <a:solidFill>
                  <a:srgbClr val="D232AA"/>
                </a:solidFill>
                <a:latin typeface="Calibri" panose="020F0502020204030204" pitchFamily="34" charset="0"/>
                <a:cs typeface="Calibri" panose="020F0502020204030204" pitchFamily="34" charset="0"/>
              </a:rPr>
              <a:t>Frequent</a:t>
            </a:r>
          </a:p>
        </p:txBody>
      </p:sp>
      <p:sp>
        <p:nvSpPr>
          <p:cNvPr id="6" name="TextBox 5">
            <a:extLst>
              <a:ext uri="{FF2B5EF4-FFF2-40B4-BE49-F238E27FC236}">
                <a16:creationId xmlns:a16="http://schemas.microsoft.com/office/drawing/2014/main" id="{984C1B3A-85A8-8E30-C34E-6AAA0A2F67CD}"/>
              </a:ext>
            </a:extLst>
          </p:cNvPr>
          <p:cNvSpPr txBox="1"/>
          <p:nvPr/>
        </p:nvSpPr>
        <p:spPr>
          <a:xfrm>
            <a:off x="10873401" y="3407983"/>
            <a:ext cx="1054712" cy="338554"/>
          </a:xfrm>
          <a:prstGeom prst="rect">
            <a:avLst/>
          </a:prstGeom>
          <a:noFill/>
        </p:spPr>
        <p:txBody>
          <a:bodyPr wrap="none" rtlCol="0">
            <a:spAutoFit/>
          </a:bodyPr>
          <a:lstStyle/>
          <a:p>
            <a:pPr defTabSz="914321"/>
            <a:r>
              <a:rPr lang="en-US" sz="1600" i="1" dirty="0">
                <a:solidFill>
                  <a:srgbClr val="D232AA"/>
                </a:solidFill>
                <a:latin typeface="Calibri" panose="020F0502020204030204" pitchFamily="34" charset="0"/>
                <a:cs typeface="Calibri" panose="020F0502020204030204" pitchFamily="34" charset="0"/>
              </a:rPr>
              <a:t>Infrequent</a:t>
            </a:r>
          </a:p>
        </p:txBody>
      </p:sp>
      <p:sp>
        <p:nvSpPr>
          <p:cNvPr id="7" name="TextBox 6">
            <a:extLst>
              <a:ext uri="{FF2B5EF4-FFF2-40B4-BE49-F238E27FC236}">
                <a16:creationId xmlns:a16="http://schemas.microsoft.com/office/drawing/2014/main" id="{BAEECED4-DC4C-3547-18B6-84B7D418729D}"/>
              </a:ext>
            </a:extLst>
          </p:cNvPr>
          <p:cNvSpPr txBox="1"/>
          <p:nvPr/>
        </p:nvSpPr>
        <p:spPr>
          <a:xfrm>
            <a:off x="62674" y="3850139"/>
            <a:ext cx="1616357"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200"/>
            </a:lvl1pPr>
          </a:lstStyle>
          <a:p>
            <a:pPr marL="142871" indent="-142871" defTabSz="914321">
              <a:lnSpc>
                <a:spcPct val="120000"/>
              </a:lnSpc>
            </a:pPr>
            <a:r>
              <a:rPr lang="en-US" dirty="0">
                <a:solidFill>
                  <a:srgbClr val="FFFFFF"/>
                </a:solidFill>
                <a:latin typeface="Calibri" panose="020F0502020204030204" pitchFamily="34" charset="0"/>
                <a:cs typeface="Calibri" panose="020F0502020204030204" pitchFamily="34" charset="0"/>
              </a:rPr>
              <a:t>Active, frequently accessed data</a:t>
            </a:r>
          </a:p>
          <a:p>
            <a:pPr marL="142871" indent="-142871" defTabSz="914321">
              <a:lnSpc>
                <a:spcPct val="120000"/>
              </a:lnSpc>
            </a:pPr>
            <a:r>
              <a:rPr lang="en-US" dirty="0">
                <a:solidFill>
                  <a:srgbClr val="FFFFFF"/>
                </a:solidFill>
                <a:latin typeface="Calibri" panose="020F0502020204030204" pitchFamily="34" charset="0"/>
                <a:cs typeface="Calibri" panose="020F0502020204030204" pitchFamily="34" charset="0"/>
              </a:rPr>
              <a:t>Milliseconds access</a:t>
            </a:r>
          </a:p>
          <a:p>
            <a:pPr marL="142871" indent="-142871" defTabSz="914321">
              <a:lnSpc>
                <a:spcPct val="120000"/>
              </a:lnSpc>
            </a:pPr>
            <a:r>
              <a:rPr lang="en-US" u="sng" dirty="0">
                <a:solidFill>
                  <a:srgbClr val="FFFFFF"/>
                </a:solidFill>
                <a:latin typeface="Calibri" panose="020F0502020204030204" pitchFamily="34" charset="0"/>
                <a:cs typeface="Calibri" panose="020F0502020204030204" pitchFamily="34" charset="0"/>
              </a:rPr>
              <a:t>&gt;</a:t>
            </a:r>
            <a:r>
              <a:rPr lang="en-US"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dirty="0">
                <a:solidFill>
                  <a:srgbClr val="FFFFFF"/>
                </a:solidFill>
                <a:latin typeface="Calibri" panose="020F0502020204030204" pitchFamily="34" charset="0"/>
                <a:cs typeface="Calibri" panose="020F0502020204030204" pitchFamily="34" charset="0"/>
              </a:rPr>
              <a:t>$0.023/GB</a:t>
            </a:r>
          </a:p>
        </p:txBody>
      </p:sp>
      <p:sp>
        <p:nvSpPr>
          <p:cNvPr id="8" name="TextBox 7">
            <a:extLst>
              <a:ext uri="{FF2B5EF4-FFF2-40B4-BE49-F238E27FC236}">
                <a16:creationId xmlns:a16="http://schemas.microsoft.com/office/drawing/2014/main" id="{45837AA5-781F-4210-693C-964E470436E0}"/>
              </a:ext>
            </a:extLst>
          </p:cNvPr>
          <p:cNvSpPr txBox="1"/>
          <p:nvPr/>
        </p:nvSpPr>
        <p:spPr>
          <a:xfrm>
            <a:off x="1580289" y="3810913"/>
            <a:ext cx="2137176"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Data with changing access patterns</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Milliseconds access</a:t>
            </a:r>
          </a:p>
          <a:p>
            <a:pPr marL="142871" indent="-142871" defTabSz="914321">
              <a:lnSpc>
                <a:spcPct val="120000"/>
              </a:lnSpc>
            </a:pPr>
            <a:r>
              <a:rPr lang="en-US" sz="1200" u="sng" dirty="0">
                <a:solidFill>
                  <a:srgbClr val="FFFFFF"/>
                </a:solidFill>
                <a:latin typeface="Calibri" panose="020F0502020204030204" pitchFamily="34" charset="0"/>
                <a:cs typeface="Calibri" panose="020F0502020204030204" pitchFamily="34" charset="0"/>
              </a:rPr>
              <a:t>&gt;</a:t>
            </a:r>
            <a:r>
              <a:rPr lang="en-US" sz="1200"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$0.023 to $0.0125/GB ($0.004 to $0.00099/GB Archive)</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No retrieval fees</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Monitoring fee per Obj.</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p:txBody>
      </p:sp>
      <p:sp>
        <p:nvSpPr>
          <p:cNvPr id="9" name="TextBox 8">
            <a:extLst>
              <a:ext uri="{FF2B5EF4-FFF2-40B4-BE49-F238E27FC236}">
                <a16:creationId xmlns:a16="http://schemas.microsoft.com/office/drawing/2014/main" id="{FE8E9934-48AD-BCE9-AB65-D8E5E7CA9785}"/>
              </a:ext>
            </a:extLst>
          </p:cNvPr>
          <p:cNvSpPr txBox="1"/>
          <p:nvPr/>
        </p:nvSpPr>
        <p:spPr>
          <a:xfrm>
            <a:off x="3523506" y="3810913"/>
            <a:ext cx="2028245"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Infrequently accessed data</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Milliseconds access</a:t>
            </a:r>
          </a:p>
          <a:p>
            <a:pPr marL="142871" indent="-142871" defTabSz="914321">
              <a:lnSpc>
                <a:spcPct val="120000"/>
              </a:lnSpc>
            </a:pPr>
            <a:r>
              <a:rPr lang="en-US" sz="1200" u="sng" dirty="0">
                <a:solidFill>
                  <a:srgbClr val="FFFFFF"/>
                </a:solidFill>
                <a:latin typeface="Calibri" panose="020F0502020204030204" pitchFamily="34" charset="0"/>
                <a:cs typeface="Calibri" panose="020F0502020204030204" pitchFamily="34" charset="0"/>
              </a:rPr>
              <a:t>&gt;</a:t>
            </a:r>
            <a:r>
              <a:rPr lang="en-US" sz="1200"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$0.0125/GB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Retrieval fee per 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a:p>
            <a:pPr marL="0" indent="0" defTabSz="914321">
              <a:lnSpc>
                <a:spcPct val="120000"/>
              </a:lnSpc>
              <a:buFont typeface="Arial" panose="020B0604020202020204" pitchFamily="34" charset="0"/>
              <a:buNone/>
            </a:pPr>
            <a:endParaRPr lang="en-US" sz="1333" dirty="0">
              <a:solidFill>
                <a:srgbClr val="FFFFFF"/>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EFC8BCD-E3E4-8838-E056-82275489732E}"/>
              </a:ext>
            </a:extLst>
          </p:cNvPr>
          <p:cNvSpPr txBox="1"/>
          <p:nvPr/>
        </p:nvSpPr>
        <p:spPr>
          <a:xfrm>
            <a:off x="456846" y="3029015"/>
            <a:ext cx="1116652" cy="318100"/>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Standard</a:t>
            </a:r>
            <a:endParaRPr lang="en-US" sz="1333" b="1" dirty="0">
              <a:solidFill>
                <a:srgbClr val="FFFFFF"/>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1004762-0A41-7C82-B587-489AE5D018C3}"/>
              </a:ext>
            </a:extLst>
          </p:cNvPr>
          <p:cNvSpPr txBox="1"/>
          <p:nvPr/>
        </p:nvSpPr>
        <p:spPr>
          <a:xfrm>
            <a:off x="3858545" y="3046443"/>
            <a:ext cx="1337866" cy="318100"/>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Standard-IA</a:t>
            </a:r>
            <a:endParaRPr lang="en-US" sz="1333" b="1" dirty="0">
              <a:solidFill>
                <a:srgbClr val="FFFFFF"/>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F0A1E1D-9DE2-D2A8-3862-832EC66B6B94}"/>
              </a:ext>
            </a:extLst>
          </p:cNvPr>
          <p:cNvSpPr txBox="1"/>
          <p:nvPr/>
        </p:nvSpPr>
        <p:spPr>
          <a:xfrm>
            <a:off x="5387840" y="3045855"/>
            <a:ext cx="1381339" cy="318100"/>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One Zone-IA</a:t>
            </a:r>
            <a:endParaRPr lang="en-US" sz="1333" b="1" dirty="0">
              <a:solidFill>
                <a:srgbClr val="FFFFFF"/>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764A797-3E5F-7B1B-3384-522D0BC81946}"/>
              </a:ext>
            </a:extLst>
          </p:cNvPr>
          <p:cNvSpPr txBox="1"/>
          <p:nvPr/>
        </p:nvSpPr>
        <p:spPr>
          <a:xfrm>
            <a:off x="8436350" y="2916133"/>
            <a:ext cx="1523750" cy="543867"/>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Glacier </a:t>
            </a:r>
          </a:p>
          <a:p>
            <a:pPr algn="ctr" defTabSz="914321"/>
            <a:r>
              <a:rPr lang="en-US" sz="1467" b="1" dirty="0">
                <a:solidFill>
                  <a:srgbClr val="FFFFFF"/>
                </a:solidFill>
                <a:latin typeface="Calibri" panose="020F0502020204030204" pitchFamily="34" charset="0"/>
                <a:cs typeface="Calibri" panose="020F0502020204030204" pitchFamily="34" charset="0"/>
              </a:rPr>
              <a:t>Flexible Retrieval</a:t>
            </a:r>
            <a:endParaRPr lang="en-US" sz="1333" b="1" dirty="0">
              <a:solidFill>
                <a:srgbClr val="FFFFFF"/>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9B14AB8-E35B-E919-3A68-48CD02C06838}"/>
              </a:ext>
            </a:extLst>
          </p:cNvPr>
          <p:cNvSpPr txBox="1"/>
          <p:nvPr/>
        </p:nvSpPr>
        <p:spPr>
          <a:xfrm>
            <a:off x="5372407" y="3803455"/>
            <a:ext cx="1694840"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Re-creatable, less accessed data</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Milliseconds access</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1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$0.0100/GB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Retrieval fee per 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a:p>
            <a:pPr marL="0" indent="0" defTabSz="914321">
              <a:lnSpc>
                <a:spcPct val="120000"/>
              </a:lnSpc>
              <a:buFont typeface="Arial" panose="020B0604020202020204" pitchFamily="34" charset="0"/>
              <a:buNone/>
            </a:pPr>
            <a:endParaRPr lang="en-US" sz="1333" dirty="0">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2D55240-D1C7-3931-C4A0-C0C11F4550DF}"/>
              </a:ext>
            </a:extLst>
          </p:cNvPr>
          <p:cNvSpPr txBox="1"/>
          <p:nvPr/>
        </p:nvSpPr>
        <p:spPr>
          <a:xfrm>
            <a:off x="8690105" y="3777315"/>
            <a:ext cx="1844889"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Archive data</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Select minutes or hours</a:t>
            </a:r>
          </a:p>
          <a:p>
            <a:pPr marL="142871" indent="-142871" defTabSz="914321">
              <a:lnSpc>
                <a:spcPct val="120000"/>
              </a:lnSpc>
            </a:pPr>
            <a:r>
              <a:rPr lang="en-US" sz="1200" u="sng" dirty="0">
                <a:solidFill>
                  <a:srgbClr val="FFFFFF"/>
                </a:solidFill>
                <a:latin typeface="Calibri" panose="020F0502020204030204" pitchFamily="34" charset="0"/>
                <a:cs typeface="Calibri" panose="020F0502020204030204" pitchFamily="34" charset="0"/>
              </a:rPr>
              <a:t>&gt;</a:t>
            </a:r>
            <a:r>
              <a:rPr lang="en-US" sz="1200"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$0.0036/GB – ($4.10/TB)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Retrieval fee per 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a:p>
            <a:pPr marL="142871" indent="-142871" defTabSz="914321">
              <a:lnSpc>
                <a:spcPct val="120000"/>
              </a:lnSpc>
            </a:pPr>
            <a:endParaRPr lang="en-US" sz="1333" dirty="0">
              <a:solidFill>
                <a:srgbClr val="FFFFFF"/>
              </a:solidFill>
              <a:latin typeface="Calibri" panose="020F0502020204030204" pitchFamily="34" charset="0"/>
              <a:cs typeface="Calibri" panose="020F0502020204030204" pitchFamily="34" charset="0"/>
            </a:endParaRPr>
          </a:p>
          <a:p>
            <a:pPr marL="0" indent="0" defTabSz="914321">
              <a:lnSpc>
                <a:spcPct val="120000"/>
              </a:lnSpc>
              <a:buFont typeface="Arial" panose="020B0604020202020204" pitchFamily="34" charset="0"/>
              <a:buNone/>
            </a:pPr>
            <a:endParaRPr lang="en-US" sz="1333" dirty="0">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D479B92-C5E5-0690-B05A-FC072A1137DB}"/>
              </a:ext>
            </a:extLst>
          </p:cNvPr>
          <p:cNvSpPr txBox="1"/>
          <p:nvPr/>
        </p:nvSpPr>
        <p:spPr>
          <a:xfrm>
            <a:off x="1825253" y="3046443"/>
            <a:ext cx="1800685" cy="318100"/>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Intelligent-Tiering</a:t>
            </a:r>
            <a:endParaRPr lang="en-US" sz="1333" b="1" dirty="0">
              <a:solidFill>
                <a:srgbClr val="FFFFFF"/>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31290EF-AE19-CE8B-5D86-7142BCD51A2A}"/>
              </a:ext>
            </a:extLst>
          </p:cNvPr>
          <p:cNvSpPr txBox="1"/>
          <p:nvPr/>
        </p:nvSpPr>
        <p:spPr>
          <a:xfrm>
            <a:off x="10515394" y="2913501"/>
            <a:ext cx="1223797" cy="543867"/>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Glacier </a:t>
            </a:r>
          </a:p>
          <a:p>
            <a:pPr algn="ctr" defTabSz="914321"/>
            <a:r>
              <a:rPr lang="en-US" sz="1467" b="1" dirty="0">
                <a:solidFill>
                  <a:srgbClr val="FFFFFF"/>
                </a:solidFill>
                <a:latin typeface="Calibri" panose="020F0502020204030204" pitchFamily="34" charset="0"/>
                <a:cs typeface="Calibri" panose="020F0502020204030204" pitchFamily="34" charset="0"/>
              </a:rPr>
              <a:t>Deep Archive</a:t>
            </a:r>
            <a:endParaRPr lang="en-US" sz="1333" b="1" dirty="0">
              <a:solidFill>
                <a:srgbClr val="FFFFFF"/>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8ED5DCC-FF8C-1D88-1371-69B3FD3746F8}"/>
              </a:ext>
            </a:extLst>
          </p:cNvPr>
          <p:cNvSpPr txBox="1"/>
          <p:nvPr/>
        </p:nvSpPr>
        <p:spPr>
          <a:xfrm>
            <a:off x="10418552" y="3755711"/>
            <a:ext cx="1844889"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Archive data</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Select 12 or 48 hours</a:t>
            </a:r>
          </a:p>
          <a:p>
            <a:pPr marL="142871" indent="-142871" defTabSz="914321">
              <a:lnSpc>
                <a:spcPct val="120000"/>
              </a:lnSpc>
            </a:pPr>
            <a:r>
              <a:rPr lang="en-US" sz="1200" u="sng" dirty="0">
                <a:solidFill>
                  <a:srgbClr val="FFFFFF"/>
                </a:solidFill>
                <a:latin typeface="Calibri" panose="020F0502020204030204" pitchFamily="34" charset="0"/>
                <a:cs typeface="Calibri" panose="020F0502020204030204" pitchFamily="34" charset="0"/>
              </a:rPr>
              <a:t>&gt;</a:t>
            </a:r>
            <a:r>
              <a:rPr lang="en-US" sz="1200"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$0.00099/GB - ($1.01/TB)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Retrieval fee per 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a:p>
            <a:pPr marL="142871" indent="-142871" defTabSz="914321">
              <a:lnSpc>
                <a:spcPct val="120000"/>
              </a:lnSpc>
            </a:pPr>
            <a:endParaRPr lang="en-US" sz="1333" dirty="0">
              <a:solidFill>
                <a:srgbClr val="FFFFFF"/>
              </a:solidFill>
              <a:latin typeface="Calibri" panose="020F0502020204030204" pitchFamily="34" charset="0"/>
              <a:cs typeface="Calibri" panose="020F0502020204030204" pitchFamily="34" charset="0"/>
            </a:endParaRPr>
          </a:p>
          <a:p>
            <a:pPr marL="0" indent="0" defTabSz="914321">
              <a:lnSpc>
                <a:spcPct val="120000"/>
              </a:lnSpc>
              <a:buFont typeface="Arial" panose="020B0604020202020204" pitchFamily="34" charset="0"/>
              <a:buNone/>
            </a:pPr>
            <a:endParaRPr lang="en-US" sz="1333" dirty="0">
              <a:solidFill>
                <a:srgbClr val="FFFFFF"/>
              </a:solidFill>
              <a:latin typeface="Calibri" panose="020F0502020204030204" pitchFamily="34" charset="0"/>
              <a:cs typeface="Calibri" panose="020F0502020204030204" pitchFamily="34" charset="0"/>
            </a:endParaRPr>
          </a:p>
        </p:txBody>
      </p:sp>
      <p:pic>
        <p:nvPicPr>
          <p:cNvPr id="19" name="Graphic 63">
            <a:extLst>
              <a:ext uri="{FF2B5EF4-FFF2-40B4-BE49-F238E27FC236}">
                <a16:creationId xmlns:a16="http://schemas.microsoft.com/office/drawing/2014/main" id="{FF6CA36C-DEBE-3BFE-35FF-2F9C4E611E79}"/>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468011" y="1796617"/>
            <a:ext cx="899664" cy="89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64">
            <a:extLst>
              <a:ext uri="{FF2B5EF4-FFF2-40B4-BE49-F238E27FC236}">
                <a16:creationId xmlns:a16="http://schemas.microsoft.com/office/drawing/2014/main" id="{26E6A5EF-C9CD-278C-4291-06B704E15E53}"/>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2142549" y="1815449"/>
            <a:ext cx="862000" cy="8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58">
            <a:extLst>
              <a:ext uri="{FF2B5EF4-FFF2-40B4-BE49-F238E27FC236}">
                <a16:creationId xmlns:a16="http://schemas.microsoft.com/office/drawing/2014/main" id="{9438A8FA-2C2B-E995-6F56-D14D904F71E8}"/>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3794183" y="1815450"/>
            <a:ext cx="853285" cy="85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56">
            <a:extLst>
              <a:ext uri="{FF2B5EF4-FFF2-40B4-BE49-F238E27FC236}">
                <a16:creationId xmlns:a16="http://schemas.microsoft.com/office/drawing/2014/main" id="{E56EE39B-CC5D-730C-760D-4D7256F5910E}"/>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5535783" y="1824165"/>
            <a:ext cx="899664" cy="89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66">
            <a:extLst>
              <a:ext uri="{FF2B5EF4-FFF2-40B4-BE49-F238E27FC236}">
                <a16:creationId xmlns:a16="http://schemas.microsoft.com/office/drawing/2014/main" id="{CD417206-2854-B389-15D9-313EBC1B5C49}"/>
              </a:ext>
            </a:extLst>
          </p:cNvPr>
          <p:cNvPicPr>
            <a:picLocks noChangeAspect="1" noChangeArrowheads="1"/>
          </p:cNvPicPr>
          <p:nvPr/>
        </p:nvPicPr>
        <p:blipFill>
          <a:blip r:embed="rId11">
            <a:extLst>
              <a:ext uri="{96DAC541-7B7A-43D3-8B79-37D633B846F1}">
                <asvg:svgBlip xmlns:asvg="http://schemas.microsoft.com/office/drawing/2016/SVG/main" r:embed="rId12"/>
              </a:ext>
            </a:extLst>
          </a:blip>
          <a:srcRect/>
          <a:stretch/>
        </p:blipFill>
        <p:spPr bwMode="auto">
          <a:xfrm>
            <a:off x="8690104" y="1761536"/>
            <a:ext cx="899664" cy="89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65">
            <a:extLst>
              <a:ext uri="{FF2B5EF4-FFF2-40B4-BE49-F238E27FC236}">
                <a16:creationId xmlns:a16="http://schemas.microsoft.com/office/drawing/2014/main" id="{DB2EEBA1-EF68-74BF-B715-1754D69A2ADD}"/>
              </a:ext>
            </a:extLst>
          </p:cNvPr>
          <p:cNvPicPr>
            <a:picLocks noChangeAspect="1" noChangeArrowheads="1"/>
          </p:cNvPicPr>
          <p:nvPr/>
        </p:nvPicPr>
        <p:blipFill>
          <a:blip r:embed="rId13">
            <a:extLst>
              <a:ext uri="{96DAC541-7B7A-43D3-8B79-37D633B846F1}">
                <asvg:svgBlip xmlns:asvg="http://schemas.microsoft.com/office/drawing/2016/SVG/main" r:embed="rId14"/>
              </a:ext>
            </a:extLst>
          </a:blip>
          <a:srcRect/>
          <a:stretch/>
        </p:blipFill>
        <p:spPr bwMode="auto">
          <a:xfrm>
            <a:off x="10598273" y="1777785"/>
            <a:ext cx="899664" cy="89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F2274278-4B76-117C-0F2D-29DEEEEB7107}"/>
              </a:ext>
            </a:extLst>
          </p:cNvPr>
          <p:cNvSpPr txBox="1"/>
          <p:nvPr/>
        </p:nvSpPr>
        <p:spPr>
          <a:xfrm>
            <a:off x="6918429" y="3803455"/>
            <a:ext cx="1802204" cy="1981200"/>
          </a:xfrm>
          <a:prstGeom prst="rect">
            <a:avLst/>
          </a:prstGeom>
          <a:noFill/>
        </p:spPr>
        <p:txBody>
          <a:bodyPr wrap="square" rtlCol="0">
            <a:noAutofit/>
          </a:bodyPr>
          <a:lstStyle>
            <a:defPPr>
              <a:defRPr lang="en-US"/>
            </a:defPPr>
            <a:lvl1pPr marL="171450" indent="-171450">
              <a:buFont typeface="Arial" panose="020B0604020202020204" pitchFamily="34" charset="0"/>
              <a:buChar char="•"/>
              <a:defRPr sz="1920"/>
            </a:lvl1pPr>
          </a:lstStyle>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Archive data instant retrieval</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Milliseconds access</a:t>
            </a:r>
          </a:p>
          <a:p>
            <a:pPr marL="142871" indent="-142871" defTabSz="914321">
              <a:lnSpc>
                <a:spcPct val="120000"/>
              </a:lnSpc>
            </a:pPr>
            <a:r>
              <a:rPr lang="en-US" sz="1200" u="sng" dirty="0">
                <a:solidFill>
                  <a:srgbClr val="FFFFFF"/>
                </a:solidFill>
                <a:latin typeface="Calibri" panose="020F0502020204030204" pitchFamily="34" charset="0"/>
                <a:cs typeface="Calibri" panose="020F0502020204030204" pitchFamily="34" charset="0"/>
              </a:rPr>
              <a:t>&gt;</a:t>
            </a:r>
            <a:r>
              <a:rPr lang="en-US" sz="1200" dirty="0">
                <a:solidFill>
                  <a:srgbClr val="FFFFFF"/>
                </a:solidFill>
                <a:latin typeface="Calibri" panose="020F0502020204030204" pitchFamily="34" charset="0"/>
                <a:cs typeface="Calibri" panose="020F0502020204030204" pitchFamily="34" charset="0"/>
              </a:rPr>
              <a:t> 3 AZ</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$0.0040/GB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Retrieval fee per GB</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storage duration</a:t>
            </a:r>
          </a:p>
          <a:p>
            <a:pPr marL="142871" indent="-142871" defTabSz="914321">
              <a:lnSpc>
                <a:spcPct val="120000"/>
              </a:lnSpc>
            </a:pPr>
            <a:r>
              <a:rPr lang="en-US" sz="1200" dirty="0">
                <a:solidFill>
                  <a:srgbClr val="FFFFFF"/>
                </a:solidFill>
                <a:latin typeface="Calibri" panose="020F0502020204030204" pitchFamily="34" charset="0"/>
                <a:cs typeface="Calibri" panose="020F0502020204030204" pitchFamily="34" charset="0"/>
              </a:rPr>
              <a:t>Min object size</a:t>
            </a:r>
          </a:p>
          <a:p>
            <a:pPr marL="0" indent="0" defTabSz="914321">
              <a:lnSpc>
                <a:spcPct val="120000"/>
              </a:lnSpc>
              <a:buFont typeface="Arial" panose="020B0604020202020204" pitchFamily="34" charset="0"/>
              <a:buNone/>
            </a:pPr>
            <a:endParaRPr lang="en-US" sz="1200" dirty="0">
              <a:solidFill>
                <a:srgbClr val="FFFFFF"/>
              </a:solidFill>
              <a:highlight>
                <a:srgbClr val="FCB64C"/>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60F752E-9317-180A-E371-B4CF9B423CDA}"/>
              </a:ext>
            </a:extLst>
          </p:cNvPr>
          <p:cNvSpPr txBox="1"/>
          <p:nvPr/>
        </p:nvSpPr>
        <p:spPr>
          <a:xfrm>
            <a:off x="6915416" y="2902359"/>
            <a:ext cx="1469698" cy="543867"/>
          </a:xfrm>
          <a:prstGeom prst="rect">
            <a:avLst/>
          </a:prstGeom>
          <a:noFill/>
        </p:spPr>
        <p:txBody>
          <a:bodyPr wrap="none" rtlCol="0" anchor="ctr">
            <a:spAutoFit/>
          </a:bodyPr>
          <a:lstStyle/>
          <a:p>
            <a:pPr algn="ctr" defTabSz="914321"/>
            <a:r>
              <a:rPr lang="en-US" sz="1467" b="1" dirty="0">
                <a:solidFill>
                  <a:srgbClr val="FFFFFF"/>
                </a:solidFill>
                <a:latin typeface="Calibri" panose="020F0502020204030204" pitchFamily="34" charset="0"/>
                <a:cs typeface="Calibri" panose="020F0502020204030204" pitchFamily="34" charset="0"/>
              </a:rPr>
              <a:t>S3 Glacier </a:t>
            </a:r>
          </a:p>
          <a:p>
            <a:pPr algn="ctr" defTabSz="914321"/>
            <a:r>
              <a:rPr lang="en-US" sz="1467" b="1" dirty="0">
                <a:solidFill>
                  <a:srgbClr val="FFFFFF"/>
                </a:solidFill>
                <a:latin typeface="Calibri" panose="020F0502020204030204" pitchFamily="34" charset="0"/>
                <a:cs typeface="Calibri" panose="020F0502020204030204" pitchFamily="34" charset="0"/>
              </a:rPr>
              <a:t>Instant Retrieval</a:t>
            </a:r>
            <a:endParaRPr lang="en-US" sz="1333" b="1" dirty="0">
              <a:solidFill>
                <a:srgbClr val="FFFFFF"/>
              </a:solidFill>
              <a:latin typeface="Calibri" panose="020F0502020204030204" pitchFamily="34" charset="0"/>
              <a:cs typeface="Calibri" panose="020F0502020204030204" pitchFamily="34" charset="0"/>
            </a:endParaRPr>
          </a:p>
        </p:txBody>
      </p:sp>
      <p:pic>
        <p:nvPicPr>
          <p:cNvPr id="27" name="Graphic 65">
            <a:extLst>
              <a:ext uri="{FF2B5EF4-FFF2-40B4-BE49-F238E27FC236}">
                <a16:creationId xmlns:a16="http://schemas.microsoft.com/office/drawing/2014/main" id="{15E8F503-F476-5A6B-AABF-F25D5F76EE31}"/>
              </a:ext>
            </a:extLst>
          </p:cNvPr>
          <p:cNvPicPr>
            <a:picLocks noChangeAspect="1" noChangeArrowheads="1"/>
          </p:cNvPicPr>
          <p:nvPr/>
        </p:nvPicPr>
        <p:blipFill>
          <a:blip r:embed="rId15">
            <a:extLst>
              <a:ext uri="{96DAC541-7B7A-43D3-8B79-37D633B846F1}">
                <asvg:svgBlip xmlns:asvg="http://schemas.microsoft.com/office/drawing/2016/SVG/main" r:embed="rId16"/>
              </a:ext>
            </a:extLst>
          </a:blip>
          <a:srcRect/>
          <a:stretch/>
        </p:blipFill>
        <p:spPr bwMode="auto">
          <a:xfrm>
            <a:off x="7178701" y="1808561"/>
            <a:ext cx="899664" cy="89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13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2AEF146-1E92-7347-242D-32613C5B48A1}"/>
              </a:ext>
            </a:extLst>
          </p:cNvPr>
          <p:cNvGrpSpPr>
            <a:grpSpLocks noChangeAspect="1"/>
          </p:cNvGrpSpPr>
          <p:nvPr/>
        </p:nvGrpSpPr>
        <p:grpSpPr bwMode="auto">
          <a:xfrm>
            <a:off x="9849167" y="1380172"/>
            <a:ext cx="929765" cy="936944"/>
            <a:chOff x="1845" y="573"/>
            <a:chExt cx="2072" cy="2088"/>
          </a:xfrm>
        </p:grpSpPr>
        <p:sp>
          <p:nvSpPr>
            <p:cNvPr id="3" name="Oval 5">
              <a:extLst>
                <a:ext uri="{FF2B5EF4-FFF2-40B4-BE49-F238E27FC236}">
                  <a16:creationId xmlns:a16="http://schemas.microsoft.com/office/drawing/2014/main" id="{CB3AF2D2-4627-66D2-532D-A3019AE732BB}"/>
                </a:ext>
              </a:extLst>
            </p:cNvPr>
            <p:cNvSpPr>
              <a:spLocks noChangeArrowheads="1"/>
            </p:cNvSpPr>
            <p:nvPr/>
          </p:nvSpPr>
          <p:spPr bwMode="auto">
            <a:xfrm>
              <a:off x="1916" y="1388"/>
              <a:ext cx="1194" cy="1198"/>
            </a:xfrm>
            <a:prstGeom prst="ellipse">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4" name="Line 10">
              <a:extLst>
                <a:ext uri="{FF2B5EF4-FFF2-40B4-BE49-F238E27FC236}">
                  <a16:creationId xmlns:a16="http://schemas.microsoft.com/office/drawing/2014/main" id="{C4B16C6F-EC6B-F113-9CBE-B266F365B8CC}"/>
                </a:ext>
              </a:extLst>
            </p:cNvPr>
            <p:cNvSpPr>
              <a:spLocks noChangeShapeType="1"/>
            </p:cNvSpPr>
            <p:nvPr/>
          </p:nvSpPr>
          <p:spPr bwMode="auto">
            <a:xfrm>
              <a:off x="2253" y="1324"/>
              <a:ext cx="44" cy="106"/>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5" name="Line 7">
              <a:extLst>
                <a:ext uri="{FF2B5EF4-FFF2-40B4-BE49-F238E27FC236}">
                  <a16:creationId xmlns:a16="http://schemas.microsoft.com/office/drawing/2014/main" id="{63260E64-F0CC-20F7-0EF7-A13CC9EA0F71}"/>
                </a:ext>
              </a:extLst>
            </p:cNvPr>
            <p:cNvSpPr>
              <a:spLocks noChangeShapeType="1"/>
            </p:cNvSpPr>
            <p:nvPr/>
          </p:nvSpPr>
          <p:spPr bwMode="auto">
            <a:xfrm flipV="1">
              <a:off x="2563" y="1322"/>
              <a:ext cx="245" cy="563"/>
            </a:xfrm>
            <a:prstGeom prst="line">
              <a:avLst/>
            </a:prstGeom>
            <a:noFill/>
            <a:ln w="19050" cap="rnd">
              <a:solidFill>
                <a:srgbClr val="D232AA"/>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6" name="Line 8">
              <a:extLst>
                <a:ext uri="{FF2B5EF4-FFF2-40B4-BE49-F238E27FC236}">
                  <a16:creationId xmlns:a16="http://schemas.microsoft.com/office/drawing/2014/main" id="{11DE65F1-A8BA-F4BE-EE37-D5762AC396DC}"/>
                </a:ext>
              </a:extLst>
            </p:cNvPr>
            <p:cNvSpPr>
              <a:spLocks noChangeShapeType="1"/>
            </p:cNvSpPr>
            <p:nvPr/>
          </p:nvSpPr>
          <p:spPr bwMode="auto">
            <a:xfrm flipV="1">
              <a:off x="1864" y="2031"/>
              <a:ext cx="543" cy="219"/>
            </a:xfrm>
            <a:prstGeom prst="line">
              <a:avLst/>
            </a:prstGeom>
            <a:noFill/>
            <a:ln w="19050" cap="rnd">
              <a:solidFill>
                <a:srgbClr val="D232AA"/>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7" name="Line 9">
              <a:extLst>
                <a:ext uri="{FF2B5EF4-FFF2-40B4-BE49-F238E27FC236}">
                  <a16:creationId xmlns:a16="http://schemas.microsoft.com/office/drawing/2014/main" id="{141FD82B-EFC6-4F6B-470E-3A7D65053936}"/>
                </a:ext>
              </a:extLst>
            </p:cNvPr>
            <p:cNvSpPr>
              <a:spLocks noChangeShapeType="1"/>
            </p:cNvSpPr>
            <p:nvPr/>
          </p:nvSpPr>
          <p:spPr bwMode="auto">
            <a:xfrm flipH="1" flipV="1">
              <a:off x="2548" y="2102"/>
              <a:ext cx="221" cy="559"/>
            </a:xfrm>
            <a:prstGeom prst="line">
              <a:avLst/>
            </a:prstGeom>
            <a:noFill/>
            <a:ln w="19050" cap="rnd">
              <a:solidFill>
                <a:srgbClr val="D232AA"/>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8" name="Line 11">
              <a:extLst>
                <a:ext uri="{FF2B5EF4-FFF2-40B4-BE49-F238E27FC236}">
                  <a16:creationId xmlns:a16="http://schemas.microsoft.com/office/drawing/2014/main" id="{559B4C3A-50AD-4344-F881-BF17E82AD730}"/>
                </a:ext>
              </a:extLst>
            </p:cNvPr>
            <p:cNvSpPr>
              <a:spLocks noChangeShapeType="1"/>
            </p:cNvSpPr>
            <p:nvPr/>
          </p:nvSpPr>
          <p:spPr bwMode="auto">
            <a:xfrm>
              <a:off x="1845" y="1693"/>
              <a:ext cx="121" cy="52"/>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9" name="Line 12">
              <a:extLst>
                <a:ext uri="{FF2B5EF4-FFF2-40B4-BE49-F238E27FC236}">
                  <a16:creationId xmlns:a16="http://schemas.microsoft.com/office/drawing/2014/main" id="{AFCC16AF-DB87-D058-6393-7CB326D6CD0B}"/>
                </a:ext>
              </a:extLst>
            </p:cNvPr>
            <p:cNvSpPr>
              <a:spLocks noChangeShapeType="1"/>
            </p:cNvSpPr>
            <p:nvPr/>
          </p:nvSpPr>
          <p:spPr bwMode="auto">
            <a:xfrm flipV="1">
              <a:off x="2220" y="2538"/>
              <a:ext cx="58" cy="123"/>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0" name="Line 13">
              <a:extLst>
                <a:ext uri="{FF2B5EF4-FFF2-40B4-BE49-F238E27FC236}">
                  <a16:creationId xmlns:a16="http://schemas.microsoft.com/office/drawing/2014/main" id="{F08D9B3E-6178-FB7D-4328-796412D6D37B}"/>
                </a:ext>
              </a:extLst>
            </p:cNvPr>
            <p:cNvSpPr>
              <a:spLocks noChangeShapeType="1"/>
            </p:cNvSpPr>
            <p:nvPr/>
          </p:nvSpPr>
          <p:spPr bwMode="auto">
            <a:xfrm>
              <a:off x="3058" y="2229"/>
              <a:ext cx="118" cy="56"/>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1" name="Line 14">
              <a:extLst>
                <a:ext uri="{FF2B5EF4-FFF2-40B4-BE49-F238E27FC236}">
                  <a16:creationId xmlns:a16="http://schemas.microsoft.com/office/drawing/2014/main" id="{3CD4D2C3-2BD8-74E2-E8BB-880603663E23}"/>
                </a:ext>
              </a:extLst>
            </p:cNvPr>
            <p:cNvSpPr>
              <a:spLocks noChangeShapeType="1"/>
            </p:cNvSpPr>
            <p:nvPr/>
          </p:nvSpPr>
          <p:spPr bwMode="auto">
            <a:xfrm flipV="1">
              <a:off x="3068" y="1739"/>
              <a:ext cx="111" cy="31"/>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2" name="Freeform 15">
              <a:extLst>
                <a:ext uri="{FF2B5EF4-FFF2-40B4-BE49-F238E27FC236}">
                  <a16:creationId xmlns:a16="http://schemas.microsoft.com/office/drawing/2014/main" id="{73F7D8F6-87EB-FF1E-2D45-F35FD65B036C}"/>
                </a:ext>
              </a:extLst>
            </p:cNvPr>
            <p:cNvSpPr>
              <a:spLocks/>
            </p:cNvSpPr>
            <p:nvPr/>
          </p:nvSpPr>
          <p:spPr bwMode="auto">
            <a:xfrm>
              <a:off x="2821" y="610"/>
              <a:ext cx="1059" cy="1060"/>
            </a:xfrm>
            <a:custGeom>
              <a:avLst/>
              <a:gdLst>
                <a:gd name="T0" fmla="*/ 459 w 509"/>
                <a:gd name="T1" fmla="*/ 163 h 508"/>
                <a:gd name="T2" fmla="*/ 346 w 509"/>
                <a:gd name="T3" fmla="*/ 458 h 508"/>
                <a:gd name="T4" fmla="*/ 51 w 509"/>
                <a:gd name="T5" fmla="*/ 345 h 508"/>
                <a:gd name="T6" fmla="*/ 163 w 509"/>
                <a:gd name="T7" fmla="*/ 50 h 508"/>
                <a:gd name="T8" fmla="*/ 459 w 509"/>
                <a:gd name="T9" fmla="*/ 163 h 508"/>
              </a:gdLst>
              <a:ahLst/>
              <a:cxnLst>
                <a:cxn ang="0">
                  <a:pos x="T0" y="T1"/>
                </a:cxn>
                <a:cxn ang="0">
                  <a:pos x="T2" y="T3"/>
                </a:cxn>
                <a:cxn ang="0">
                  <a:pos x="T4" y="T5"/>
                </a:cxn>
                <a:cxn ang="0">
                  <a:pos x="T6" y="T7"/>
                </a:cxn>
                <a:cxn ang="0">
                  <a:pos x="T8" y="T9"/>
                </a:cxn>
              </a:cxnLst>
              <a:rect l="0" t="0" r="r" b="b"/>
              <a:pathLst>
                <a:path w="509" h="508">
                  <a:moveTo>
                    <a:pt x="459" y="163"/>
                  </a:moveTo>
                  <a:cubicBezTo>
                    <a:pt x="509" y="275"/>
                    <a:pt x="458" y="407"/>
                    <a:pt x="346" y="458"/>
                  </a:cubicBezTo>
                  <a:cubicBezTo>
                    <a:pt x="233" y="508"/>
                    <a:pt x="101" y="458"/>
                    <a:pt x="51" y="345"/>
                  </a:cubicBezTo>
                  <a:cubicBezTo>
                    <a:pt x="0" y="232"/>
                    <a:pt x="51" y="100"/>
                    <a:pt x="163" y="50"/>
                  </a:cubicBezTo>
                  <a:cubicBezTo>
                    <a:pt x="276" y="0"/>
                    <a:pt x="408" y="50"/>
                    <a:pt x="459" y="163"/>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3" name="Line 16">
              <a:extLst>
                <a:ext uri="{FF2B5EF4-FFF2-40B4-BE49-F238E27FC236}">
                  <a16:creationId xmlns:a16="http://schemas.microsoft.com/office/drawing/2014/main" id="{6233933C-0D8A-0FFC-0D9F-989AE4E5900E}"/>
                </a:ext>
              </a:extLst>
            </p:cNvPr>
            <p:cNvSpPr>
              <a:spLocks noChangeShapeType="1"/>
            </p:cNvSpPr>
            <p:nvPr/>
          </p:nvSpPr>
          <p:spPr bwMode="auto">
            <a:xfrm flipV="1">
              <a:off x="3349" y="573"/>
              <a:ext cx="0" cy="10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4" name="Line 17">
              <a:extLst>
                <a:ext uri="{FF2B5EF4-FFF2-40B4-BE49-F238E27FC236}">
                  <a16:creationId xmlns:a16="http://schemas.microsoft.com/office/drawing/2014/main" id="{2E5F4F34-8E38-D723-A057-8B3B1A30C143}"/>
                </a:ext>
              </a:extLst>
            </p:cNvPr>
            <p:cNvSpPr>
              <a:spLocks noChangeShapeType="1"/>
            </p:cNvSpPr>
            <p:nvPr/>
          </p:nvSpPr>
          <p:spPr bwMode="auto">
            <a:xfrm flipV="1">
              <a:off x="2973" y="1476"/>
              <a:ext cx="56" cy="58"/>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5" name="Line 18">
              <a:extLst>
                <a:ext uri="{FF2B5EF4-FFF2-40B4-BE49-F238E27FC236}">
                  <a16:creationId xmlns:a16="http://schemas.microsoft.com/office/drawing/2014/main" id="{FC2267A3-7C46-DDE5-AB74-CA0BF7BA8C43}"/>
                </a:ext>
              </a:extLst>
            </p:cNvPr>
            <p:cNvSpPr>
              <a:spLocks noChangeShapeType="1"/>
            </p:cNvSpPr>
            <p:nvPr/>
          </p:nvSpPr>
          <p:spPr bwMode="auto">
            <a:xfrm flipH="1" flipV="1">
              <a:off x="3678" y="1470"/>
              <a:ext cx="68" cy="67"/>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6" name="Line 19">
              <a:extLst>
                <a:ext uri="{FF2B5EF4-FFF2-40B4-BE49-F238E27FC236}">
                  <a16:creationId xmlns:a16="http://schemas.microsoft.com/office/drawing/2014/main" id="{97FD3DCA-3173-E1FE-2C29-D9C3A02380AE}"/>
                </a:ext>
              </a:extLst>
            </p:cNvPr>
            <p:cNvSpPr>
              <a:spLocks noChangeShapeType="1"/>
            </p:cNvSpPr>
            <p:nvPr/>
          </p:nvSpPr>
          <p:spPr bwMode="auto">
            <a:xfrm>
              <a:off x="2954" y="750"/>
              <a:ext cx="66" cy="61"/>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7" name="Line 20">
              <a:extLst>
                <a:ext uri="{FF2B5EF4-FFF2-40B4-BE49-F238E27FC236}">
                  <a16:creationId xmlns:a16="http://schemas.microsoft.com/office/drawing/2014/main" id="{9639C98B-9190-32DC-470C-19C4536B5035}"/>
                </a:ext>
              </a:extLst>
            </p:cNvPr>
            <p:cNvSpPr>
              <a:spLocks noChangeShapeType="1"/>
            </p:cNvSpPr>
            <p:nvPr/>
          </p:nvSpPr>
          <p:spPr bwMode="auto">
            <a:xfrm>
              <a:off x="2781" y="1142"/>
              <a:ext cx="104"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8" name="Line 21">
              <a:extLst>
                <a:ext uri="{FF2B5EF4-FFF2-40B4-BE49-F238E27FC236}">
                  <a16:creationId xmlns:a16="http://schemas.microsoft.com/office/drawing/2014/main" id="{017F5797-937A-BABB-126D-C778AE835BA4}"/>
                </a:ext>
              </a:extLst>
            </p:cNvPr>
            <p:cNvSpPr>
              <a:spLocks noChangeShapeType="1"/>
            </p:cNvSpPr>
            <p:nvPr/>
          </p:nvSpPr>
          <p:spPr bwMode="auto">
            <a:xfrm flipV="1">
              <a:off x="3355" y="1605"/>
              <a:ext cx="2" cy="107"/>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19" name="Line 22">
              <a:extLst>
                <a:ext uri="{FF2B5EF4-FFF2-40B4-BE49-F238E27FC236}">
                  <a16:creationId xmlns:a16="http://schemas.microsoft.com/office/drawing/2014/main" id="{6DE40C86-78AC-8D8A-7C03-B8C48B1709FD}"/>
                </a:ext>
              </a:extLst>
            </p:cNvPr>
            <p:cNvSpPr>
              <a:spLocks noChangeShapeType="1"/>
            </p:cNvSpPr>
            <p:nvPr/>
          </p:nvSpPr>
          <p:spPr bwMode="auto">
            <a:xfrm>
              <a:off x="3815" y="1138"/>
              <a:ext cx="102" cy="2"/>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20" name="Line 23">
              <a:extLst>
                <a:ext uri="{FF2B5EF4-FFF2-40B4-BE49-F238E27FC236}">
                  <a16:creationId xmlns:a16="http://schemas.microsoft.com/office/drawing/2014/main" id="{878481F2-C9B1-F8EA-77AC-7273214FF31D}"/>
                </a:ext>
              </a:extLst>
            </p:cNvPr>
            <p:cNvSpPr>
              <a:spLocks noChangeShapeType="1"/>
            </p:cNvSpPr>
            <p:nvPr/>
          </p:nvSpPr>
          <p:spPr bwMode="auto">
            <a:xfrm flipV="1">
              <a:off x="3676" y="750"/>
              <a:ext cx="70" cy="56"/>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21" name="Oval 6">
              <a:extLst>
                <a:ext uri="{FF2B5EF4-FFF2-40B4-BE49-F238E27FC236}">
                  <a16:creationId xmlns:a16="http://schemas.microsoft.com/office/drawing/2014/main" id="{B5864954-95AD-2D15-D115-C79B4BAD530E}"/>
                </a:ext>
              </a:extLst>
            </p:cNvPr>
            <p:cNvSpPr>
              <a:spLocks noChangeArrowheads="1"/>
            </p:cNvSpPr>
            <p:nvPr/>
          </p:nvSpPr>
          <p:spPr bwMode="auto">
            <a:xfrm>
              <a:off x="2398" y="1872"/>
              <a:ext cx="229" cy="230"/>
            </a:xfrm>
            <a:prstGeom prst="ellipse">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5D0C6D31-01D2-2053-83BF-4524D4356FAB}"/>
              </a:ext>
            </a:extLst>
          </p:cNvPr>
          <p:cNvGrpSpPr/>
          <p:nvPr/>
        </p:nvGrpSpPr>
        <p:grpSpPr>
          <a:xfrm>
            <a:off x="7024382" y="1470571"/>
            <a:ext cx="967193" cy="756148"/>
            <a:chOff x="5134922" y="2955925"/>
            <a:chExt cx="446728" cy="349250"/>
          </a:xfrm>
        </p:grpSpPr>
        <p:sp>
          <p:nvSpPr>
            <p:cNvPr id="23" name="Rectangle 22">
              <a:extLst>
                <a:ext uri="{FF2B5EF4-FFF2-40B4-BE49-F238E27FC236}">
                  <a16:creationId xmlns:a16="http://schemas.microsoft.com/office/drawing/2014/main" id="{69D7BDDA-1585-BCB7-7411-0D8BE8A225B2}"/>
                </a:ext>
              </a:extLst>
            </p:cNvPr>
            <p:cNvSpPr/>
            <p:nvPr/>
          </p:nvSpPr>
          <p:spPr>
            <a:xfrm>
              <a:off x="5134922" y="2955925"/>
              <a:ext cx="160978" cy="349250"/>
            </a:xfrm>
            <a:prstGeom prst="rect">
              <a:avLst/>
            </a:prstGeom>
            <a:noFill/>
            <a:ln w="19050" cap="rnd">
              <a:solidFill>
                <a:srgbClr val="FFFFFF"/>
              </a:solidFill>
              <a:round/>
              <a:headEnd/>
              <a:tailEnd type="arrow" w="med" len="sm"/>
            </a:ln>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91C158B5-E15F-D92B-4E82-993F71DA6311}"/>
                </a:ext>
              </a:extLst>
            </p:cNvPr>
            <p:cNvSpPr/>
            <p:nvPr/>
          </p:nvSpPr>
          <p:spPr>
            <a:xfrm>
              <a:off x="5420672" y="2955925"/>
              <a:ext cx="160978" cy="349250"/>
            </a:xfrm>
            <a:prstGeom prst="rect">
              <a:avLst/>
            </a:prstGeom>
            <a:noFill/>
            <a:ln w="19050" cap="rnd">
              <a:solidFill>
                <a:srgbClr val="FFFFFF"/>
              </a:solidFill>
              <a:round/>
              <a:headEnd/>
              <a:tailEnd type="arrow" w="med" len="sm"/>
            </a:ln>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5E12D4A0-EA14-AFE2-59AF-8E5B6CA5794C}"/>
                </a:ext>
              </a:extLst>
            </p:cNvPr>
            <p:cNvGrpSpPr/>
            <p:nvPr/>
          </p:nvGrpSpPr>
          <p:grpSpPr>
            <a:xfrm>
              <a:off x="5176839" y="3078904"/>
              <a:ext cx="361950" cy="109538"/>
              <a:chOff x="5188749" y="3078904"/>
              <a:chExt cx="311939" cy="109538"/>
            </a:xfrm>
          </p:grpSpPr>
          <p:cxnSp>
            <p:nvCxnSpPr>
              <p:cNvPr id="26" name="Straight Arrow Connector 25">
                <a:extLst>
                  <a:ext uri="{FF2B5EF4-FFF2-40B4-BE49-F238E27FC236}">
                    <a16:creationId xmlns:a16="http://schemas.microsoft.com/office/drawing/2014/main" id="{D31B1488-2C0B-8FE9-BEF1-5F5D1B75AA31}"/>
                  </a:ext>
                </a:extLst>
              </p:cNvPr>
              <p:cNvCxnSpPr>
                <a:cxnSpLocks/>
              </p:cNvCxnSpPr>
              <p:nvPr/>
            </p:nvCxnSpPr>
            <p:spPr>
              <a:xfrm>
                <a:off x="5188749" y="3188442"/>
                <a:ext cx="311939" cy="0"/>
              </a:xfrm>
              <a:prstGeom prst="straightConnector1">
                <a:avLst/>
              </a:prstGeom>
              <a:noFill/>
              <a:ln w="19050" cap="rnd">
                <a:solidFill>
                  <a:srgbClr val="D232AA"/>
                </a:solidFill>
                <a:round/>
                <a:headEnd/>
                <a:tailEnd type="arrow" w="med" len="sm"/>
              </a:ln>
            </p:spPr>
          </p:cxnSp>
          <p:cxnSp>
            <p:nvCxnSpPr>
              <p:cNvPr id="27" name="Straight Arrow Connector 26">
                <a:extLst>
                  <a:ext uri="{FF2B5EF4-FFF2-40B4-BE49-F238E27FC236}">
                    <a16:creationId xmlns:a16="http://schemas.microsoft.com/office/drawing/2014/main" id="{34B68AA6-710E-C5CD-3C11-816F5947EA42}"/>
                  </a:ext>
                </a:extLst>
              </p:cNvPr>
              <p:cNvCxnSpPr>
                <a:cxnSpLocks/>
              </p:cNvCxnSpPr>
              <p:nvPr/>
            </p:nvCxnSpPr>
            <p:spPr>
              <a:xfrm flipH="1" flipV="1">
                <a:off x="5188749" y="3078904"/>
                <a:ext cx="311939" cy="0"/>
              </a:xfrm>
              <a:prstGeom prst="straightConnector1">
                <a:avLst/>
              </a:prstGeom>
              <a:noFill/>
              <a:ln w="19050" cap="rnd">
                <a:solidFill>
                  <a:srgbClr val="D232AA"/>
                </a:solidFill>
                <a:round/>
                <a:headEnd/>
                <a:tailEnd type="arrow" w="med" len="sm"/>
              </a:ln>
            </p:spPr>
          </p:cxnSp>
        </p:grpSp>
      </p:grpSp>
      <p:grpSp>
        <p:nvGrpSpPr>
          <p:cNvPr id="28" name="Group 23">
            <a:extLst>
              <a:ext uri="{FF2B5EF4-FFF2-40B4-BE49-F238E27FC236}">
                <a16:creationId xmlns:a16="http://schemas.microsoft.com/office/drawing/2014/main" id="{E6F9A371-28F2-7D61-8B3A-E2AC3D508191}"/>
              </a:ext>
            </a:extLst>
          </p:cNvPr>
          <p:cNvGrpSpPr>
            <a:grpSpLocks noChangeAspect="1"/>
          </p:cNvGrpSpPr>
          <p:nvPr/>
        </p:nvGrpSpPr>
        <p:grpSpPr bwMode="auto">
          <a:xfrm>
            <a:off x="3829071" y="1439105"/>
            <a:ext cx="1205731" cy="819081"/>
            <a:chOff x="2644" y="1460"/>
            <a:chExt cx="474" cy="322"/>
          </a:xfrm>
        </p:grpSpPr>
        <p:sp>
          <p:nvSpPr>
            <p:cNvPr id="29" name="Freeform 24">
              <a:extLst>
                <a:ext uri="{FF2B5EF4-FFF2-40B4-BE49-F238E27FC236}">
                  <a16:creationId xmlns:a16="http://schemas.microsoft.com/office/drawing/2014/main" id="{5DAC9139-A46F-4B93-A705-A70710954F3D}"/>
                </a:ext>
              </a:extLst>
            </p:cNvPr>
            <p:cNvSpPr>
              <a:spLocks/>
            </p:cNvSpPr>
            <p:nvPr/>
          </p:nvSpPr>
          <p:spPr bwMode="auto">
            <a:xfrm>
              <a:off x="3106" y="1634"/>
              <a:ext cx="2" cy="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0" name="Freeform 25">
              <a:extLst>
                <a:ext uri="{FF2B5EF4-FFF2-40B4-BE49-F238E27FC236}">
                  <a16:creationId xmlns:a16="http://schemas.microsoft.com/office/drawing/2014/main" id="{BA1685AF-5B05-0F3B-D4A6-E21459E52BBC}"/>
                </a:ext>
              </a:extLst>
            </p:cNvPr>
            <p:cNvSpPr>
              <a:spLocks/>
            </p:cNvSpPr>
            <p:nvPr/>
          </p:nvSpPr>
          <p:spPr bwMode="auto">
            <a:xfrm>
              <a:off x="2917" y="1460"/>
              <a:ext cx="189" cy="220"/>
            </a:xfrm>
            <a:custGeom>
              <a:avLst/>
              <a:gdLst>
                <a:gd name="T0" fmla="*/ 48 w 90"/>
                <a:gd name="T1" fmla="*/ 56 h 104"/>
                <a:gd name="T2" fmla="*/ 90 w 90"/>
                <a:gd name="T3" fmla="*/ 81 h 104"/>
                <a:gd name="T4" fmla="*/ 57 w 90"/>
                <a:gd name="T5" fmla="*/ 18 h 104"/>
                <a:gd name="T6" fmla="*/ 28 w 90"/>
                <a:gd name="T7" fmla="*/ 0 h 104"/>
                <a:gd name="T8" fmla="*/ 28 w 90"/>
                <a:gd name="T9" fmla="*/ 0 h 104"/>
                <a:gd name="T10" fmla="*/ 0 w 90"/>
                <a:gd name="T11" fmla="*/ 28 h 104"/>
                <a:gd name="T12" fmla="*/ 0 w 90"/>
                <a:gd name="T13" fmla="*/ 104 h 104"/>
                <a:gd name="T14" fmla="*/ 48 w 90"/>
                <a:gd name="T15" fmla="*/ 5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4">
                  <a:moveTo>
                    <a:pt x="48" y="56"/>
                  </a:moveTo>
                  <a:cubicBezTo>
                    <a:pt x="66" y="56"/>
                    <a:pt x="82" y="66"/>
                    <a:pt x="90" y="81"/>
                  </a:cubicBezTo>
                  <a:cubicBezTo>
                    <a:pt x="57" y="18"/>
                    <a:pt x="57" y="18"/>
                    <a:pt x="57" y="18"/>
                  </a:cubicBezTo>
                  <a:cubicBezTo>
                    <a:pt x="51" y="7"/>
                    <a:pt x="40" y="0"/>
                    <a:pt x="28" y="0"/>
                  </a:cubicBezTo>
                  <a:cubicBezTo>
                    <a:pt x="28" y="0"/>
                    <a:pt x="28" y="0"/>
                    <a:pt x="28" y="0"/>
                  </a:cubicBezTo>
                  <a:cubicBezTo>
                    <a:pt x="12" y="0"/>
                    <a:pt x="0" y="12"/>
                    <a:pt x="0" y="28"/>
                  </a:cubicBezTo>
                  <a:cubicBezTo>
                    <a:pt x="0" y="104"/>
                    <a:pt x="0" y="104"/>
                    <a:pt x="0" y="104"/>
                  </a:cubicBezTo>
                  <a:cubicBezTo>
                    <a:pt x="0" y="78"/>
                    <a:pt x="21" y="56"/>
                    <a:pt x="48" y="56"/>
                  </a:cubicBezTo>
                  <a:close/>
                </a:path>
              </a:pathLst>
            </a:cu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1" name="Freeform 26">
              <a:extLst>
                <a:ext uri="{FF2B5EF4-FFF2-40B4-BE49-F238E27FC236}">
                  <a16:creationId xmlns:a16="http://schemas.microsoft.com/office/drawing/2014/main" id="{43591D99-A8D3-2BFA-B824-71FFC0DE54F3}"/>
                </a:ext>
              </a:extLst>
            </p:cNvPr>
            <p:cNvSpPr>
              <a:spLocks/>
            </p:cNvSpPr>
            <p:nvPr/>
          </p:nvSpPr>
          <p:spPr bwMode="auto">
            <a:xfrm>
              <a:off x="2654" y="163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1"/>
                    <a:pt x="1" y="1"/>
                    <a:pt x="0" y="1"/>
                  </a:cubicBezTo>
                  <a:close/>
                </a:path>
              </a:pathLst>
            </a:cu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2" name="Freeform 27">
              <a:extLst>
                <a:ext uri="{FF2B5EF4-FFF2-40B4-BE49-F238E27FC236}">
                  <a16:creationId xmlns:a16="http://schemas.microsoft.com/office/drawing/2014/main" id="{CF694ACB-C856-4E45-F866-90E519EF783D}"/>
                </a:ext>
              </a:extLst>
            </p:cNvPr>
            <p:cNvSpPr>
              <a:spLocks/>
            </p:cNvSpPr>
            <p:nvPr/>
          </p:nvSpPr>
          <p:spPr bwMode="auto">
            <a:xfrm>
              <a:off x="3018" y="1621"/>
              <a:ext cx="58" cy="59"/>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5" y="0"/>
                    <a:pt x="28" y="13"/>
                    <a:pt x="28" y="28"/>
                  </a:cubicBezTo>
                </a:path>
              </a:pathLst>
            </a:custGeom>
            <a:noFill/>
            <a:ln w="19050" cap="rnd">
              <a:solidFill>
                <a:srgbClr val="D232AA"/>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3" name="Freeform 28">
              <a:extLst>
                <a:ext uri="{FF2B5EF4-FFF2-40B4-BE49-F238E27FC236}">
                  <a16:creationId xmlns:a16="http://schemas.microsoft.com/office/drawing/2014/main" id="{72E165A0-E0F5-1956-ABB8-E493FDE820AE}"/>
                </a:ext>
              </a:extLst>
            </p:cNvPr>
            <p:cNvSpPr>
              <a:spLocks/>
            </p:cNvSpPr>
            <p:nvPr/>
          </p:nvSpPr>
          <p:spPr bwMode="auto">
            <a:xfrm>
              <a:off x="2744" y="1621"/>
              <a:ext cx="59" cy="59"/>
            </a:xfrm>
            <a:custGeom>
              <a:avLst/>
              <a:gdLst>
                <a:gd name="T0" fmla="*/ 28 w 28"/>
                <a:gd name="T1" fmla="*/ 28 h 28"/>
                <a:gd name="T2" fmla="*/ 0 w 28"/>
                <a:gd name="T3" fmla="*/ 0 h 28"/>
              </a:gdLst>
              <a:ahLst/>
              <a:cxnLst>
                <a:cxn ang="0">
                  <a:pos x="T0" y="T1"/>
                </a:cxn>
                <a:cxn ang="0">
                  <a:pos x="T2" y="T3"/>
                </a:cxn>
              </a:cxnLst>
              <a:rect l="0" t="0" r="r" b="b"/>
              <a:pathLst>
                <a:path w="28" h="28">
                  <a:moveTo>
                    <a:pt x="28" y="28"/>
                  </a:moveTo>
                  <a:cubicBezTo>
                    <a:pt x="28" y="13"/>
                    <a:pt x="16" y="0"/>
                    <a:pt x="0" y="0"/>
                  </a:cubicBezTo>
                </a:path>
              </a:pathLst>
            </a:custGeom>
            <a:noFill/>
            <a:ln w="19050" cap="rnd">
              <a:solidFill>
                <a:srgbClr val="D232AA"/>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4" name="Oval 29">
              <a:extLst>
                <a:ext uri="{FF2B5EF4-FFF2-40B4-BE49-F238E27FC236}">
                  <a16:creationId xmlns:a16="http://schemas.microsoft.com/office/drawing/2014/main" id="{A56C1D9F-3609-1F97-8481-A488E644CEB0}"/>
                </a:ext>
              </a:extLst>
            </p:cNvPr>
            <p:cNvSpPr>
              <a:spLocks noChangeArrowheads="1"/>
            </p:cNvSpPr>
            <p:nvPr/>
          </p:nvSpPr>
          <p:spPr bwMode="auto">
            <a:xfrm>
              <a:off x="2644" y="1579"/>
              <a:ext cx="201" cy="203"/>
            </a:xfrm>
            <a:prstGeom prst="ellipse">
              <a:avLst/>
            </a:pr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5" name="Freeform 30">
              <a:extLst>
                <a:ext uri="{FF2B5EF4-FFF2-40B4-BE49-F238E27FC236}">
                  <a16:creationId xmlns:a16="http://schemas.microsoft.com/office/drawing/2014/main" id="{FC4006C2-E238-C4F5-75C9-61500EB1A6E1}"/>
                </a:ext>
              </a:extLst>
            </p:cNvPr>
            <p:cNvSpPr>
              <a:spLocks/>
            </p:cNvSpPr>
            <p:nvPr/>
          </p:nvSpPr>
          <p:spPr bwMode="auto">
            <a:xfrm>
              <a:off x="2656" y="1460"/>
              <a:ext cx="189" cy="220"/>
            </a:xfrm>
            <a:custGeom>
              <a:avLst/>
              <a:gdLst>
                <a:gd name="T0" fmla="*/ 42 w 90"/>
                <a:gd name="T1" fmla="*/ 56 h 104"/>
                <a:gd name="T2" fmla="*/ 0 w 90"/>
                <a:gd name="T3" fmla="*/ 81 h 104"/>
                <a:gd name="T4" fmla="*/ 33 w 90"/>
                <a:gd name="T5" fmla="*/ 18 h 104"/>
                <a:gd name="T6" fmla="*/ 62 w 90"/>
                <a:gd name="T7" fmla="*/ 0 h 104"/>
                <a:gd name="T8" fmla="*/ 62 w 90"/>
                <a:gd name="T9" fmla="*/ 0 h 104"/>
                <a:gd name="T10" fmla="*/ 90 w 90"/>
                <a:gd name="T11" fmla="*/ 28 h 104"/>
                <a:gd name="T12" fmla="*/ 90 w 90"/>
                <a:gd name="T13" fmla="*/ 104 h 104"/>
                <a:gd name="T14" fmla="*/ 42 w 90"/>
                <a:gd name="T15" fmla="*/ 5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4">
                  <a:moveTo>
                    <a:pt x="42" y="56"/>
                  </a:moveTo>
                  <a:cubicBezTo>
                    <a:pt x="24" y="56"/>
                    <a:pt x="8" y="66"/>
                    <a:pt x="0" y="81"/>
                  </a:cubicBezTo>
                  <a:cubicBezTo>
                    <a:pt x="33" y="18"/>
                    <a:pt x="33" y="18"/>
                    <a:pt x="33" y="18"/>
                  </a:cubicBezTo>
                  <a:cubicBezTo>
                    <a:pt x="39" y="7"/>
                    <a:pt x="50" y="0"/>
                    <a:pt x="62" y="0"/>
                  </a:cubicBezTo>
                  <a:cubicBezTo>
                    <a:pt x="62" y="0"/>
                    <a:pt x="62" y="0"/>
                    <a:pt x="62" y="0"/>
                  </a:cubicBezTo>
                  <a:cubicBezTo>
                    <a:pt x="78" y="0"/>
                    <a:pt x="90" y="12"/>
                    <a:pt x="90" y="28"/>
                  </a:cubicBezTo>
                  <a:cubicBezTo>
                    <a:pt x="90" y="104"/>
                    <a:pt x="90" y="104"/>
                    <a:pt x="90" y="104"/>
                  </a:cubicBezTo>
                  <a:cubicBezTo>
                    <a:pt x="90" y="78"/>
                    <a:pt x="69" y="56"/>
                    <a:pt x="42" y="56"/>
                  </a:cubicBezTo>
                  <a:close/>
                </a:path>
              </a:pathLst>
            </a:cu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6" name="Freeform 31">
              <a:extLst>
                <a:ext uri="{FF2B5EF4-FFF2-40B4-BE49-F238E27FC236}">
                  <a16:creationId xmlns:a16="http://schemas.microsoft.com/office/drawing/2014/main" id="{A40B4E86-91D6-2E85-54BC-DA0A29EFF11E}"/>
                </a:ext>
              </a:extLst>
            </p:cNvPr>
            <p:cNvSpPr>
              <a:spLocks/>
            </p:cNvSpPr>
            <p:nvPr/>
          </p:nvSpPr>
          <p:spPr bwMode="auto">
            <a:xfrm>
              <a:off x="2845" y="1519"/>
              <a:ext cx="72" cy="96"/>
            </a:xfrm>
            <a:custGeom>
              <a:avLst/>
              <a:gdLst>
                <a:gd name="T0" fmla="*/ 17 w 34"/>
                <a:gd name="T1" fmla="*/ 0 h 45"/>
                <a:gd name="T2" fmla="*/ 17 w 34"/>
                <a:gd name="T3" fmla="*/ 0 h 45"/>
                <a:gd name="T4" fmla="*/ 0 w 34"/>
                <a:gd name="T5" fmla="*/ 16 h 45"/>
                <a:gd name="T6" fmla="*/ 0 w 34"/>
                <a:gd name="T7" fmla="*/ 45 h 45"/>
                <a:gd name="T8" fmla="*/ 34 w 34"/>
                <a:gd name="T9" fmla="*/ 45 h 45"/>
                <a:gd name="T10" fmla="*/ 34 w 34"/>
                <a:gd name="T11" fmla="*/ 16 h 45"/>
                <a:gd name="T12" fmla="*/ 17 w 34"/>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4" h="45">
                  <a:moveTo>
                    <a:pt x="17" y="0"/>
                  </a:moveTo>
                  <a:cubicBezTo>
                    <a:pt x="17" y="0"/>
                    <a:pt x="17" y="0"/>
                    <a:pt x="17" y="0"/>
                  </a:cubicBezTo>
                  <a:cubicBezTo>
                    <a:pt x="8" y="0"/>
                    <a:pt x="0" y="7"/>
                    <a:pt x="0" y="16"/>
                  </a:cubicBezTo>
                  <a:cubicBezTo>
                    <a:pt x="0" y="45"/>
                    <a:pt x="0" y="45"/>
                    <a:pt x="0" y="45"/>
                  </a:cubicBezTo>
                  <a:cubicBezTo>
                    <a:pt x="34" y="45"/>
                    <a:pt x="34" y="45"/>
                    <a:pt x="34" y="45"/>
                  </a:cubicBezTo>
                  <a:cubicBezTo>
                    <a:pt x="34" y="16"/>
                    <a:pt x="34" y="16"/>
                    <a:pt x="34" y="16"/>
                  </a:cubicBezTo>
                  <a:cubicBezTo>
                    <a:pt x="34" y="7"/>
                    <a:pt x="26" y="0"/>
                    <a:pt x="17" y="0"/>
                  </a:cubicBezTo>
                  <a:close/>
                </a:path>
              </a:pathLst>
            </a:cu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7" name="Rectangle 32">
              <a:extLst>
                <a:ext uri="{FF2B5EF4-FFF2-40B4-BE49-F238E27FC236}">
                  <a16:creationId xmlns:a16="http://schemas.microsoft.com/office/drawing/2014/main" id="{71B03A1E-240C-2CC3-F8C6-2543032C6D8A}"/>
                </a:ext>
              </a:extLst>
            </p:cNvPr>
            <p:cNvSpPr>
              <a:spLocks noChangeArrowheads="1"/>
            </p:cNvSpPr>
            <p:nvPr/>
          </p:nvSpPr>
          <p:spPr bwMode="auto">
            <a:xfrm>
              <a:off x="2845" y="1615"/>
              <a:ext cx="72" cy="57"/>
            </a:xfrm>
            <a:prstGeom prst="rect">
              <a:avLst/>
            </a:pr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38" name="Oval 33">
              <a:extLst>
                <a:ext uri="{FF2B5EF4-FFF2-40B4-BE49-F238E27FC236}">
                  <a16:creationId xmlns:a16="http://schemas.microsoft.com/office/drawing/2014/main" id="{659EAC1F-975B-1EE3-989F-7361880DC9A5}"/>
                </a:ext>
              </a:extLst>
            </p:cNvPr>
            <p:cNvSpPr>
              <a:spLocks noChangeArrowheads="1"/>
            </p:cNvSpPr>
            <p:nvPr/>
          </p:nvSpPr>
          <p:spPr bwMode="auto">
            <a:xfrm>
              <a:off x="2917" y="1579"/>
              <a:ext cx="201" cy="203"/>
            </a:xfrm>
            <a:prstGeom prst="ellipse">
              <a:avLst/>
            </a:prstGeom>
            <a:noFill/>
            <a:ln w="19050" cap="rnd">
              <a:solidFill>
                <a:srgbClr val="FFFFFF"/>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FB39196E-82CA-2CB4-6D5F-ED2211C06734}"/>
              </a:ext>
            </a:extLst>
          </p:cNvPr>
          <p:cNvGrpSpPr/>
          <p:nvPr/>
        </p:nvGrpSpPr>
        <p:grpSpPr>
          <a:xfrm>
            <a:off x="1409321" y="1358203"/>
            <a:ext cx="973024" cy="968767"/>
            <a:chOff x="1523193" y="1744822"/>
            <a:chExt cx="680487" cy="677510"/>
          </a:xfrm>
        </p:grpSpPr>
        <p:cxnSp>
          <p:nvCxnSpPr>
            <p:cNvPr id="40" name="Straight Connector 39">
              <a:extLst>
                <a:ext uri="{FF2B5EF4-FFF2-40B4-BE49-F238E27FC236}">
                  <a16:creationId xmlns:a16="http://schemas.microsoft.com/office/drawing/2014/main" id="{5800DBE1-4297-1621-8909-B770EAC149AD}"/>
                </a:ext>
              </a:extLst>
            </p:cNvPr>
            <p:cNvCxnSpPr/>
            <p:nvPr/>
          </p:nvCxnSpPr>
          <p:spPr>
            <a:xfrm>
              <a:off x="1888441" y="1824065"/>
              <a:ext cx="0" cy="527715"/>
            </a:xfrm>
            <a:prstGeom prst="line">
              <a:avLst/>
            </a:prstGeom>
            <a:noFill/>
            <a:ln w="19050" cap="rnd">
              <a:solidFill>
                <a:srgbClr val="D232AA"/>
              </a:solidFill>
              <a:prstDash val="solid"/>
              <a:round/>
              <a:headEnd/>
              <a:tailEnd/>
            </a:ln>
          </p:spPr>
        </p:cxnSp>
        <p:cxnSp>
          <p:nvCxnSpPr>
            <p:cNvPr id="41" name="Straight Connector 40">
              <a:extLst>
                <a:ext uri="{FF2B5EF4-FFF2-40B4-BE49-F238E27FC236}">
                  <a16:creationId xmlns:a16="http://schemas.microsoft.com/office/drawing/2014/main" id="{7A96ADD1-E7B8-AAD1-08A4-3F6F0DB1624A}"/>
                </a:ext>
              </a:extLst>
            </p:cNvPr>
            <p:cNvCxnSpPr>
              <a:cxnSpLocks/>
            </p:cNvCxnSpPr>
            <p:nvPr/>
          </p:nvCxnSpPr>
          <p:spPr>
            <a:xfrm flipH="1">
              <a:off x="1736228" y="2079682"/>
              <a:ext cx="253475" cy="0"/>
            </a:xfrm>
            <a:prstGeom prst="line">
              <a:avLst/>
            </a:prstGeom>
            <a:noFill/>
            <a:ln w="19050" cap="rnd">
              <a:solidFill>
                <a:srgbClr val="D232AA"/>
              </a:solidFill>
              <a:prstDash val="solid"/>
              <a:round/>
              <a:headEnd/>
              <a:tailEnd/>
            </a:ln>
          </p:spPr>
        </p:cxnSp>
        <p:cxnSp>
          <p:nvCxnSpPr>
            <p:cNvPr id="42" name="Straight Connector 41">
              <a:extLst>
                <a:ext uri="{FF2B5EF4-FFF2-40B4-BE49-F238E27FC236}">
                  <a16:creationId xmlns:a16="http://schemas.microsoft.com/office/drawing/2014/main" id="{7179B8FA-298F-BABB-8921-947219962273}"/>
                </a:ext>
              </a:extLst>
            </p:cNvPr>
            <p:cNvCxnSpPr>
              <a:cxnSpLocks/>
            </p:cNvCxnSpPr>
            <p:nvPr/>
          </p:nvCxnSpPr>
          <p:spPr>
            <a:xfrm flipH="1">
              <a:off x="1888444" y="1823092"/>
              <a:ext cx="106452" cy="0"/>
            </a:xfrm>
            <a:prstGeom prst="line">
              <a:avLst/>
            </a:prstGeom>
            <a:noFill/>
            <a:ln w="19050" cap="rnd">
              <a:solidFill>
                <a:srgbClr val="D232AA"/>
              </a:solidFill>
              <a:prstDash val="solid"/>
              <a:round/>
              <a:headEnd/>
              <a:tailEnd/>
            </a:ln>
          </p:spPr>
        </p:cxnSp>
        <p:cxnSp>
          <p:nvCxnSpPr>
            <p:cNvPr id="43" name="Straight Connector 42">
              <a:extLst>
                <a:ext uri="{FF2B5EF4-FFF2-40B4-BE49-F238E27FC236}">
                  <a16:creationId xmlns:a16="http://schemas.microsoft.com/office/drawing/2014/main" id="{CE23F1B0-2343-FF17-620D-98C98184DBB6}"/>
                </a:ext>
              </a:extLst>
            </p:cNvPr>
            <p:cNvCxnSpPr>
              <a:cxnSpLocks/>
            </p:cNvCxnSpPr>
            <p:nvPr/>
          </p:nvCxnSpPr>
          <p:spPr>
            <a:xfrm flipH="1">
              <a:off x="1888444" y="2352753"/>
              <a:ext cx="106452" cy="0"/>
            </a:xfrm>
            <a:prstGeom prst="line">
              <a:avLst/>
            </a:prstGeom>
            <a:noFill/>
            <a:ln w="19050" cap="rnd">
              <a:solidFill>
                <a:srgbClr val="D232AA"/>
              </a:solidFill>
              <a:prstDash val="solid"/>
              <a:round/>
              <a:headEnd/>
              <a:tailEnd/>
            </a:ln>
          </p:spPr>
        </p:cxnSp>
        <p:sp>
          <p:nvSpPr>
            <p:cNvPr id="44" name="Rectangle 43">
              <a:extLst>
                <a:ext uri="{FF2B5EF4-FFF2-40B4-BE49-F238E27FC236}">
                  <a16:creationId xmlns:a16="http://schemas.microsoft.com/office/drawing/2014/main" id="{6AEA7C6A-9A92-5C85-9EEF-44516A01ADFF}"/>
                </a:ext>
              </a:extLst>
            </p:cNvPr>
            <p:cNvSpPr/>
            <p:nvPr/>
          </p:nvSpPr>
          <p:spPr>
            <a:xfrm>
              <a:off x="1994896" y="1744822"/>
              <a:ext cx="208784" cy="145253"/>
            </a:xfrm>
            <a:prstGeom prst="rect">
              <a:avLst/>
            </a:prstGeom>
            <a:noFill/>
            <a:ln w="19050" cap="rnd">
              <a:solidFill>
                <a:srgbClr val="FFFFFF"/>
              </a:solidFill>
              <a:prstDash val="solid"/>
              <a:round/>
              <a:headEnd/>
              <a:tailEnd/>
            </a:ln>
          </p:spPr>
          <p:txBody>
            <a:bodyPr rtlCol="0" anchor="ctr"/>
            <a:lstStyle/>
            <a:p>
              <a:pPr algn="ct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5CF46949-DB1D-B8FA-C2B2-F4425E8FAD22}"/>
                </a:ext>
              </a:extLst>
            </p:cNvPr>
            <p:cNvSpPr/>
            <p:nvPr/>
          </p:nvSpPr>
          <p:spPr>
            <a:xfrm>
              <a:off x="1992299" y="2007056"/>
              <a:ext cx="208784" cy="145253"/>
            </a:xfrm>
            <a:prstGeom prst="rect">
              <a:avLst/>
            </a:prstGeom>
            <a:noFill/>
            <a:ln w="19050" cap="rnd">
              <a:solidFill>
                <a:srgbClr val="FFFFFF"/>
              </a:solidFill>
              <a:prstDash val="solid"/>
              <a:round/>
              <a:headEnd/>
              <a:tailEnd/>
            </a:ln>
          </p:spPr>
          <p:txBody>
            <a:bodyPr rtlCol="0" anchor="ctr"/>
            <a:lstStyle/>
            <a:p>
              <a:pPr algn="ct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DF5E1BFF-69C4-539F-022A-5B6463F5B689}"/>
                </a:ext>
              </a:extLst>
            </p:cNvPr>
            <p:cNvSpPr/>
            <p:nvPr/>
          </p:nvSpPr>
          <p:spPr>
            <a:xfrm>
              <a:off x="1994896" y="2277079"/>
              <a:ext cx="208784" cy="145253"/>
            </a:xfrm>
            <a:prstGeom prst="rect">
              <a:avLst/>
            </a:prstGeom>
            <a:noFill/>
            <a:ln w="19050" cap="rnd">
              <a:solidFill>
                <a:srgbClr val="FFFFFF"/>
              </a:solidFill>
              <a:prstDash val="solid"/>
              <a:round/>
              <a:headEnd/>
              <a:tailEnd/>
            </a:ln>
          </p:spPr>
          <p:txBody>
            <a:bodyPr rtlCol="0" anchor="ctr"/>
            <a:lstStyle/>
            <a:p>
              <a:pPr algn="ct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99BF107B-4A83-4E7B-D2A4-6209E05995CF}"/>
                </a:ext>
              </a:extLst>
            </p:cNvPr>
            <p:cNvSpPr/>
            <p:nvPr/>
          </p:nvSpPr>
          <p:spPr>
            <a:xfrm>
              <a:off x="1523193" y="2007056"/>
              <a:ext cx="208784" cy="145253"/>
            </a:xfrm>
            <a:prstGeom prst="rect">
              <a:avLst/>
            </a:prstGeom>
            <a:noFill/>
            <a:ln w="19050" cap="rnd">
              <a:solidFill>
                <a:srgbClr val="FFFFFF"/>
              </a:solidFill>
              <a:prstDash val="solid"/>
              <a:round/>
              <a:headEnd/>
              <a:tailEnd/>
            </a:ln>
          </p:spPr>
          <p:txBody>
            <a:bodyPr rtlCol="0" anchor="ctr"/>
            <a:lstStyle/>
            <a:p>
              <a:pPr algn="ctr" defTabSz="914284">
                <a:defRPr/>
              </a:pPr>
              <a:endParaRPr lang="en-US" sz="1500" kern="0" dirty="0">
                <a:solidFill>
                  <a:srgbClr val="FFFFFF"/>
                </a:solidFill>
                <a:latin typeface="Calibri" panose="020F0502020204030204" pitchFamily="34" charset="0"/>
                <a:cs typeface="Calibri" panose="020F0502020204030204" pitchFamily="34" charset="0"/>
              </a:endParaRPr>
            </a:p>
          </p:txBody>
        </p:sp>
      </p:grpSp>
      <p:sp>
        <p:nvSpPr>
          <p:cNvPr id="48" name="TextBox 47">
            <a:extLst>
              <a:ext uri="{FF2B5EF4-FFF2-40B4-BE49-F238E27FC236}">
                <a16:creationId xmlns:a16="http://schemas.microsoft.com/office/drawing/2014/main" id="{F7195BD8-6AAF-71F0-2C01-2CEF5A0999EE}"/>
              </a:ext>
            </a:extLst>
          </p:cNvPr>
          <p:cNvSpPr txBox="1"/>
          <p:nvPr/>
        </p:nvSpPr>
        <p:spPr>
          <a:xfrm>
            <a:off x="8972421" y="3162844"/>
            <a:ext cx="2667000" cy="1977786"/>
          </a:xfrm>
          <a:prstGeom prst="rect">
            <a:avLst/>
          </a:prstGeom>
          <a:noFill/>
        </p:spPr>
        <p:txBody>
          <a:bodyPr wrap="square" lIns="152400" tIns="121920" rIns="152400" bIns="121920" rtlCol="0">
            <a:spAutoFit/>
          </a:bodyPr>
          <a:lstStyle/>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Event Notifications + Lambda</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Batch Operations</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Object Lock</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Object Lambda</a:t>
            </a:r>
          </a:p>
        </p:txBody>
      </p:sp>
      <p:sp>
        <p:nvSpPr>
          <p:cNvPr id="49" name="Title 1">
            <a:extLst>
              <a:ext uri="{FF2B5EF4-FFF2-40B4-BE49-F238E27FC236}">
                <a16:creationId xmlns:a16="http://schemas.microsoft.com/office/drawing/2014/main" id="{290C2564-EA02-1280-56C0-1169D727F826}"/>
              </a:ext>
            </a:extLst>
          </p:cNvPr>
          <p:cNvSpPr txBox="1">
            <a:spLocks/>
          </p:cNvSpPr>
          <p:nvPr/>
        </p:nvSpPr>
        <p:spPr>
          <a:xfrm>
            <a:off x="269240" y="289513"/>
            <a:ext cx="1165584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S3 Management Features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5A4E19FD-EDC7-B8CE-B322-34D64F1B7523}"/>
              </a:ext>
            </a:extLst>
          </p:cNvPr>
          <p:cNvSpPr txBox="1"/>
          <p:nvPr/>
        </p:nvSpPr>
        <p:spPr>
          <a:xfrm>
            <a:off x="3699316" y="2547290"/>
            <a:ext cx="1448986" cy="615618"/>
          </a:xfrm>
          <a:prstGeom prst="rect">
            <a:avLst/>
          </a:prstGeom>
          <a:noFill/>
        </p:spPr>
        <p:txBody>
          <a:bodyPr wrap="none" lIns="152400" tIns="121920" rIns="152400" bIns="121920" rtlCol="0">
            <a:spAutoFit/>
          </a:bodyPr>
          <a:lstStyle/>
          <a:p>
            <a:pPr algn="ctr" defTabSz="914284">
              <a:lnSpc>
                <a:spcPct val="90000"/>
              </a:lnSpc>
              <a:spcAft>
                <a:spcPts val="1500"/>
              </a:spcAft>
            </a:pPr>
            <a:r>
              <a:rPr lang="en-US" sz="2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Monitor</a:t>
            </a:r>
          </a:p>
        </p:txBody>
      </p:sp>
      <p:sp>
        <p:nvSpPr>
          <p:cNvPr id="51" name="TextBox 50">
            <a:extLst>
              <a:ext uri="{FF2B5EF4-FFF2-40B4-BE49-F238E27FC236}">
                <a16:creationId xmlns:a16="http://schemas.microsoft.com/office/drawing/2014/main" id="{AD7CC35E-E2C9-D992-6402-2FF2260A47B1}"/>
              </a:ext>
            </a:extLst>
          </p:cNvPr>
          <p:cNvSpPr txBox="1"/>
          <p:nvPr/>
        </p:nvSpPr>
        <p:spPr>
          <a:xfrm>
            <a:off x="6250920" y="2547290"/>
            <a:ext cx="2497863" cy="615618"/>
          </a:xfrm>
          <a:prstGeom prst="rect">
            <a:avLst/>
          </a:prstGeom>
          <a:noFill/>
        </p:spPr>
        <p:txBody>
          <a:bodyPr wrap="none" lIns="152400" tIns="121920" rIns="152400" bIns="121920" rtlCol="0">
            <a:spAutoFit/>
          </a:bodyPr>
          <a:lstStyle/>
          <a:p>
            <a:pPr algn="ctr" defTabSz="914284">
              <a:lnSpc>
                <a:spcPct val="90000"/>
              </a:lnSpc>
              <a:spcAft>
                <a:spcPts val="1500"/>
              </a:spcAft>
            </a:pPr>
            <a:r>
              <a:rPr lang="en-US" sz="2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Replicate &amp; Tier</a:t>
            </a:r>
          </a:p>
        </p:txBody>
      </p:sp>
      <p:sp>
        <p:nvSpPr>
          <p:cNvPr id="52" name="TextBox 51">
            <a:extLst>
              <a:ext uri="{FF2B5EF4-FFF2-40B4-BE49-F238E27FC236}">
                <a16:creationId xmlns:a16="http://schemas.microsoft.com/office/drawing/2014/main" id="{1DB6A63E-738C-0228-5C4B-2BDF29EC78FD}"/>
              </a:ext>
            </a:extLst>
          </p:cNvPr>
          <p:cNvSpPr txBox="1"/>
          <p:nvPr/>
        </p:nvSpPr>
        <p:spPr>
          <a:xfrm>
            <a:off x="9655874" y="2547290"/>
            <a:ext cx="1300099" cy="615618"/>
          </a:xfrm>
          <a:prstGeom prst="rect">
            <a:avLst/>
          </a:prstGeom>
          <a:noFill/>
        </p:spPr>
        <p:txBody>
          <a:bodyPr wrap="none" lIns="152400" tIns="121920" rIns="152400" bIns="121920" rtlCol="0">
            <a:spAutoFit/>
          </a:bodyPr>
          <a:lstStyle/>
          <a:p>
            <a:pPr algn="ctr" defTabSz="914284">
              <a:lnSpc>
                <a:spcPct val="90000"/>
              </a:lnSpc>
              <a:spcAft>
                <a:spcPts val="1500"/>
              </a:spcAft>
            </a:pPr>
            <a:r>
              <a:rPr lang="en-US" sz="2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Modify</a:t>
            </a:r>
          </a:p>
        </p:txBody>
      </p:sp>
      <p:sp>
        <p:nvSpPr>
          <p:cNvPr id="53" name="TextBox 52">
            <a:extLst>
              <a:ext uri="{FF2B5EF4-FFF2-40B4-BE49-F238E27FC236}">
                <a16:creationId xmlns:a16="http://schemas.microsoft.com/office/drawing/2014/main" id="{64AB31B6-E551-B9EF-1AC8-8685BF2119DF}"/>
              </a:ext>
            </a:extLst>
          </p:cNvPr>
          <p:cNvSpPr txBox="1"/>
          <p:nvPr/>
        </p:nvSpPr>
        <p:spPr>
          <a:xfrm>
            <a:off x="1127626" y="2547290"/>
            <a:ext cx="1520160" cy="615618"/>
          </a:xfrm>
          <a:prstGeom prst="rect">
            <a:avLst/>
          </a:prstGeom>
          <a:noFill/>
        </p:spPr>
        <p:txBody>
          <a:bodyPr wrap="none" lIns="152400" tIns="121920" rIns="152400" bIns="121920" rtlCol="0">
            <a:spAutoFit/>
          </a:bodyPr>
          <a:lstStyle/>
          <a:p>
            <a:pPr algn="ctr" defTabSz="914284">
              <a:lnSpc>
                <a:spcPct val="90000"/>
              </a:lnSpc>
              <a:spcAft>
                <a:spcPts val="1500"/>
              </a:spcAft>
            </a:pPr>
            <a:r>
              <a:rPr lang="en-US" sz="2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Organize</a:t>
            </a:r>
          </a:p>
        </p:txBody>
      </p:sp>
      <p:sp>
        <p:nvSpPr>
          <p:cNvPr id="54" name="TextBox 53">
            <a:extLst>
              <a:ext uri="{FF2B5EF4-FFF2-40B4-BE49-F238E27FC236}">
                <a16:creationId xmlns:a16="http://schemas.microsoft.com/office/drawing/2014/main" id="{19BCE440-8C2E-6012-4725-C9FDA34E93A6}"/>
              </a:ext>
            </a:extLst>
          </p:cNvPr>
          <p:cNvSpPr txBox="1"/>
          <p:nvPr/>
        </p:nvSpPr>
        <p:spPr>
          <a:xfrm>
            <a:off x="554204" y="3162845"/>
            <a:ext cx="2667000" cy="1323632"/>
          </a:xfrm>
          <a:prstGeom prst="rect">
            <a:avLst/>
          </a:prstGeom>
          <a:noFill/>
        </p:spPr>
        <p:txBody>
          <a:bodyPr wrap="square" lIns="152400" tIns="121920" rIns="152400" bIns="121920" rtlCol="0">
            <a:spAutoFit/>
          </a:bodyPr>
          <a:lstStyle/>
          <a:p>
            <a:pPr algn="ctr" defTabSz="914284">
              <a:lnSpc>
                <a:spcPct val="90000"/>
              </a:lnSpc>
              <a:spcAft>
                <a:spcPts val="1500"/>
              </a:spcAft>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Tagging</a:t>
            </a:r>
          </a:p>
          <a:p>
            <a:pPr algn="ctr" defTabSz="914284">
              <a:lnSpc>
                <a:spcPct val="90000"/>
              </a:lnSpc>
              <a:spcAft>
                <a:spcPts val="1500"/>
              </a:spcAft>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Prefixes</a:t>
            </a:r>
          </a:p>
          <a:p>
            <a:pPr algn="ctr" defTabSz="914284">
              <a:lnSpc>
                <a:spcPct val="90000"/>
              </a:lnSpc>
              <a:spcAft>
                <a:spcPts val="1500"/>
              </a:spcAft>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Versioning</a:t>
            </a:r>
          </a:p>
        </p:txBody>
      </p:sp>
      <p:sp>
        <p:nvSpPr>
          <p:cNvPr id="55" name="TextBox 54">
            <a:extLst>
              <a:ext uri="{FF2B5EF4-FFF2-40B4-BE49-F238E27FC236}">
                <a16:creationId xmlns:a16="http://schemas.microsoft.com/office/drawing/2014/main" id="{8707E9F0-016F-F1B6-AEA8-A0EE7B952637}"/>
              </a:ext>
            </a:extLst>
          </p:cNvPr>
          <p:cNvSpPr txBox="1"/>
          <p:nvPr/>
        </p:nvSpPr>
        <p:spPr>
          <a:xfrm>
            <a:off x="6166349" y="3162842"/>
            <a:ext cx="2667000" cy="2401042"/>
          </a:xfrm>
          <a:prstGeom prst="rect">
            <a:avLst/>
          </a:prstGeom>
          <a:noFill/>
        </p:spPr>
        <p:txBody>
          <a:bodyPr wrap="square" lIns="152400" tIns="121920" rIns="152400" bIns="121920" rtlCol="0">
            <a:spAutoFit/>
          </a:bodyPr>
          <a:lstStyle/>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Lifecycle</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Storage Class Analysis</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Intelligent-Tiering</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Cross-Region Replication</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Replication Time Control (RTC)</a:t>
            </a:r>
          </a:p>
        </p:txBody>
      </p:sp>
      <p:sp>
        <p:nvSpPr>
          <p:cNvPr id="56" name="TextBox 55">
            <a:extLst>
              <a:ext uri="{FF2B5EF4-FFF2-40B4-BE49-F238E27FC236}">
                <a16:creationId xmlns:a16="http://schemas.microsoft.com/office/drawing/2014/main" id="{43EEEF50-FE26-589C-E5D4-5A132BC54671}"/>
              </a:ext>
            </a:extLst>
          </p:cNvPr>
          <p:cNvSpPr txBox="1"/>
          <p:nvPr/>
        </p:nvSpPr>
        <p:spPr>
          <a:xfrm>
            <a:off x="3090308" y="3162845"/>
            <a:ext cx="2667000" cy="3247556"/>
          </a:xfrm>
          <a:prstGeom prst="rect">
            <a:avLst/>
          </a:prstGeom>
          <a:noFill/>
        </p:spPr>
        <p:txBody>
          <a:bodyPr wrap="square" lIns="152400" tIns="121920" rIns="152400" bIns="121920" rtlCol="0">
            <a:spAutoFit/>
          </a:bodyPr>
          <a:lstStyle/>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CloudWatch</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CloudTrail</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Event Notifications</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Inventory</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Glacier Restore Notifications</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S3 Storage Lens</a:t>
            </a:r>
          </a:p>
          <a:p>
            <a:pPr algn="ctr" defTabSz="914284">
              <a:lnSpc>
                <a:spcPct val="90000"/>
              </a:lnSpc>
              <a:spcAft>
                <a:spcPts val="1500"/>
              </a:spcAft>
              <a:defRPr/>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AWS Config</a:t>
            </a:r>
          </a:p>
        </p:txBody>
      </p:sp>
    </p:spTree>
    <p:extLst>
      <p:ext uri="{BB962C8B-B14F-4D97-AF65-F5344CB8AC3E}">
        <p14:creationId xmlns:p14="http://schemas.microsoft.com/office/powerpoint/2010/main" val="3065980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4A9A4B3D-FFF2-8B3F-A31C-C69AC3338BE7}"/>
              </a:ext>
            </a:extLst>
          </p:cNvPr>
          <p:cNvSpPr txBox="1">
            <a:spLocks/>
          </p:cNvSpPr>
          <p:nvPr/>
        </p:nvSpPr>
        <p:spPr>
          <a:xfrm>
            <a:off x="449052" y="153248"/>
            <a:ext cx="10940405"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r>
              <a:rPr lang="en-US" dirty="0">
                <a:solidFill>
                  <a:schemeClr val="bg1"/>
                </a:solidFill>
                <a:latin typeface="Calibri" panose="020F0502020204030204" pitchFamily="34" charset="0"/>
                <a:ea typeface="Amazon Ember" charset="0"/>
                <a:cs typeface="Calibri" panose="020F0502020204030204" pitchFamily="34" charset="0"/>
              </a:rPr>
              <a:t>Introduction: Why choose AWS for storage</a:t>
            </a:r>
          </a:p>
        </p:txBody>
      </p:sp>
      <p:sp>
        <p:nvSpPr>
          <p:cNvPr id="17" name="Text Placeholder 4">
            <a:extLst>
              <a:ext uri="{FF2B5EF4-FFF2-40B4-BE49-F238E27FC236}">
                <a16:creationId xmlns:a16="http://schemas.microsoft.com/office/drawing/2014/main" id="{1EC7452D-31BF-AA8C-D1D4-1DE1F822CF7F}"/>
              </a:ext>
            </a:extLst>
          </p:cNvPr>
          <p:cNvSpPr txBox="1">
            <a:spLocks/>
          </p:cNvSpPr>
          <p:nvPr/>
        </p:nvSpPr>
        <p:spPr>
          <a:xfrm>
            <a:off x="449054" y="1401397"/>
            <a:ext cx="2454710" cy="933625"/>
          </a:xfrm>
          <a:prstGeom prst="rect">
            <a:avLst/>
          </a:prstGeom>
        </p:spPr>
        <p:txBody>
          <a:bodyPr vert="horz" wrap="square" lIns="0" tIns="45720" rIns="0" bIns="45720" rtlCol="0">
            <a:noAutofit/>
          </a:bodyPr>
          <a:lstStyle>
            <a:lvl1pPr marL="0" indent="0" algn="ctr" defTabSz="914400" rtl="0" eaLnBrk="1" latinLnBrk="0" hangingPunct="1">
              <a:lnSpc>
                <a:spcPct val="90000"/>
              </a:lnSpc>
              <a:spcBef>
                <a:spcPts val="0"/>
              </a:spcBef>
              <a:spcAft>
                <a:spcPts val="1200"/>
              </a:spcAft>
              <a:buSzPct val="90000"/>
              <a:buFont typeface="Arial" panose="020B0604020202020204" pitchFamily="34" charset="0"/>
              <a:buNone/>
              <a:defRPr sz="1867" kern="1200" baseline="0">
                <a:solidFill>
                  <a:schemeClr val="bg1"/>
                </a:solidFill>
                <a:latin typeface="Amazon Ember Display" panose="020F0603020204020204" pitchFamily="34" charset="0"/>
                <a:ea typeface="+mn-ea"/>
                <a:cs typeface="+mn-cs"/>
              </a:defRPr>
            </a:lvl1pPr>
            <a:lvl2pPr marL="609585" indent="0" algn="l" defTabSz="914400" rtl="0" eaLnBrk="1" latinLnBrk="0" hangingPunct="1">
              <a:lnSpc>
                <a:spcPct val="90000"/>
              </a:lnSpc>
              <a:spcBef>
                <a:spcPts val="0"/>
              </a:spcBef>
              <a:spcAft>
                <a:spcPts val="1200"/>
              </a:spcAft>
              <a:buSzPct val="90000"/>
              <a:buFont typeface="Wingdings" panose="05000000000000000000" pitchFamily="2" charset="2"/>
              <a:buNone/>
              <a:defRPr sz="1600" kern="1200" baseline="0">
                <a:solidFill>
                  <a:schemeClr val="tx1"/>
                </a:solidFill>
                <a:latin typeface="Amazon Ember Display" panose="020F0603020204020204" pitchFamily="34" charset="0"/>
                <a:ea typeface="+mn-ea"/>
                <a:cs typeface="+mn-cs"/>
              </a:defRPr>
            </a:lvl2pPr>
            <a:lvl3pPr marL="1219170" indent="0" algn="l" defTabSz="914400" rtl="0" eaLnBrk="1" latinLnBrk="0" hangingPunct="1">
              <a:lnSpc>
                <a:spcPct val="90000"/>
              </a:lnSpc>
              <a:spcBef>
                <a:spcPts val="0"/>
              </a:spcBef>
              <a:spcAft>
                <a:spcPts val="1200"/>
              </a:spcAft>
              <a:buFont typeface="Amazon Ember" panose="020B0603020204020204" pitchFamily="34" charset="0"/>
              <a:buNone/>
              <a:defRPr sz="1333" kern="1200" baseline="0">
                <a:solidFill>
                  <a:schemeClr val="tx1"/>
                </a:solidFill>
                <a:latin typeface="Amazon Ember Display" panose="020F0603020204020204" pitchFamily="34" charset="0"/>
                <a:ea typeface="+mn-ea"/>
                <a:cs typeface="+mn-cs"/>
              </a:defRPr>
            </a:lvl3pPr>
            <a:lvl4pPr marL="1828754"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4pPr>
            <a:lvl5pPr marL="2438339"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800"/>
              </a:spcBef>
              <a:spcAft>
                <a:spcPts val="1200"/>
              </a:spcAft>
              <a:buClrTx/>
              <a:buSzPct val="90000"/>
              <a:buFont typeface="Arial" panose="020B0604020202020204" pitchFamily="34" charset="0"/>
              <a:buNone/>
              <a:tabLst/>
              <a:defRPr/>
            </a:pPr>
            <a:r>
              <a:rPr kumimoji="0" lang="en-US" sz="2667" b="1"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rPr>
              <a:t>Compelling Economics</a:t>
            </a:r>
            <a:endParaRPr kumimoji="0" lang="en-US" sz="2667" b="0"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endParaRPr>
          </a:p>
        </p:txBody>
      </p:sp>
      <p:sp>
        <p:nvSpPr>
          <p:cNvPr id="18" name="Text Placeholder 5">
            <a:extLst>
              <a:ext uri="{FF2B5EF4-FFF2-40B4-BE49-F238E27FC236}">
                <a16:creationId xmlns:a16="http://schemas.microsoft.com/office/drawing/2014/main" id="{49A51685-EE80-E236-9C6A-A3302103F5E0}"/>
              </a:ext>
            </a:extLst>
          </p:cNvPr>
          <p:cNvSpPr txBox="1">
            <a:spLocks/>
          </p:cNvSpPr>
          <p:nvPr/>
        </p:nvSpPr>
        <p:spPr>
          <a:xfrm>
            <a:off x="3175473" y="1601922"/>
            <a:ext cx="2560375" cy="532573"/>
          </a:xfrm>
          <a:prstGeom prst="rect">
            <a:avLst/>
          </a:prstGeom>
        </p:spPr>
        <p:txBody>
          <a:bodyPr vert="horz" wrap="square" lIns="0" tIns="45720" rIns="0" bIns="45720" rtlCol="0">
            <a:noAutofit/>
          </a:bodyPr>
          <a:lstStyle>
            <a:lvl1pPr marL="0" indent="0" algn="ctr" defTabSz="914400" rtl="0" eaLnBrk="1" latinLnBrk="0" hangingPunct="1">
              <a:lnSpc>
                <a:spcPct val="90000"/>
              </a:lnSpc>
              <a:spcBef>
                <a:spcPts val="0"/>
              </a:spcBef>
              <a:spcAft>
                <a:spcPts val="1200"/>
              </a:spcAft>
              <a:buSzPct val="90000"/>
              <a:buFont typeface="Arial" panose="020B0604020202020204" pitchFamily="34" charset="0"/>
              <a:buNone/>
              <a:defRPr sz="1867" kern="1200" baseline="0">
                <a:solidFill>
                  <a:schemeClr val="bg1"/>
                </a:solidFill>
                <a:latin typeface="Amazon Ember Display" panose="020F0603020204020204" pitchFamily="34" charset="0"/>
                <a:ea typeface="+mn-ea"/>
                <a:cs typeface="+mn-cs"/>
              </a:defRPr>
            </a:lvl1pPr>
            <a:lvl2pPr marL="609585" indent="0" algn="l" defTabSz="914400" rtl="0" eaLnBrk="1" latinLnBrk="0" hangingPunct="1">
              <a:lnSpc>
                <a:spcPct val="90000"/>
              </a:lnSpc>
              <a:spcBef>
                <a:spcPts val="0"/>
              </a:spcBef>
              <a:spcAft>
                <a:spcPts val="1200"/>
              </a:spcAft>
              <a:buSzPct val="90000"/>
              <a:buFont typeface="Wingdings" panose="05000000000000000000" pitchFamily="2" charset="2"/>
              <a:buNone/>
              <a:defRPr sz="1600" kern="1200" baseline="0">
                <a:solidFill>
                  <a:schemeClr val="tx1"/>
                </a:solidFill>
                <a:latin typeface="Amazon Ember Display" panose="020F0603020204020204" pitchFamily="34" charset="0"/>
                <a:ea typeface="+mn-ea"/>
                <a:cs typeface="+mn-cs"/>
              </a:defRPr>
            </a:lvl2pPr>
            <a:lvl3pPr marL="1219170" indent="0" algn="l" defTabSz="914400" rtl="0" eaLnBrk="1" latinLnBrk="0" hangingPunct="1">
              <a:lnSpc>
                <a:spcPct val="90000"/>
              </a:lnSpc>
              <a:spcBef>
                <a:spcPts val="0"/>
              </a:spcBef>
              <a:spcAft>
                <a:spcPts val="1200"/>
              </a:spcAft>
              <a:buFont typeface="Amazon Ember" panose="020B0603020204020204" pitchFamily="34" charset="0"/>
              <a:buNone/>
              <a:defRPr sz="1333" kern="1200" baseline="0">
                <a:solidFill>
                  <a:schemeClr val="tx1"/>
                </a:solidFill>
                <a:latin typeface="Amazon Ember Display" panose="020F0603020204020204" pitchFamily="34" charset="0"/>
                <a:ea typeface="+mn-ea"/>
                <a:cs typeface="+mn-cs"/>
              </a:defRPr>
            </a:lvl3pPr>
            <a:lvl4pPr marL="1828754"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4pPr>
            <a:lvl5pPr marL="2438339"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800"/>
              </a:spcBef>
              <a:spcAft>
                <a:spcPts val="1200"/>
              </a:spcAft>
              <a:buClrTx/>
              <a:buSzPct val="90000"/>
              <a:buFont typeface="Arial" panose="020B0604020202020204" pitchFamily="34" charset="0"/>
              <a:buNone/>
              <a:tabLst/>
              <a:defRPr/>
            </a:pPr>
            <a:r>
              <a:rPr kumimoji="0" lang="en-US" sz="2667" b="1"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rPr>
              <a:t>Easy to Use</a:t>
            </a:r>
            <a:endParaRPr kumimoji="0" lang="en-US" sz="2667" b="0"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endParaRPr>
          </a:p>
        </p:txBody>
      </p:sp>
      <p:sp>
        <p:nvSpPr>
          <p:cNvPr id="19" name="Text Placeholder 6">
            <a:extLst>
              <a:ext uri="{FF2B5EF4-FFF2-40B4-BE49-F238E27FC236}">
                <a16:creationId xmlns:a16="http://schemas.microsoft.com/office/drawing/2014/main" id="{FCADA3A9-BF04-181C-DB3B-489FB546FFE6}"/>
              </a:ext>
            </a:extLst>
          </p:cNvPr>
          <p:cNvSpPr txBox="1">
            <a:spLocks/>
          </p:cNvSpPr>
          <p:nvPr/>
        </p:nvSpPr>
        <p:spPr>
          <a:xfrm>
            <a:off x="6142034" y="1601921"/>
            <a:ext cx="2781853" cy="532573"/>
          </a:xfrm>
          <a:prstGeom prst="rect">
            <a:avLst/>
          </a:prstGeom>
        </p:spPr>
        <p:txBody>
          <a:bodyPr vert="horz" wrap="square" lIns="0" tIns="45720" rIns="0" bIns="45720" rtlCol="0">
            <a:noAutofit/>
          </a:bodyPr>
          <a:lstStyle>
            <a:lvl1pPr marL="0" indent="0" algn="ctr" defTabSz="914400" rtl="0" eaLnBrk="1" latinLnBrk="0" hangingPunct="1">
              <a:lnSpc>
                <a:spcPct val="90000"/>
              </a:lnSpc>
              <a:spcBef>
                <a:spcPts val="0"/>
              </a:spcBef>
              <a:spcAft>
                <a:spcPts val="1200"/>
              </a:spcAft>
              <a:buSzPct val="90000"/>
              <a:buFont typeface="Arial" panose="020B0604020202020204" pitchFamily="34" charset="0"/>
              <a:buNone/>
              <a:defRPr sz="1867" kern="1200" baseline="0">
                <a:solidFill>
                  <a:schemeClr val="bg1"/>
                </a:solidFill>
                <a:latin typeface="Amazon Ember Display" panose="020F0603020204020204" pitchFamily="34" charset="0"/>
                <a:ea typeface="+mn-ea"/>
                <a:cs typeface="+mn-cs"/>
              </a:defRPr>
            </a:lvl1pPr>
            <a:lvl2pPr marL="609585" indent="0" algn="l" defTabSz="914400" rtl="0" eaLnBrk="1" latinLnBrk="0" hangingPunct="1">
              <a:lnSpc>
                <a:spcPct val="90000"/>
              </a:lnSpc>
              <a:spcBef>
                <a:spcPts val="0"/>
              </a:spcBef>
              <a:spcAft>
                <a:spcPts val="1200"/>
              </a:spcAft>
              <a:buSzPct val="90000"/>
              <a:buFont typeface="Wingdings" panose="05000000000000000000" pitchFamily="2" charset="2"/>
              <a:buNone/>
              <a:defRPr sz="1600" kern="1200" baseline="0">
                <a:solidFill>
                  <a:schemeClr val="tx1"/>
                </a:solidFill>
                <a:latin typeface="Amazon Ember Display" panose="020F0603020204020204" pitchFamily="34" charset="0"/>
                <a:ea typeface="+mn-ea"/>
                <a:cs typeface="+mn-cs"/>
              </a:defRPr>
            </a:lvl2pPr>
            <a:lvl3pPr marL="1219170" indent="0" algn="l" defTabSz="914400" rtl="0" eaLnBrk="1" latinLnBrk="0" hangingPunct="1">
              <a:lnSpc>
                <a:spcPct val="90000"/>
              </a:lnSpc>
              <a:spcBef>
                <a:spcPts val="0"/>
              </a:spcBef>
              <a:spcAft>
                <a:spcPts val="1200"/>
              </a:spcAft>
              <a:buFont typeface="Amazon Ember" panose="020B0603020204020204" pitchFamily="34" charset="0"/>
              <a:buNone/>
              <a:defRPr sz="1333" kern="1200" baseline="0">
                <a:solidFill>
                  <a:schemeClr val="tx1"/>
                </a:solidFill>
                <a:latin typeface="Amazon Ember Display" panose="020F0603020204020204" pitchFamily="34" charset="0"/>
                <a:ea typeface="+mn-ea"/>
                <a:cs typeface="+mn-cs"/>
              </a:defRPr>
            </a:lvl3pPr>
            <a:lvl4pPr marL="1828754"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4pPr>
            <a:lvl5pPr marL="2438339"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800"/>
              </a:spcBef>
              <a:spcAft>
                <a:spcPts val="1200"/>
              </a:spcAft>
              <a:buClrTx/>
              <a:buSzPct val="90000"/>
              <a:buFont typeface="Arial" panose="020B0604020202020204" pitchFamily="34" charset="0"/>
              <a:buNone/>
              <a:tabLst/>
              <a:defRPr/>
            </a:pPr>
            <a:r>
              <a:rPr kumimoji="0" lang="en-US" sz="2667" b="1"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rPr>
              <a:t>Reduce risk</a:t>
            </a:r>
          </a:p>
        </p:txBody>
      </p:sp>
      <p:sp>
        <p:nvSpPr>
          <p:cNvPr id="20" name="Text Placeholder 7">
            <a:extLst>
              <a:ext uri="{FF2B5EF4-FFF2-40B4-BE49-F238E27FC236}">
                <a16:creationId xmlns:a16="http://schemas.microsoft.com/office/drawing/2014/main" id="{7EACC8F9-35C2-0D94-87BC-CB6C6B1F7043}"/>
              </a:ext>
            </a:extLst>
          </p:cNvPr>
          <p:cNvSpPr txBox="1">
            <a:spLocks/>
          </p:cNvSpPr>
          <p:nvPr/>
        </p:nvSpPr>
        <p:spPr>
          <a:xfrm>
            <a:off x="9330073" y="1400714"/>
            <a:ext cx="2454710" cy="933625"/>
          </a:xfrm>
          <a:prstGeom prst="rect">
            <a:avLst/>
          </a:prstGeom>
        </p:spPr>
        <p:txBody>
          <a:bodyPr vert="horz" wrap="square" lIns="0" tIns="45720" rIns="0" bIns="45720" rtlCol="0">
            <a:noAutofit/>
          </a:bodyPr>
          <a:lstStyle>
            <a:lvl1pPr marL="0" indent="0" algn="ctr" defTabSz="914400" rtl="0" eaLnBrk="1" latinLnBrk="0" hangingPunct="1">
              <a:lnSpc>
                <a:spcPct val="90000"/>
              </a:lnSpc>
              <a:spcBef>
                <a:spcPts val="0"/>
              </a:spcBef>
              <a:spcAft>
                <a:spcPts val="1200"/>
              </a:spcAft>
              <a:buSzPct val="90000"/>
              <a:buFont typeface="Arial" panose="020B0604020202020204" pitchFamily="34" charset="0"/>
              <a:buNone/>
              <a:defRPr sz="1867" kern="1200" baseline="0">
                <a:solidFill>
                  <a:schemeClr val="bg1"/>
                </a:solidFill>
                <a:latin typeface="Amazon Ember Display" panose="020F0603020204020204" pitchFamily="34" charset="0"/>
                <a:ea typeface="+mn-ea"/>
                <a:cs typeface="+mn-cs"/>
              </a:defRPr>
            </a:lvl1pPr>
            <a:lvl2pPr marL="609585" indent="0" algn="l" defTabSz="914400" rtl="0" eaLnBrk="1" latinLnBrk="0" hangingPunct="1">
              <a:lnSpc>
                <a:spcPct val="90000"/>
              </a:lnSpc>
              <a:spcBef>
                <a:spcPts val="0"/>
              </a:spcBef>
              <a:spcAft>
                <a:spcPts val="1200"/>
              </a:spcAft>
              <a:buSzPct val="90000"/>
              <a:buFont typeface="Wingdings" panose="05000000000000000000" pitchFamily="2" charset="2"/>
              <a:buNone/>
              <a:defRPr sz="1600" kern="1200" baseline="0">
                <a:solidFill>
                  <a:schemeClr val="tx1"/>
                </a:solidFill>
                <a:latin typeface="Amazon Ember Display" panose="020F0603020204020204" pitchFamily="34" charset="0"/>
                <a:ea typeface="+mn-ea"/>
                <a:cs typeface="+mn-cs"/>
              </a:defRPr>
            </a:lvl2pPr>
            <a:lvl3pPr marL="1219170" indent="0" algn="l" defTabSz="914400" rtl="0" eaLnBrk="1" latinLnBrk="0" hangingPunct="1">
              <a:lnSpc>
                <a:spcPct val="90000"/>
              </a:lnSpc>
              <a:spcBef>
                <a:spcPts val="0"/>
              </a:spcBef>
              <a:spcAft>
                <a:spcPts val="1200"/>
              </a:spcAft>
              <a:buFont typeface="Amazon Ember" panose="020B0603020204020204" pitchFamily="34" charset="0"/>
              <a:buNone/>
              <a:defRPr sz="1333" kern="1200" baseline="0">
                <a:solidFill>
                  <a:schemeClr val="tx1"/>
                </a:solidFill>
                <a:latin typeface="Amazon Ember Display" panose="020F0603020204020204" pitchFamily="34" charset="0"/>
                <a:ea typeface="+mn-ea"/>
                <a:cs typeface="+mn-cs"/>
              </a:defRPr>
            </a:lvl3pPr>
            <a:lvl4pPr marL="1828754"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4pPr>
            <a:lvl5pPr marL="2438339" indent="0" algn="l" defTabSz="914400" rtl="0" eaLnBrk="1" latinLnBrk="0" hangingPunct="1">
              <a:lnSpc>
                <a:spcPct val="90000"/>
              </a:lnSpc>
              <a:spcBef>
                <a:spcPts val="0"/>
              </a:spcBef>
              <a:spcAft>
                <a:spcPts val="1200"/>
              </a:spcAft>
              <a:buFont typeface="Arial" panose="020B0604020202020204" pitchFamily="34" charset="0"/>
              <a:buNone/>
              <a:defRPr sz="1200" kern="1200" baseline="0">
                <a:solidFill>
                  <a:schemeClr val="tx1"/>
                </a:solidFill>
                <a:latin typeface="Amazon Ember Display" panose="020F0603020204020204" pitchFamily="34" charset="0"/>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800"/>
              </a:spcBef>
              <a:spcAft>
                <a:spcPts val="1200"/>
              </a:spcAft>
              <a:buClrTx/>
              <a:buSzPct val="90000"/>
              <a:buFont typeface="Arial" panose="020B0604020202020204" pitchFamily="34" charset="0"/>
              <a:buNone/>
              <a:tabLst/>
              <a:defRPr/>
            </a:pPr>
            <a:r>
              <a:rPr kumimoji="0" lang="en-US" sz="2667" b="1"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rPr>
              <a:t>Speed, Agility, Scale</a:t>
            </a:r>
            <a:endParaRPr kumimoji="0" lang="en-US" sz="2667" b="0" i="0" u="none" strike="noStrike" kern="1200" cap="none" spc="0" normalizeH="0" baseline="0" noProof="0" dirty="0">
              <a:ln>
                <a:noFill/>
              </a:ln>
              <a:solidFill>
                <a:srgbClr val="FF8500"/>
              </a:solidFill>
              <a:effectLst/>
              <a:uLnTx/>
              <a:uFillTx/>
              <a:latin typeface="Calibri" panose="020F0502020204030204" pitchFamily="34" charset="0"/>
              <a:ea typeface="Amazon Ember" charset="0"/>
              <a:cs typeface="Calibri" panose="020F0502020204030204" pitchFamily="34" charset="0"/>
            </a:endParaRPr>
          </a:p>
        </p:txBody>
      </p:sp>
      <p:sp>
        <p:nvSpPr>
          <p:cNvPr id="21" name="Text Placeholder 4">
            <a:extLst>
              <a:ext uri="{FF2B5EF4-FFF2-40B4-BE49-F238E27FC236}">
                <a16:creationId xmlns:a16="http://schemas.microsoft.com/office/drawing/2014/main" id="{FEACA17D-FDAA-F358-0292-200B3FBF2852}"/>
              </a:ext>
            </a:extLst>
          </p:cNvPr>
          <p:cNvSpPr txBox="1">
            <a:spLocks/>
          </p:cNvSpPr>
          <p:nvPr/>
        </p:nvSpPr>
        <p:spPr>
          <a:xfrm>
            <a:off x="449054" y="2479776"/>
            <a:ext cx="2331580" cy="2689344"/>
          </a:xfrm>
          <a:prstGeom prst="rect">
            <a:avLst/>
          </a:prstGeom>
        </p:spPr>
        <p:txBody>
          <a:bodyPr vert="horz" lIns="121917" tIns="60959" rIns="121917" bIns="60959" rtlCol="0">
            <a:noAutofit/>
          </a:bodyPr>
          <a:lstStyle>
            <a:lvl1pPr marL="0" indent="0" algn="ctr" defTabSz="457200" rtl="0" eaLnBrk="1" latinLnBrk="0" hangingPunct="1">
              <a:spcBef>
                <a:spcPct val="20000"/>
              </a:spcBef>
              <a:buFontTx/>
              <a:buNone/>
              <a:defRPr sz="1400" b="0" i="0" kern="1200">
                <a:solidFill>
                  <a:srgbClr val="4D4D4C"/>
                </a:solidFill>
                <a:latin typeface="Arial"/>
                <a:ea typeface="+mn-ea"/>
                <a:cs typeface="Arial"/>
              </a:defRPr>
            </a:lvl1pPr>
            <a:lvl2pPr marL="457200" indent="0" algn="l" defTabSz="457200" rtl="0" eaLnBrk="1" latinLnBrk="0" hangingPunct="1">
              <a:spcBef>
                <a:spcPct val="20000"/>
              </a:spcBef>
              <a:buFont typeface="Arial"/>
              <a:buNone/>
              <a:defRPr sz="1200" b="0" i="0" kern="1200">
                <a:solidFill>
                  <a:schemeClr val="accent6">
                    <a:lumMod val="50000"/>
                  </a:schemeClr>
                </a:solidFill>
                <a:latin typeface="Arial"/>
                <a:ea typeface="+mn-ea"/>
                <a:cs typeface="Arial"/>
              </a:defRPr>
            </a:lvl2pPr>
            <a:lvl3pPr marL="914400" indent="0" algn="l" defTabSz="457200" rtl="0" eaLnBrk="1" latinLnBrk="0" hangingPunct="1">
              <a:spcBef>
                <a:spcPct val="20000"/>
              </a:spcBef>
              <a:buFont typeface="Arial"/>
              <a:buNone/>
              <a:defRPr sz="1000" b="0" i="0" kern="1200">
                <a:solidFill>
                  <a:schemeClr val="accent6">
                    <a:lumMod val="50000"/>
                  </a:schemeClr>
                </a:solidFill>
                <a:latin typeface="Arial"/>
                <a:ea typeface="+mn-ea"/>
                <a:cs typeface="Arial"/>
              </a:defRPr>
            </a:lvl3pPr>
            <a:lvl4pPr marL="13716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4pPr>
            <a:lvl5pPr marL="18288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l">
              <a:spcBef>
                <a:spcPts val="800"/>
              </a:spcBef>
              <a:defRPr/>
            </a:pPr>
            <a:r>
              <a:rPr lang="en-US" sz="1867" dirty="0">
                <a:solidFill>
                  <a:prstClr val="white"/>
                </a:solidFill>
                <a:latin typeface="Calibri" panose="020F0502020204030204" pitchFamily="34" charset="0"/>
                <a:ea typeface="Amazon Ember" charset="0"/>
                <a:cs typeface="Calibri" panose="020F0502020204030204" pitchFamily="34" charset="0"/>
              </a:rPr>
              <a:t>Pay as you go</a:t>
            </a:r>
            <a:br>
              <a:rPr lang="en-US" sz="1867" dirty="0">
                <a:solidFill>
                  <a:prstClr val="white"/>
                </a:solidFill>
                <a:latin typeface="Calibri" panose="020F0502020204030204" pitchFamily="34" charset="0"/>
                <a:ea typeface="Amazon Ember" charset="0"/>
                <a:cs typeface="Calibri" panose="020F0502020204030204" pitchFamily="34" charset="0"/>
              </a:rPr>
            </a:br>
            <a:endParaRPr lang="en-US" sz="1867" dirty="0">
              <a:solidFill>
                <a:prstClr val="white"/>
              </a:solidFill>
              <a:latin typeface="Calibri" panose="020F0502020204030204" pitchFamily="34" charset="0"/>
              <a:ea typeface="Amazon Ember" charset="0"/>
              <a:cs typeface="Calibri" panose="020F0502020204030204" pitchFamily="34" charset="0"/>
            </a:endParaRPr>
          </a:p>
          <a:p>
            <a:pPr algn="l">
              <a:spcBef>
                <a:spcPts val="800"/>
              </a:spcBef>
              <a:defRPr/>
            </a:pPr>
            <a:r>
              <a:rPr lang="en-US" sz="1867" dirty="0">
                <a:solidFill>
                  <a:prstClr val="white"/>
                </a:solidFill>
                <a:latin typeface="Calibri" panose="020F0502020204030204" pitchFamily="34" charset="0"/>
                <a:ea typeface="Amazon Ember" charset="0"/>
                <a:cs typeface="Calibri" panose="020F0502020204030204" pitchFamily="34" charset="0"/>
              </a:rPr>
              <a:t>No risky capacity planning</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No need to provision </a:t>
            </a:r>
            <a:br>
              <a:rPr lang="en-US" sz="1867" dirty="0">
                <a:solidFill>
                  <a:prstClr val="white"/>
                </a:solidFill>
                <a:latin typeface="Calibri" panose="020F0502020204030204" pitchFamily="34" charset="0"/>
                <a:ea typeface="Amazon Ember" charset="0"/>
                <a:cs typeface="Calibri" panose="020F0502020204030204" pitchFamily="34" charset="0"/>
              </a:rPr>
            </a:br>
            <a:r>
              <a:rPr lang="en-US" sz="1867" dirty="0">
                <a:solidFill>
                  <a:prstClr val="white"/>
                </a:solidFill>
                <a:latin typeface="Calibri" panose="020F0502020204030204" pitchFamily="34" charset="0"/>
                <a:ea typeface="Amazon Ember" charset="0"/>
                <a:cs typeface="Calibri" panose="020F0502020204030204" pitchFamily="34" charset="0"/>
              </a:rPr>
              <a:t>for redundancy </a:t>
            </a:r>
            <a:br>
              <a:rPr lang="en-US" sz="1867" dirty="0">
                <a:solidFill>
                  <a:prstClr val="white"/>
                </a:solidFill>
                <a:latin typeface="Calibri" panose="020F0502020204030204" pitchFamily="34" charset="0"/>
                <a:ea typeface="Amazon Ember" charset="0"/>
                <a:cs typeface="Calibri" panose="020F0502020204030204" pitchFamily="34" charset="0"/>
              </a:rPr>
            </a:br>
            <a:r>
              <a:rPr lang="en-US" sz="1867" dirty="0">
                <a:solidFill>
                  <a:prstClr val="white"/>
                </a:solidFill>
                <a:latin typeface="Calibri" panose="020F0502020204030204" pitchFamily="34" charset="0"/>
                <a:ea typeface="Amazon Ember" charset="0"/>
                <a:cs typeface="Calibri" panose="020F0502020204030204" pitchFamily="34" charset="0"/>
              </a:rPr>
              <a:t>or overhead</a:t>
            </a:r>
          </a:p>
        </p:txBody>
      </p:sp>
      <p:sp>
        <p:nvSpPr>
          <p:cNvPr id="22" name="Text Placeholder 5">
            <a:extLst>
              <a:ext uri="{FF2B5EF4-FFF2-40B4-BE49-F238E27FC236}">
                <a16:creationId xmlns:a16="http://schemas.microsoft.com/office/drawing/2014/main" id="{3D542F56-03DF-AAFC-8DDD-808A393B83C6}"/>
              </a:ext>
            </a:extLst>
          </p:cNvPr>
          <p:cNvSpPr txBox="1">
            <a:spLocks/>
          </p:cNvSpPr>
          <p:nvPr/>
        </p:nvSpPr>
        <p:spPr>
          <a:xfrm>
            <a:off x="3404269" y="2479778"/>
            <a:ext cx="2401824" cy="1361417"/>
          </a:xfrm>
          <a:prstGeom prst="rect">
            <a:avLst/>
          </a:prstGeom>
        </p:spPr>
        <p:txBody>
          <a:bodyPr vert="horz" lIns="121917" tIns="60959" rIns="121917" bIns="60959" rtlCol="0">
            <a:noAutofit/>
          </a:bodyPr>
          <a:lstStyle>
            <a:lvl1pPr marL="0" indent="0" algn="ctr" defTabSz="457200" rtl="0" eaLnBrk="1" latinLnBrk="0" hangingPunct="1">
              <a:spcBef>
                <a:spcPct val="20000"/>
              </a:spcBef>
              <a:buFontTx/>
              <a:buNone/>
              <a:defRPr sz="1400" b="0" i="0" kern="1200">
                <a:solidFill>
                  <a:srgbClr val="4D4D4C"/>
                </a:solidFill>
                <a:latin typeface="Arial"/>
                <a:ea typeface="+mn-ea"/>
                <a:cs typeface="Arial"/>
              </a:defRPr>
            </a:lvl1pPr>
            <a:lvl2pPr marL="457200" indent="0" algn="l" defTabSz="457200" rtl="0" eaLnBrk="1" latinLnBrk="0" hangingPunct="1">
              <a:spcBef>
                <a:spcPct val="20000"/>
              </a:spcBef>
              <a:buFont typeface="Arial"/>
              <a:buNone/>
              <a:defRPr sz="1200" b="0" i="0" kern="1200">
                <a:solidFill>
                  <a:schemeClr val="accent6">
                    <a:lumMod val="50000"/>
                  </a:schemeClr>
                </a:solidFill>
                <a:latin typeface="Arial"/>
                <a:ea typeface="+mn-ea"/>
                <a:cs typeface="Arial"/>
              </a:defRPr>
            </a:lvl2pPr>
            <a:lvl3pPr marL="914400" indent="0" algn="l" defTabSz="457200" rtl="0" eaLnBrk="1" latinLnBrk="0" hangingPunct="1">
              <a:spcBef>
                <a:spcPct val="20000"/>
              </a:spcBef>
              <a:buFont typeface="Arial"/>
              <a:buNone/>
              <a:defRPr sz="1000" b="0" i="0" kern="1200">
                <a:solidFill>
                  <a:schemeClr val="accent6">
                    <a:lumMod val="50000"/>
                  </a:schemeClr>
                </a:solidFill>
                <a:latin typeface="Arial"/>
                <a:ea typeface="+mn-ea"/>
                <a:cs typeface="Arial"/>
              </a:defRPr>
            </a:lvl3pPr>
            <a:lvl4pPr marL="13716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4pPr>
            <a:lvl5pPr marL="18288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l">
              <a:spcBef>
                <a:spcPts val="800"/>
              </a:spcBef>
              <a:defRPr/>
            </a:pPr>
            <a:r>
              <a:rPr lang="en-US" sz="1867" dirty="0">
                <a:solidFill>
                  <a:prstClr val="white"/>
                </a:solidFill>
                <a:latin typeface="Calibri" panose="020F0502020204030204" pitchFamily="34" charset="0"/>
                <a:ea typeface="Amazon Ember" charset="0"/>
                <a:cs typeface="Calibri" panose="020F0502020204030204" pitchFamily="34" charset="0"/>
              </a:rPr>
              <a:t>Self service administration</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SDKs for simple integration</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No Commitment</a:t>
            </a:r>
          </a:p>
        </p:txBody>
      </p:sp>
      <p:sp>
        <p:nvSpPr>
          <p:cNvPr id="23" name="Text Placeholder 6">
            <a:extLst>
              <a:ext uri="{FF2B5EF4-FFF2-40B4-BE49-F238E27FC236}">
                <a16:creationId xmlns:a16="http://schemas.microsoft.com/office/drawing/2014/main" id="{F60F6635-3A3F-FDA8-44C0-0E9DE941ED8C}"/>
              </a:ext>
            </a:extLst>
          </p:cNvPr>
          <p:cNvSpPr txBox="1">
            <a:spLocks/>
          </p:cNvSpPr>
          <p:nvPr/>
        </p:nvSpPr>
        <p:spPr>
          <a:xfrm>
            <a:off x="6359487" y="2479776"/>
            <a:ext cx="2401824" cy="1307941"/>
          </a:xfrm>
          <a:prstGeom prst="rect">
            <a:avLst/>
          </a:prstGeom>
        </p:spPr>
        <p:txBody>
          <a:bodyPr vert="horz" lIns="121917" tIns="60959" rIns="121917" bIns="60959" rtlCol="0">
            <a:noAutofit/>
          </a:bodyPr>
          <a:lstStyle>
            <a:lvl1pPr marL="0" indent="0" algn="ctr" defTabSz="457200" rtl="0" eaLnBrk="1" latinLnBrk="0" hangingPunct="1">
              <a:spcBef>
                <a:spcPct val="20000"/>
              </a:spcBef>
              <a:buFontTx/>
              <a:buNone/>
              <a:defRPr sz="1400" b="0" i="0" kern="1200">
                <a:solidFill>
                  <a:srgbClr val="4D4D4C"/>
                </a:solidFill>
                <a:latin typeface="Arial"/>
                <a:ea typeface="+mn-ea"/>
                <a:cs typeface="Arial"/>
              </a:defRPr>
            </a:lvl1pPr>
            <a:lvl2pPr marL="457200" indent="0" algn="l" defTabSz="457200" rtl="0" eaLnBrk="1" latinLnBrk="0" hangingPunct="1">
              <a:spcBef>
                <a:spcPct val="20000"/>
              </a:spcBef>
              <a:buFont typeface="Arial"/>
              <a:buNone/>
              <a:defRPr sz="1200" b="0" i="0" kern="1200">
                <a:solidFill>
                  <a:schemeClr val="accent6">
                    <a:lumMod val="50000"/>
                  </a:schemeClr>
                </a:solidFill>
                <a:latin typeface="Arial"/>
                <a:ea typeface="+mn-ea"/>
                <a:cs typeface="Arial"/>
              </a:defRPr>
            </a:lvl2pPr>
            <a:lvl3pPr marL="914400" indent="0" algn="l" defTabSz="457200" rtl="0" eaLnBrk="1" latinLnBrk="0" hangingPunct="1">
              <a:spcBef>
                <a:spcPct val="20000"/>
              </a:spcBef>
              <a:buFont typeface="Arial"/>
              <a:buNone/>
              <a:defRPr sz="1000" b="0" i="0" kern="1200">
                <a:solidFill>
                  <a:schemeClr val="accent6">
                    <a:lumMod val="50000"/>
                  </a:schemeClr>
                </a:solidFill>
                <a:latin typeface="Arial"/>
                <a:ea typeface="+mn-ea"/>
                <a:cs typeface="Arial"/>
              </a:defRPr>
            </a:lvl3pPr>
            <a:lvl4pPr marL="13716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4pPr>
            <a:lvl5pPr marL="18288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l">
              <a:spcBef>
                <a:spcPts val="800"/>
              </a:spcBef>
              <a:defRPr/>
            </a:pPr>
            <a:r>
              <a:rPr lang="en-US" sz="1867" dirty="0">
                <a:solidFill>
                  <a:prstClr val="white"/>
                </a:solidFill>
                <a:latin typeface="Calibri" panose="020F0502020204030204" pitchFamily="34" charset="0"/>
                <a:ea typeface="Amazon Ember" charset="0"/>
                <a:cs typeface="Calibri" panose="020F0502020204030204" pitchFamily="34" charset="0"/>
              </a:rPr>
              <a:t>Durable and Secure</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Avoid risks of physical media handling</a:t>
            </a:r>
          </a:p>
        </p:txBody>
      </p:sp>
      <p:sp>
        <p:nvSpPr>
          <p:cNvPr id="24" name="Text Placeholder 7">
            <a:extLst>
              <a:ext uri="{FF2B5EF4-FFF2-40B4-BE49-F238E27FC236}">
                <a16:creationId xmlns:a16="http://schemas.microsoft.com/office/drawing/2014/main" id="{C96E7236-F330-D1CE-7FF9-541B9722C91B}"/>
              </a:ext>
            </a:extLst>
          </p:cNvPr>
          <p:cNvSpPr txBox="1">
            <a:spLocks/>
          </p:cNvSpPr>
          <p:nvPr/>
        </p:nvSpPr>
        <p:spPr>
          <a:xfrm>
            <a:off x="9314703" y="2479778"/>
            <a:ext cx="2401824" cy="1361415"/>
          </a:xfrm>
          <a:prstGeom prst="rect">
            <a:avLst/>
          </a:prstGeom>
        </p:spPr>
        <p:txBody>
          <a:bodyPr vert="horz" lIns="121917" tIns="60959" rIns="121917" bIns="60959" rtlCol="0">
            <a:noAutofit/>
          </a:bodyPr>
          <a:lstStyle>
            <a:lvl1pPr marL="0" indent="0" algn="ctr" defTabSz="457200" rtl="0" eaLnBrk="1" latinLnBrk="0" hangingPunct="1">
              <a:spcBef>
                <a:spcPct val="20000"/>
              </a:spcBef>
              <a:buFontTx/>
              <a:buNone/>
              <a:defRPr sz="1400" b="0" i="0" kern="1200">
                <a:solidFill>
                  <a:srgbClr val="4D4D4C"/>
                </a:solidFill>
                <a:latin typeface="Arial"/>
                <a:ea typeface="+mn-ea"/>
                <a:cs typeface="Arial"/>
              </a:defRPr>
            </a:lvl1pPr>
            <a:lvl2pPr marL="457200" indent="0" algn="l" defTabSz="457200" rtl="0" eaLnBrk="1" latinLnBrk="0" hangingPunct="1">
              <a:spcBef>
                <a:spcPct val="20000"/>
              </a:spcBef>
              <a:buFont typeface="Arial"/>
              <a:buNone/>
              <a:defRPr sz="1200" b="0" i="0" kern="1200">
                <a:solidFill>
                  <a:schemeClr val="accent6">
                    <a:lumMod val="50000"/>
                  </a:schemeClr>
                </a:solidFill>
                <a:latin typeface="Arial"/>
                <a:ea typeface="+mn-ea"/>
                <a:cs typeface="Arial"/>
              </a:defRPr>
            </a:lvl2pPr>
            <a:lvl3pPr marL="914400" indent="0" algn="l" defTabSz="457200" rtl="0" eaLnBrk="1" latinLnBrk="0" hangingPunct="1">
              <a:spcBef>
                <a:spcPct val="20000"/>
              </a:spcBef>
              <a:buFont typeface="Arial"/>
              <a:buNone/>
              <a:defRPr sz="1000" b="0" i="0" kern="1200">
                <a:solidFill>
                  <a:schemeClr val="accent6">
                    <a:lumMod val="50000"/>
                  </a:schemeClr>
                </a:solidFill>
                <a:latin typeface="Arial"/>
                <a:ea typeface="+mn-ea"/>
                <a:cs typeface="Arial"/>
              </a:defRPr>
            </a:lvl3pPr>
            <a:lvl4pPr marL="13716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4pPr>
            <a:lvl5pPr marL="1828800" indent="0" algn="l" defTabSz="457200" rtl="0" eaLnBrk="1" latinLnBrk="0" hangingPunct="1">
              <a:spcBef>
                <a:spcPct val="20000"/>
              </a:spcBef>
              <a:buFont typeface="Arial"/>
              <a:buNone/>
              <a:defRPr sz="900" b="0" i="0" kern="1200">
                <a:solidFill>
                  <a:schemeClr val="accent6">
                    <a:lumMod val="50000"/>
                  </a:schemeClr>
                </a:solidFill>
                <a:latin typeface="Arial"/>
                <a:ea typeface="+mn-ea"/>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l">
              <a:spcBef>
                <a:spcPts val="800"/>
              </a:spcBef>
              <a:defRPr/>
            </a:pPr>
            <a:r>
              <a:rPr lang="en-US" sz="1867" dirty="0">
                <a:solidFill>
                  <a:prstClr val="white"/>
                </a:solidFill>
                <a:latin typeface="Calibri" panose="020F0502020204030204" pitchFamily="34" charset="0"/>
                <a:ea typeface="Amazon Ember" charset="0"/>
                <a:cs typeface="Calibri" panose="020F0502020204030204" pitchFamily="34" charset="0"/>
              </a:rPr>
              <a:t>Reduce time to market</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Focus on your business, not your infrastructure</a:t>
            </a:r>
          </a:p>
          <a:p>
            <a:pPr algn="l">
              <a:spcBef>
                <a:spcPts val="1600"/>
              </a:spcBef>
              <a:defRPr/>
            </a:pPr>
            <a:r>
              <a:rPr lang="en-US" sz="1867" dirty="0">
                <a:solidFill>
                  <a:prstClr val="white"/>
                </a:solidFill>
                <a:latin typeface="Calibri" panose="020F0502020204030204" pitchFamily="34" charset="0"/>
                <a:ea typeface="Amazon Ember" charset="0"/>
                <a:cs typeface="Calibri" panose="020F0502020204030204" pitchFamily="34" charset="0"/>
              </a:rPr>
              <a:t>Global Scale</a:t>
            </a:r>
          </a:p>
        </p:txBody>
      </p:sp>
      <p:cxnSp>
        <p:nvCxnSpPr>
          <p:cNvPr id="25" name="Straight Connector 24">
            <a:extLst>
              <a:ext uri="{FF2B5EF4-FFF2-40B4-BE49-F238E27FC236}">
                <a16:creationId xmlns:a16="http://schemas.microsoft.com/office/drawing/2014/main" id="{0E99A5AE-C122-6C44-DB22-A61022988DC7}"/>
              </a:ext>
            </a:extLst>
          </p:cNvPr>
          <p:cNvCxnSpPr>
            <a:cxnSpLocks/>
          </p:cNvCxnSpPr>
          <p:nvPr/>
        </p:nvCxnSpPr>
        <p:spPr>
          <a:xfrm>
            <a:off x="3052343" y="1688107"/>
            <a:ext cx="9972" cy="3945423"/>
          </a:xfrm>
          <a:prstGeom prst="line">
            <a:avLst/>
          </a:prstGeom>
          <a:noFill/>
          <a:ln w="19050" cap="flat" cmpd="sng" algn="ctr">
            <a:solidFill>
              <a:srgbClr val="FF8500"/>
            </a:solidFill>
            <a:prstDash val="solid"/>
            <a:miter lim="800000"/>
          </a:ln>
          <a:effectLst/>
        </p:spPr>
      </p:cxnSp>
      <p:cxnSp>
        <p:nvCxnSpPr>
          <p:cNvPr id="26" name="Straight Connector 25">
            <a:extLst>
              <a:ext uri="{FF2B5EF4-FFF2-40B4-BE49-F238E27FC236}">
                <a16:creationId xmlns:a16="http://schemas.microsoft.com/office/drawing/2014/main" id="{83AF8EA6-3485-9722-9533-23BD2B79B234}"/>
              </a:ext>
            </a:extLst>
          </p:cNvPr>
          <p:cNvCxnSpPr>
            <a:cxnSpLocks/>
          </p:cNvCxnSpPr>
          <p:nvPr/>
        </p:nvCxnSpPr>
        <p:spPr>
          <a:xfrm>
            <a:off x="5919255" y="1688106"/>
            <a:ext cx="9972" cy="3945423"/>
          </a:xfrm>
          <a:prstGeom prst="line">
            <a:avLst/>
          </a:prstGeom>
          <a:noFill/>
          <a:ln w="19050" cap="flat" cmpd="sng" algn="ctr">
            <a:solidFill>
              <a:srgbClr val="FF8500"/>
            </a:solidFill>
            <a:prstDash val="solid"/>
            <a:miter lim="800000"/>
          </a:ln>
          <a:effectLst/>
        </p:spPr>
      </p:cxnSp>
      <p:cxnSp>
        <p:nvCxnSpPr>
          <p:cNvPr id="27" name="Straight Connector 26">
            <a:extLst>
              <a:ext uri="{FF2B5EF4-FFF2-40B4-BE49-F238E27FC236}">
                <a16:creationId xmlns:a16="http://schemas.microsoft.com/office/drawing/2014/main" id="{992DE7B7-1747-59DE-F1B3-9E669C9A9213}"/>
              </a:ext>
            </a:extLst>
          </p:cNvPr>
          <p:cNvCxnSpPr>
            <a:cxnSpLocks/>
          </p:cNvCxnSpPr>
          <p:nvPr/>
        </p:nvCxnSpPr>
        <p:spPr>
          <a:xfrm>
            <a:off x="9087866" y="1688106"/>
            <a:ext cx="9972" cy="3945423"/>
          </a:xfrm>
          <a:prstGeom prst="line">
            <a:avLst/>
          </a:prstGeom>
          <a:noFill/>
          <a:ln w="19050" cap="flat" cmpd="sng" algn="ctr">
            <a:solidFill>
              <a:srgbClr val="FF8500"/>
            </a:solidFill>
            <a:prstDash val="solid"/>
            <a:miter lim="800000"/>
          </a:ln>
          <a:effectLst/>
        </p:spPr>
      </p:cxnSp>
    </p:spTree>
    <p:extLst>
      <p:ext uri="{BB962C8B-B14F-4D97-AF65-F5344CB8AC3E}">
        <p14:creationId xmlns:p14="http://schemas.microsoft.com/office/powerpoint/2010/main" val="3136553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8A6C-92EA-038D-E846-2E54DFA3B4DE}"/>
              </a:ext>
            </a:extLst>
          </p:cNvPr>
          <p:cNvSpPr txBox="1">
            <a:spLocks/>
          </p:cNvSpPr>
          <p:nvPr/>
        </p:nvSpPr>
        <p:spPr>
          <a:xfrm>
            <a:off x="269240" y="199477"/>
            <a:ext cx="1165584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S3 Access Management &amp; Security</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29A5BAC-3E79-5AEC-36A8-C7D2D9965F30}"/>
              </a:ext>
            </a:extLst>
          </p:cNvPr>
          <p:cNvSpPr txBox="1">
            <a:spLocks/>
          </p:cNvSpPr>
          <p:nvPr/>
        </p:nvSpPr>
        <p:spPr>
          <a:xfrm>
            <a:off x="269241" y="1138977"/>
            <a:ext cx="10369996" cy="5427376"/>
          </a:xfrm>
          <a:prstGeom prst="rect">
            <a:avLst/>
          </a:prstGeom>
        </p:spPr>
        <p:txBody>
          <a:bodyPr>
            <a:noAutofit/>
          </a:bodyPr>
          <a:lstStyle>
            <a:lvl1pPr marL="0" indent="0" algn="l" defTabSz="457200" rtl="0" eaLnBrk="1" latinLnBrk="0" hangingPunct="1">
              <a:spcBef>
                <a:spcPct val="20000"/>
              </a:spcBef>
              <a:buFontTx/>
              <a:buNone/>
              <a:defRPr sz="2400" b="0" i="0" kern="1200">
                <a:solidFill>
                  <a:schemeClr val="bg1"/>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2000" b="0" i="0" kern="1200">
                <a:solidFill>
                  <a:schemeClr val="bg1"/>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800" b="0" i="0" kern="1200">
                <a:solidFill>
                  <a:schemeClr val="bg1"/>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Deep integration with AWS Identity and Access Management (IAM)</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Access Control Lists (ACLs), S3 bucket policies, and S3 Access Points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Query String Authentication</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Audit Logs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S3 supports both server-side &amp; client-side encryption</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S3 Block Public Access to ensure S3 buckets and objects do not have </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	public access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Amazon Macie to discover, classify, and protect sensitive data stored in Amazon S3</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Access Analyzer for S3</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Amazon S3 Object Lock</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AWS PrivateLink for S3</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Amazon GuardDuty for S3</a:t>
            </a:r>
          </a:p>
        </p:txBody>
      </p:sp>
      <p:pic>
        <p:nvPicPr>
          <p:cNvPr id="4" name="Picture 3">
            <a:extLst>
              <a:ext uri="{FF2B5EF4-FFF2-40B4-BE49-F238E27FC236}">
                <a16:creationId xmlns:a16="http://schemas.microsoft.com/office/drawing/2014/main" id="{B73DDE57-A7D3-72C5-8DD0-284EAB8DC0F2}"/>
              </a:ext>
            </a:extLst>
          </p:cNvPr>
          <p:cNvPicPr>
            <a:picLocks noChangeAspect="1"/>
          </p:cNvPicPr>
          <p:nvPr/>
        </p:nvPicPr>
        <p:blipFill>
          <a:blip r:embed="rId3"/>
          <a:stretch>
            <a:fillRect/>
          </a:stretch>
        </p:blipFill>
        <p:spPr>
          <a:xfrm>
            <a:off x="9683945" y="1138977"/>
            <a:ext cx="2508055" cy="2520595"/>
          </a:xfrm>
          <a:prstGeom prst="rect">
            <a:avLst/>
          </a:prstGeom>
        </p:spPr>
      </p:pic>
      <p:grpSp>
        <p:nvGrpSpPr>
          <p:cNvPr id="5" name="Group 4">
            <a:extLst>
              <a:ext uri="{FF2B5EF4-FFF2-40B4-BE49-F238E27FC236}">
                <a16:creationId xmlns:a16="http://schemas.microsoft.com/office/drawing/2014/main" id="{C0483C3E-CC0C-2EDA-4971-CF4E8FEB8AFB}"/>
              </a:ext>
            </a:extLst>
          </p:cNvPr>
          <p:cNvGrpSpPr/>
          <p:nvPr/>
        </p:nvGrpSpPr>
        <p:grpSpPr>
          <a:xfrm>
            <a:off x="9577987" y="2397583"/>
            <a:ext cx="948763" cy="1142771"/>
            <a:chOff x="11302841" y="963697"/>
            <a:chExt cx="660753" cy="769141"/>
          </a:xfrm>
        </p:grpSpPr>
        <p:sp>
          <p:nvSpPr>
            <p:cNvPr id="6" name="Rectangle 5">
              <a:extLst>
                <a:ext uri="{FF2B5EF4-FFF2-40B4-BE49-F238E27FC236}">
                  <a16:creationId xmlns:a16="http://schemas.microsoft.com/office/drawing/2014/main" id="{5DC73F74-4945-77DE-C3DA-3C7D3E27B10D}"/>
                </a:ext>
              </a:extLst>
            </p:cNvPr>
            <p:cNvSpPr/>
            <p:nvPr/>
          </p:nvSpPr>
          <p:spPr bwMode="auto">
            <a:xfrm>
              <a:off x="11302841" y="1033632"/>
              <a:ext cx="531628" cy="699206"/>
            </a:xfrm>
            <a:prstGeom prst="rect">
              <a:avLst/>
            </a:prstGeom>
            <a:solidFill>
              <a:sysClr val="window" lastClr="FFFFFF">
                <a:lumMod val="50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marL="0" marR="0" lvl="0" indent="0" algn="ctr" defTabSz="1243265"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pic>
          <p:nvPicPr>
            <p:cNvPr id="7" name="Graphic 6">
              <a:extLst>
                <a:ext uri="{FF2B5EF4-FFF2-40B4-BE49-F238E27FC236}">
                  <a16:creationId xmlns:a16="http://schemas.microsoft.com/office/drawing/2014/main" id="{BFBDE2B0-E40C-62AC-3074-0C5EFC0D277E}"/>
                </a:ext>
              </a:extLst>
            </p:cNvPr>
            <p:cNvPicPr>
              <a:picLocks noChangeAspect="1"/>
            </p:cNvPicPr>
            <p:nvPr/>
          </p:nvPicPr>
          <p:blipFill rotWithShape="1">
            <a:blip r:embed="rId4">
              <a:lum bright="70000" contrast="-70000"/>
              <a:extLst>
                <a:ext uri="{96DAC541-7B7A-43D3-8B79-37D633B846F1}">
                  <asvg:svgBlip xmlns:asvg="http://schemas.microsoft.com/office/drawing/2016/SVG/main" r:embed="rId5"/>
                </a:ext>
              </a:extLst>
            </a:blip>
            <a:srcRect l="25461" t="16662" r="24102" b="17002"/>
            <a:stretch/>
          </p:blipFill>
          <p:spPr>
            <a:xfrm>
              <a:off x="11431966" y="963697"/>
              <a:ext cx="531628" cy="699206"/>
            </a:xfrm>
            <a:prstGeom prst="rect">
              <a:avLst/>
            </a:prstGeom>
          </p:spPr>
        </p:pic>
      </p:grpSp>
    </p:spTree>
    <p:extLst>
      <p:ext uri="{BB962C8B-B14F-4D97-AF65-F5344CB8AC3E}">
        <p14:creationId xmlns:p14="http://schemas.microsoft.com/office/powerpoint/2010/main" val="2389564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F1AD-803B-8F1E-6ED5-81C82B694DA7}"/>
              </a:ext>
            </a:extLst>
          </p:cNvPr>
          <p:cNvSpPr txBox="1">
            <a:spLocks/>
          </p:cNvSpPr>
          <p:nvPr/>
        </p:nvSpPr>
        <p:spPr>
          <a:xfrm>
            <a:off x="748213" y="598530"/>
            <a:ext cx="1165584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New S3 Features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A5ECDB-7AAD-CCD1-2AFA-826C42FCDD71}"/>
              </a:ext>
            </a:extLst>
          </p:cNvPr>
          <p:cNvSpPr txBox="1">
            <a:spLocks/>
          </p:cNvSpPr>
          <p:nvPr/>
        </p:nvSpPr>
        <p:spPr>
          <a:xfrm>
            <a:off x="1347724" y="1885082"/>
            <a:ext cx="9496551" cy="3503781"/>
          </a:xfrm>
          <a:prstGeom prst="rect">
            <a:avLst/>
          </a:prstGeom>
        </p:spPr>
        <p:txBody>
          <a:bodyPr>
            <a:noAutofit/>
          </a:bodyPr>
          <a:lstStyle>
            <a:lvl1pPr marL="0" indent="0" algn="l" defTabSz="457200" rtl="0" eaLnBrk="1" latinLnBrk="0" hangingPunct="1">
              <a:spcBef>
                <a:spcPct val="20000"/>
              </a:spcBef>
              <a:buFontTx/>
              <a:buNone/>
              <a:defRPr sz="2400" b="0" i="0" kern="1200">
                <a:solidFill>
                  <a:schemeClr val="bg1"/>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2000" b="0" i="0" kern="1200">
                <a:solidFill>
                  <a:schemeClr val="bg1"/>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800" b="0" i="0" kern="1200">
                <a:solidFill>
                  <a:schemeClr val="bg1"/>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S3 Mountpoint </a:t>
            </a:r>
            <a:r>
              <a:rPr kumimoji="0" lang="en-US" sz="2400" b="1" i="0" u="none" strike="noStrike" kern="1200" cap="none" spc="0" normalizeH="0" baseline="0" noProof="0" dirty="0">
                <a:ln>
                  <a:noFill/>
                </a:ln>
                <a:solidFill>
                  <a:srgbClr val="FBD8BF">
                    <a:lumMod val="50000"/>
                  </a:srgbClr>
                </a:solidFill>
                <a:effectLst/>
                <a:uLnTx/>
                <a:uFillTx/>
                <a:latin typeface="Calibri" panose="020F0502020204030204" pitchFamily="34" charset="0"/>
                <a:cs typeface="Calibri" panose="020F0502020204030204" pitchFamily="34" charset="0"/>
              </a:rPr>
              <a:t>(Alpha)</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Object Replication Status Visibility</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Data Exchange for S3</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Automatic Encryption of New Objects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VPC Interface Endpoints for S3</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Automatic enabling of S3 Block Public Access on new Buckets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Automatic disabling of S3 Access Control Lists (ACL’s) on new Buckets</a:t>
            </a: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457189" marR="0" lvl="0" indent="-457189"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Explosion 1 2">
            <a:extLst>
              <a:ext uri="{FF2B5EF4-FFF2-40B4-BE49-F238E27FC236}">
                <a16:creationId xmlns:a16="http://schemas.microsoft.com/office/drawing/2014/main" id="{5B3309B4-46C4-A06C-C7D6-BB8F4B12FA03}"/>
              </a:ext>
            </a:extLst>
          </p:cNvPr>
          <p:cNvSpPr/>
          <p:nvPr/>
        </p:nvSpPr>
        <p:spPr>
          <a:xfrm>
            <a:off x="4123630" y="485295"/>
            <a:ext cx="1212281" cy="762000"/>
          </a:xfrm>
          <a:prstGeom prst="irregularSeal1">
            <a:avLst/>
          </a:prstGeom>
          <a:noFill/>
          <a:ln w="6350" cap="flat" cmpd="sng" algn="ctr">
            <a:solidFill>
              <a:srgbClr val="FF85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a:ln>
                  <a:noFill/>
                </a:ln>
                <a:solidFill>
                  <a:srgbClr val="F1F3F3"/>
                </a:solidFill>
                <a:effectLst/>
                <a:uLnTx/>
                <a:uFillTx/>
                <a:latin typeface="Calibri" panose="020F0502020204030204" pitchFamily="34" charset="0"/>
                <a:cs typeface="Calibri" panose="020F0502020204030204" pitchFamily="34" charset="0"/>
              </a:rPr>
              <a:t>NEW</a:t>
            </a:r>
          </a:p>
        </p:txBody>
      </p:sp>
    </p:spTree>
    <p:extLst>
      <p:ext uri="{BB962C8B-B14F-4D97-AF65-F5344CB8AC3E}">
        <p14:creationId xmlns:p14="http://schemas.microsoft.com/office/powerpoint/2010/main" val="924465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8520-CB0F-EE08-D737-605380DA3600}"/>
              </a:ext>
            </a:extLst>
          </p:cNvPr>
          <p:cNvSpPr/>
          <p:nvPr/>
        </p:nvSpPr>
        <p:spPr>
          <a:xfrm>
            <a:off x="2991678" y="1762669"/>
            <a:ext cx="6221896" cy="2852530"/>
          </a:xfrm>
          <a:prstGeom prst="rect">
            <a:avLst/>
          </a:prstGeom>
          <a:solidFill>
            <a:srgbClr val="0B98B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991678" y="2530858"/>
            <a:ext cx="6221896" cy="1300914"/>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Data Transfer &amp; </a:t>
            </a:r>
            <a:br>
              <a:rPr lang="en-NZ" sz="4000" b="1" dirty="0">
                <a:solidFill>
                  <a:schemeClr val="bg1"/>
                </a:solidFill>
                <a:latin typeface="Calibri" panose="020F0502020204030204" pitchFamily="34" charset="0"/>
                <a:cs typeface="Calibri" panose="020F0502020204030204" pitchFamily="34" charset="0"/>
              </a:rPr>
            </a:br>
            <a:r>
              <a:rPr lang="en-NZ" sz="4000" b="1" dirty="0">
                <a:solidFill>
                  <a:schemeClr val="bg1"/>
                </a:solidFill>
                <a:latin typeface="Calibri" panose="020F0502020204030204" pitchFamily="34" charset="0"/>
                <a:cs typeface="Calibri" panose="020F0502020204030204" pitchFamily="34" charset="0"/>
              </a:rPr>
              <a:t>Edge Processing</a:t>
            </a:r>
          </a:p>
        </p:txBody>
      </p:sp>
    </p:spTree>
    <p:extLst>
      <p:ext uri="{BB962C8B-B14F-4D97-AF65-F5344CB8AC3E}">
        <p14:creationId xmlns:p14="http://schemas.microsoft.com/office/powerpoint/2010/main" val="991078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D3BE-4A08-6C5F-BED9-ECABA6F10EC8}"/>
              </a:ext>
            </a:extLst>
          </p:cNvPr>
          <p:cNvSpPr txBox="1">
            <a:spLocks/>
          </p:cNvSpPr>
          <p:nvPr/>
        </p:nvSpPr>
        <p:spPr>
          <a:xfrm>
            <a:off x="290123" y="300729"/>
            <a:ext cx="1165584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Many Options for Data Transfer</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1200DFE-2F70-4824-DFE5-F1BE54AAC4F7}"/>
              </a:ext>
            </a:extLst>
          </p:cNvPr>
          <p:cNvSpPr>
            <a:spLocks noChangeAspect="1"/>
          </p:cNvSpPr>
          <p:nvPr/>
        </p:nvSpPr>
        <p:spPr>
          <a:xfrm>
            <a:off x="464494" y="2760886"/>
            <a:ext cx="1708804" cy="685540"/>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a:t>
            </a:r>
            <a:b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Direct Connect</a:t>
            </a:r>
          </a:p>
        </p:txBody>
      </p:sp>
      <p:pic>
        <p:nvPicPr>
          <p:cNvPr id="4" name="Picture 3">
            <a:extLst>
              <a:ext uri="{FF2B5EF4-FFF2-40B4-BE49-F238E27FC236}">
                <a16:creationId xmlns:a16="http://schemas.microsoft.com/office/drawing/2014/main" id="{FF87F173-C10D-5AD8-E467-F6F7F58578F0}"/>
              </a:ext>
            </a:extLst>
          </p:cNvPr>
          <p:cNvPicPr>
            <a:picLocks noChangeAspect="1"/>
          </p:cNvPicPr>
          <p:nvPr/>
        </p:nvPicPr>
        <p:blipFill>
          <a:blip r:embed="rId3" cstate="print">
            <a:alphaModFix/>
            <a:lum bright="70000" contrast="-70000"/>
            <a:extLst>
              <a:ext uri="{BEBA8EAE-BF5A-486C-A8C5-ECC9F3942E4B}">
                <a14:imgProps xmlns:a14="http://schemas.microsoft.com/office/drawing/2010/main">
                  <a14:imgLayer>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4903" y="1572572"/>
            <a:ext cx="796059" cy="796059"/>
          </a:xfrm>
          <a:prstGeom prst="rect">
            <a:avLst/>
          </a:prstGeom>
        </p:spPr>
      </p:pic>
      <p:sp>
        <p:nvSpPr>
          <p:cNvPr id="5" name="Rectangle 4">
            <a:extLst>
              <a:ext uri="{FF2B5EF4-FFF2-40B4-BE49-F238E27FC236}">
                <a16:creationId xmlns:a16="http://schemas.microsoft.com/office/drawing/2014/main" id="{044D5053-753F-860C-416B-A2D840B56EB6}"/>
              </a:ext>
            </a:extLst>
          </p:cNvPr>
          <p:cNvSpPr>
            <a:spLocks noChangeAspect="1"/>
          </p:cNvSpPr>
          <p:nvPr/>
        </p:nvSpPr>
        <p:spPr>
          <a:xfrm>
            <a:off x="2457861" y="2760886"/>
            <a:ext cx="1553459" cy="810924"/>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Amazon Kinesis Firehose</a:t>
            </a:r>
          </a:p>
        </p:txBody>
      </p:sp>
      <p:pic>
        <p:nvPicPr>
          <p:cNvPr id="6" name="Picture 5">
            <a:extLst>
              <a:ext uri="{FF2B5EF4-FFF2-40B4-BE49-F238E27FC236}">
                <a16:creationId xmlns:a16="http://schemas.microsoft.com/office/drawing/2014/main" id="{A190F7D0-B7EA-33F4-6CF8-6FE797CAEDBD}"/>
              </a:ext>
            </a:extLst>
          </p:cNvPr>
          <p:cNvPicPr>
            <a:picLocks noChangeAspect="1"/>
          </p:cNvPicPr>
          <p:nvPr/>
        </p:nvPicPr>
        <p:blipFill>
          <a:blip r:embed="rId4" cstate="print">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36561" y="1569972"/>
            <a:ext cx="796059" cy="797053"/>
          </a:xfrm>
          <a:prstGeom prst="rect">
            <a:avLst/>
          </a:prstGeom>
        </p:spPr>
      </p:pic>
      <p:sp>
        <p:nvSpPr>
          <p:cNvPr id="7" name="Rectangle 6">
            <a:extLst>
              <a:ext uri="{FF2B5EF4-FFF2-40B4-BE49-F238E27FC236}">
                <a16:creationId xmlns:a16="http://schemas.microsoft.com/office/drawing/2014/main" id="{F3D8FE68-0F20-4A35-0D63-7A451CC27A6C}"/>
              </a:ext>
            </a:extLst>
          </p:cNvPr>
          <p:cNvSpPr>
            <a:spLocks noChangeAspect="1"/>
          </p:cNvSpPr>
          <p:nvPr/>
        </p:nvSpPr>
        <p:spPr>
          <a:xfrm>
            <a:off x="2569764" y="5114395"/>
            <a:ext cx="1283848" cy="515056"/>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a:t>
            </a:r>
          </a:p>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Snowcone</a:t>
            </a:r>
          </a:p>
        </p:txBody>
      </p:sp>
      <p:pic>
        <p:nvPicPr>
          <p:cNvPr id="8" name="Picture 7">
            <a:extLst>
              <a:ext uri="{FF2B5EF4-FFF2-40B4-BE49-F238E27FC236}">
                <a16:creationId xmlns:a16="http://schemas.microsoft.com/office/drawing/2014/main" id="{FE1CF715-0043-BD96-A68D-9F83A0777865}"/>
              </a:ext>
            </a:extLst>
          </p:cNvPr>
          <p:cNvPicPr>
            <a:picLocks noChangeAspect="1"/>
          </p:cNvPicPr>
          <p:nvPr/>
        </p:nvPicPr>
        <p:blipFill>
          <a:blip r:embed="rId5" cstate="print">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10383" y="4017298"/>
            <a:ext cx="796059" cy="620924"/>
          </a:xfrm>
          <a:prstGeom prst="rect">
            <a:avLst/>
          </a:prstGeom>
        </p:spPr>
      </p:pic>
      <p:sp>
        <p:nvSpPr>
          <p:cNvPr id="9" name="Rectangle 8">
            <a:extLst>
              <a:ext uri="{FF2B5EF4-FFF2-40B4-BE49-F238E27FC236}">
                <a16:creationId xmlns:a16="http://schemas.microsoft.com/office/drawing/2014/main" id="{9B46D2B9-93AC-A8D4-C166-3E02AFAE5067}"/>
              </a:ext>
            </a:extLst>
          </p:cNvPr>
          <p:cNvSpPr>
            <a:spLocks noChangeAspect="1"/>
          </p:cNvSpPr>
          <p:nvPr/>
        </p:nvSpPr>
        <p:spPr>
          <a:xfrm>
            <a:off x="6222613" y="5114395"/>
            <a:ext cx="1719564" cy="515056"/>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Snowmobile</a:t>
            </a:r>
          </a:p>
        </p:txBody>
      </p:sp>
      <p:pic>
        <p:nvPicPr>
          <p:cNvPr id="10" name="Picture 9">
            <a:extLst>
              <a:ext uri="{FF2B5EF4-FFF2-40B4-BE49-F238E27FC236}">
                <a16:creationId xmlns:a16="http://schemas.microsoft.com/office/drawing/2014/main" id="{2ACD151F-FA4F-9CCB-4589-1A576A6F0796}"/>
              </a:ext>
            </a:extLst>
          </p:cNvPr>
          <p:cNvPicPr>
            <a:picLocks noChangeAspect="1"/>
          </p:cNvPicPr>
          <p:nvPr/>
        </p:nvPicPr>
        <p:blipFill>
          <a:blip r:embed="rId6" cstate="print">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88661" y="3949285"/>
            <a:ext cx="787468" cy="756953"/>
          </a:xfrm>
          <a:prstGeom prst="rect">
            <a:avLst/>
          </a:prstGeom>
        </p:spPr>
      </p:pic>
      <p:sp>
        <p:nvSpPr>
          <p:cNvPr id="11" name="Rectangle 10">
            <a:extLst>
              <a:ext uri="{FF2B5EF4-FFF2-40B4-BE49-F238E27FC236}">
                <a16:creationId xmlns:a16="http://schemas.microsoft.com/office/drawing/2014/main" id="{BCD8903B-ED99-D31C-DDDA-DBD2E0A21982}"/>
              </a:ext>
            </a:extLst>
          </p:cNvPr>
          <p:cNvSpPr>
            <a:spLocks noChangeAspect="1"/>
          </p:cNvSpPr>
          <p:nvPr/>
        </p:nvSpPr>
        <p:spPr>
          <a:xfrm>
            <a:off x="10279301" y="2760885"/>
            <a:ext cx="1283848" cy="515056"/>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Storage Gateway</a:t>
            </a:r>
          </a:p>
        </p:txBody>
      </p:sp>
      <p:sp>
        <p:nvSpPr>
          <p:cNvPr id="12" name="Rectangle 11">
            <a:extLst>
              <a:ext uri="{FF2B5EF4-FFF2-40B4-BE49-F238E27FC236}">
                <a16:creationId xmlns:a16="http://schemas.microsoft.com/office/drawing/2014/main" id="{71F4D2F0-F3C8-8B5C-0953-410AEE847A30}"/>
              </a:ext>
            </a:extLst>
          </p:cNvPr>
          <p:cNvSpPr>
            <a:spLocks noChangeAspect="1"/>
          </p:cNvSpPr>
          <p:nvPr/>
        </p:nvSpPr>
        <p:spPr>
          <a:xfrm>
            <a:off x="8207013" y="2760886"/>
            <a:ext cx="1585113" cy="670185"/>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Amazon S3 Transfer Acceleration</a:t>
            </a:r>
          </a:p>
        </p:txBody>
      </p:sp>
      <p:pic>
        <p:nvPicPr>
          <p:cNvPr id="13" name="Picture 12">
            <a:extLst>
              <a:ext uri="{FF2B5EF4-FFF2-40B4-BE49-F238E27FC236}">
                <a16:creationId xmlns:a16="http://schemas.microsoft.com/office/drawing/2014/main" id="{0296D167-326A-E6E5-D0AA-D2711DE08419}"/>
              </a:ext>
            </a:extLst>
          </p:cNvPr>
          <p:cNvPicPr>
            <a:picLocks noChangeAspect="1"/>
          </p:cNvPicPr>
          <p:nvPr/>
        </p:nvPicPr>
        <p:blipFill>
          <a:blip r:embed="rId7">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05835" y="1610380"/>
            <a:ext cx="787468" cy="716237"/>
          </a:xfrm>
          <a:prstGeom prst="rect">
            <a:avLst/>
          </a:prstGeom>
        </p:spPr>
      </p:pic>
      <p:sp>
        <p:nvSpPr>
          <p:cNvPr id="14" name="Rectangle 13">
            <a:extLst>
              <a:ext uri="{FF2B5EF4-FFF2-40B4-BE49-F238E27FC236}">
                <a16:creationId xmlns:a16="http://schemas.microsoft.com/office/drawing/2014/main" id="{A19BC8CE-65AB-C18A-4DC6-411E3B1A3212}"/>
              </a:ext>
            </a:extLst>
          </p:cNvPr>
          <p:cNvSpPr>
            <a:spLocks noChangeAspect="1"/>
          </p:cNvSpPr>
          <p:nvPr/>
        </p:nvSpPr>
        <p:spPr>
          <a:xfrm>
            <a:off x="8371993" y="5114394"/>
            <a:ext cx="1283849" cy="670185"/>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a:t>
            </a:r>
            <a:b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DataSync</a:t>
            </a:r>
          </a:p>
        </p:txBody>
      </p:sp>
      <p:pic>
        <p:nvPicPr>
          <p:cNvPr id="15" name="Picture 14">
            <a:extLst>
              <a:ext uri="{FF2B5EF4-FFF2-40B4-BE49-F238E27FC236}">
                <a16:creationId xmlns:a16="http://schemas.microsoft.com/office/drawing/2014/main" id="{E5006A58-FD1B-A32E-1D8F-9422457C03E1}"/>
              </a:ext>
            </a:extLst>
          </p:cNvPr>
          <p:cNvPicPr>
            <a:picLocks noChangeAspect="1"/>
          </p:cNvPicPr>
          <p:nvPr/>
        </p:nvPicPr>
        <p:blipFill>
          <a:blip r:embed="rId8">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10321" y="4008465"/>
            <a:ext cx="787468" cy="638593"/>
          </a:xfrm>
          <a:prstGeom prst="rect">
            <a:avLst/>
          </a:prstGeom>
        </p:spPr>
      </p:pic>
      <p:sp>
        <p:nvSpPr>
          <p:cNvPr id="16" name="Rectangle 15">
            <a:extLst>
              <a:ext uri="{FF2B5EF4-FFF2-40B4-BE49-F238E27FC236}">
                <a16:creationId xmlns:a16="http://schemas.microsoft.com/office/drawing/2014/main" id="{3664CD71-15C7-CF18-8284-5234EAE79BBA}"/>
              </a:ext>
            </a:extLst>
          </p:cNvPr>
          <p:cNvSpPr>
            <a:spLocks noChangeAspect="1"/>
          </p:cNvSpPr>
          <p:nvPr/>
        </p:nvSpPr>
        <p:spPr>
          <a:xfrm>
            <a:off x="10242106" y="5114394"/>
            <a:ext cx="1412233" cy="737204"/>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Transfer </a:t>
            </a:r>
            <a:b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Family</a:t>
            </a:r>
          </a:p>
        </p:txBody>
      </p:sp>
      <p:sp>
        <p:nvSpPr>
          <p:cNvPr id="17" name="Rectangle 16">
            <a:extLst>
              <a:ext uri="{FF2B5EF4-FFF2-40B4-BE49-F238E27FC236}">
                <a16:creationId xmlns:a16="http://schemas.microsoft.com/office/drawing/2014/main" id="{1DF6D2F4-FD89-22B4-9271-B5AD6823F62D}"/>
              </a:ext>
            </a:extLst>
          </p:cNvPr>
          <p:cNvSpPr>
            <a:spLocks noChangeAspect="1"/>
          </p:cNvSpPr>
          <p:nvPr/>
        </p:nvSpPr>
        <p:spPr>
          <a:xfrm>
            <a:off x="4104685" y="5114396"/>
            <a:ext cx="2052679" cy="565945"/>
          </a:xfrm>
          <a:prstGeom prst="rect">
            <a:avLst/>
          </a:prstGeom>
          <a:noFill/>
          <a:ln w="12700" cap="flat" cmpd="sng" algn="ctr">
            <a:noFill/>
            <a:prstDash val="solid"/>
            <a:miter lim="800000"/>
          </a:ln>
          <a:effectLst/>
        </p:spPr>
        <p:txBody>
          <a:bodyPr rtlCol="0" anchor="t"/>
          <a:lstStyle/>
          <a:p>
            <a:pPr algn="ctr" defTabSz="761952">
              <a:lnSpc>
                <a:spcPct val="90000"/>
              </a:lnSpc>
              <a:defRPr/>
            </a:pP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AWS </a:t>
            </a:r>
            <a:b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b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Snowball Edge</a:t>
            </a:r>
          </a:p>
        </p:txBody>
      </p:sp>
      <p:pic>
        <p:nvPicPr>
          <p:cNvPr id="18" name="Picture 17">
            <a:extLst>
              <a:ext uri="{FF2B5EF4-FFF2-40B4-BE49-F238E27FC236}">
                <a16:creationId xmlns:a16="http://schemas.microsoft.com/office/drawing/2014/main" id="{103AFD67-C790-FB18-8560-C427B548F7B2}"/>
              </a:ext>
            </a:extLst>
          </p:cNvPr>
          <p:cNvPicPr>
            <a:picLocks noChangeAspect="1"/>
          </p:cNvPicPr>
          <p:nvPr/>
        </p:nvPicPr>
        <p:blipFill>
          <a:blip r:embed="rId9" cstate="print">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32475" y="3953522"/>
            <a:ext cx="795195" cy="748476"/>
          </a:xfrm>
          <a:prstGeom prst="rect">
            <a:avLst/>
          </a:prstGeom>
          <a:noFill/>
        </p:spPr>
      </p:pic>
      <p:sp>
        <p:nvSpPr>
          <p:cNvPr id="19" name="Rectangle 18">
            <a:extLst>
              <a:ext uri="{FF2B5EF4-FFF2-40B4-BE49-F238E27FC236}">
                <a16:creationId xmlns:a16="http://schemas.microsoft.com/office/drawing/2014/main" id="{F31C503B-5710-2D74-5FB3-DFE470841990}"/>
              </a:ext>
            </a:extLst>
          </p:cNvPr>
          <p:cNvSpPr>
            <a:spLocks noChangeAspect="1"/>
          </p:cNvSpPr>
          <p:nvPr/>
        </p:nvSpPr>
        <p:spPr>
          <a:xfrm>
            <a:off x="4293482" y="2760885"/>
            <a:ext cx="1725535" cy="805584"/>
          </a:xfrm>
          <a:prstGeom prst="rect">
            <a:avLst/>
          </a:prstGeom>
          <a:noFill/>
          <a:ln w="12700" cap="flat" cmpd="sng" algn="ctr">
            <a:noFill/>
            <a:prstDash val="solid"/>
            <a:miter lim="800000"/>
          </a:ln>
          <a:effectLst/>
        </p:spPr>
        <p:txBody>
          <a:bodyPr rtlCol="0" anchor="t"/>
          <a:lstStyle/>
          <a:p>
            <a:pPr algn="ctr" defTabSz="761952">
              <a:lnSpc>
                <a:spcPct val="90000"/>
              </a:lnSpc>
              <a:defRPr/>
            </a:pP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Amazon Kinesis </a:t>
            </a:r>
            <a:b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b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Data Streams</a:t>
            </a:r>
          </a:p>
        </p:txBody>
      </p:sp>
      <p:pic>
        <p:nvPicPr>
          <p:cNvPr id="20" name="Picture 19">
            <a:extLst>
              <a:ext uri="{FF2B5EF4-FFF2-40B4-BE49-F238E27FC236}">
                <a16:creationId xmlns:a16="http://schemas.microsoft.com/office/drawing/2014/main" id="{E36E6E86-07B2-D77B-9EB1-BC60B41B1C85}"/>
              </a:ext>
            </a:extLst>
          </p:cNvPr>
          <p:cNvPicPr>
            <a:picLocks noChangeAspect="1"/>
          </p:cNvPicPr>
          <p:nvPr/>
        </p:nvPicPr>
        <p:blipFill>
          <a:blip r:embed="rId10">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75473" y="1583521"/>
            <a:ext cx="761555" cy="761555"/>
          </a:xfrm>
          <a:prstGeom prst="rect">
            <a:avLst/>
          </a:prstGeom>
        </p:spPr>
      </p:pic>
      <p:sp>
        <p:nvSpPr>
          <p:cNvPr id="21" name="Rectangle 20">
            <a:extLst>
              <a:ext uri="{FF2B5EF4-FFF2-40B4-BE49-F238E27FC236}">
                <a16:creationId xmlns:a16="http://schemas.microsoft.com/office/drawing/2014/main" id="{093CC6C3-992A-F5A2-080E-82E93A1CE4BF}"/>
              </a:ext>
            </a:extLst>
          </p:cNvPr>
          <p:cNvSpPr>
            <a:spLocks noChangeAspect="1"/>
          </p:cNvSpPr>
          <p:nvPr/>
        </p:nvSpPr>
        <p:spPr>
          <a:xfrm>
            <a:off x="6118043" y="2760885"/>
            <a:ext cx="1919732" cy="805584"/>
          </a:xfrm>
          <a:prstGeom prst="rect">
            <a:avLst/>
          </a:prstGeom>
          <a:noFill/>
          <a:ln w="12700" cap="flat" cmpd="sng" algn="ctr">
            <a:noFill/>
            <a:prstDash val="solid"/>
            <a:miter lim="800000"/>
          </a:ln>
          <a:effectLst/>
        </p:spPr>
        <p:txBody>
          <a:bodyPr rtlCol="0" anchor="t"/>
          <a:lstStyle/>
          <a:p>
            <a:pPr algn="ctr" defTabSz="761952">
              <a:lnSpc>
                <a:spcPct val="90000"/>
              </a:lnSpc>
              <a:defRPr/>
            </a:pP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Amazon Kinesis </a:t>
            </a:r>
            <a:b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br>
            <a:r>
              <a:rPr lang="en-US" sz="1667" kern="0" dirty="0">
                <a:solidFill>
                  <a:srgbClr val="F1F3F3"/>
                </a:solidFill>
                <a:latin typeface="Calibri" panose="020F0502020204030204" pitchFamily="34" charset="0"/>
                <a:ea typeface="Amazon Ember" panose="020B0603020204020204" pitchFamily="34" charset="0"/>
                <a:cs typeface="Calibri" panose="020F0502020204030204" pitchFamily="34" charset="0"/>
              </a:rPr>
              <a:t>Video Streams</a:t>
            </a:r>
          </a:p>
        </p:txBody>
      </p:sp>
      <p:pic>
        <p:nvPicPr>
          <p:cNvPr id="22" name="Picture 21">
            <a:extLst>
              <a:ext uri="{FF2B5EF4-FFF2-40B4-BE49-F238E27FC236}">
                <a16:creationId xmlns:a16="http://schemas.microsoft.com/office/drawing/2014/main" id="{0FDF28DC-1D21-6B28-E4A9-219D6A6292A3}"/>
              </a:ext>
            </a:extLst>
          </p:cNvPr>
          <p:cNvPicPr>
            <a:picLocks noChangeAspect="1"/>
          </p:cNvPicPr>
          <p:nvPr/>
        </p:nvPicPr>
        <p:blipFill>
          <a:blip r:embed="rId11" cstate="print">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97132" y="1580068"/>
            <a:ext cx="761555" cy="761555"/>
          </a:xfrm>
          <a:prstGeom prst="rect">
            <a:avLst/>
          </a:prstGeom>
        </p:spPr>
      </p:pic>
      <p:sp>
        <p:nvSpPr>
          <p:cNvPr id="23" name="Oval 22">
            <a:extLst>
              <a:ext uri="{FF2B5EF4-FFF2-40B4-BE49-F238E27FC236}">
                <a16:creationId xmlns:a16="http://schemas.microsoft.com/office/drawing/2014/main" id="{542DEBD7-B385-F03D-BF38-A47503C4F76B}"/>
              </a:ext>
            </a:extLst>
          </p:cNvPr>
          <p:cNvSpPr/>
          <p:nvPr/>
        </p:nvSpPr>
        <p:spPr>
          <a:xfrm>
            <a:off x="648495" y="1294018"/>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E822D0FF-4621-2176-CC2B-023C2BE72195}"/>
              </a:ext>
            </a:extLst>
          </p:cNvPr>
          <p:cNvSpPr/>
          <p:nvPr/>
        </p:nvSpPr>
        <p:spPr>
          <a:xfrm>
            <a:off x="2570155" y="1291916"/>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013FBA82-2923-4214-03FB-C3AB3C2519C0}"/>
              </a:ext>
            </a:extLst>
          </p:cNvPr>
          <p:cNvSpPr/>
          <p:nvPr/>
        </p:nvSpPr>
        <p:spPr>
          <a:xfrm>
            <a:off x="4491813" y="1287716"/>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52232ECF-1E5C-FF48-B4D6-C54AF4835991}"/>
              </a:ext>
            </a:extLst>
          </p:cNvPr>
          <p:cNvSpPr/>
          <p:nvPr/>
        </p:nvSpPr>
        <p:spPr>
          <a:xfrm>
            <a:off x="6413472" y="1284264"/>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D2A1406B-D0CA-2B8B-9CB1-FDA98C55C0E0}"/>
              </a:ext>
            </a:extLst>
          </p:cNvPr>
          <p:cNvSpPr/>
          <p:nvPr/>
        </p:nvSpPr>
        <p:spPr>
          <a:xfrm>
            <a:off x="8335131" y="1291916"/>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0379C200-7FB9-2922-C3DC-1C3ABAE8632D}"/>
              </a:ext>
            </a:extLst>
          </p:cNvPr>
          <p:cNvSpPr/>
          <p:nvPr/>
        </p:nvSpPr>
        <p:spPr>
          <a:xfrm>
            <a:off x="10256789" y="1284262"/>
            <a:ext cx="1328875" cy="1353169"/>
          </a:xfrm>
          <a:prstGeom prst="ellipse">
            <a:avLst/>
          </a:prstGeom>
          <a:noFill/>
          <a:ln w="63500" cap="flat" cmpd="sng" algn="ctr">
            <a:solidFill>
              <a:srgbClr val="FF8500"/>
            </a:soli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EA0014C5-1F12-687F-45D4-EA146622C1FB}"/>
              </a:ext>
            </a:extLst>
          </p:cNvPr>
          <p:cNvSpPr/>
          <p:nvPr/>
        </p:nvSpPr>
        <p:spPr>
          <a:xfrm>
            <a:off x="2543975" y="3651177"/>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79710F00-3690-0FCC-0FDC-BCBF0CD29F50}"/>
              </a:ext>
            </a:extLst>
          </p:cNvPr>
          <p:cNvSpPr/>
          <p:nvPr/>
        </p:nvSpPr>
        <p:spPr>
          <a:xfrm>
            <a:off x="4465635" y="3651177"/>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772428BB-B377-DDA0-FA66-0CBC54E9687E}"/>
              </a:ext>
            </a:extLst>
          </p:cNvPr>
          <p:cNvSpPr/>
          <p:nvPr/>
        </p:nvSpPr>
        <p:spPr>
          <a:xfrm>
            <a:off x="6417957" y="3651177"/>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6F53FFBC-BB41-D515-95D4-61BECA58EDA0}"/>
              </a:ext>
            </a:extLst>
          </p:cNvPr>
          <p:cNvSpPr/>
          <p:nvPr/>
        </p:nvSpPr>
        <p:spPr>
          <a:xfrm>
            <a:off x="8339616" y="3651177"/>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1DD148BF-A9D2-1F2A-92AF-14BC70A9F2A8}"/>
              </a:ext>
            </a:extLst>
          </p:cNvPr>
          <p:cNvGrpSpPr/>
          <p:nvPr/>
        </p:nvGrpSpPr>
        <p:grpSpPr>
          <a:xfrm>
            <a:off x="10283787" y="3651177"/>
            <a:ext cx="1328875" cy="1353169"/>
            <a:chOff x="42497576" y="6538446"/>
            <a:chExt cx="3081042" cy="3081042"/>
          </a:xfrm>
        </p:grpSpPr>
        <p:pic>
          <p:nvPicPr>
            <p:cNvPr id="34" name="Picture 33">
              <a:extLst>
                <a:ext uri="{FF2B5EF4-FFF2-40B4-BE49-F238E27FC236}">
                  <a16:creationId xmlns:a16="http://schemas.microsoft.com/office/drawing/2014/main" id="{BF6AB0A2-732D-BE76-5F98-C08F1813BC29}"/>
                </a:ext>
              </a:extLst>
            </p:cNvPr>
            <p:cNvPicPr>
              <a:picLocks noChangeAspect="1"/>
            </p:cNvPicPr>
            <p:nvPr/>
          </p:nvPicPr>
          <p:blipFill>
            <a:blip r:embed="rId12">
              <a:lum bright="70000" contrast="-7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202884" y="7145491"/>
              <a:ext cx="1670430" cy="1866951"/>
            </a:xfrm>
            <a:prstGeom prst="rect">
              <a:avLst/>
            </a:prstGeom>
          </p:spPr>
        </p:pic>
        <p:sp>
          <p:nvSpPr>
            <p:cNvPr id="35" name="Oval 34">
              <a:extLst>
                <a:ext uri="{FF2B5EF4-FFF2-40B4-BE49-F238E27FC236}">
                  <a16:creationId xmlns:a16="http://schemas.microsoft.com/office/drawing/2014/main" id="{08CD3649-0F50-1BC7-A785-600C1F840772}"/>
                </a:ext>
              </a:extLst>
            </p:cNvPr>
            <p:cNvSpPr/>
            <p:nvPr/>
          </p:nvSpPr>
          <p:spPr>
            <a:xfrm>
              <a:off x="42497576" y="6538446"/>
              <a:ext cx="3081042" cy="3081042"/>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36" name="Graphic 42">
            <a:extLst>
              <a:ext uri="{FF2B5EF4-FFF2-40B4-BE49-F238E27FC236}">
                <a16:creationId xmlns:a16="http://schemas.microsoft.com/office/drawing/2014/main" id="{333D6A9C-693D-B13C-39F8-CD14A94F2B55}"/>
              </a:ext>
            </a:extLst>
          </p:cNvPr>
          <p:cNvPicPr>
            <a:picLocks noChangeAspect="1"/>
          </p:cNvPicPr>
          <p:nvPr/>
        </p:nvPicPr>
        <p:blipFill>
          <a:blip r:embed="rId13">
            <a:lum bright="70000" contrast="-70000"/>
            <a:alphaModFix/>
            <a:extLst>
              <a:ext uri="{BEBA8EAE-BF5A-486C-A8C5-ECC9F3942E4B}">
                <a14:imgProps xmlns:a14="http://schemas.microsoft.com/office/drawing/2010/main">
                  <a14:imgLayer r:embed="rId14">
                    <a14:imgEffect>
                      <a14:brightnessContrast contrast="20000"/>
                    </a14:imgEffect>
                  </a14:imgLayer>
                </a14:imgProps>
              </a:ext>
            </a:extLst>
          </a:blip>
          <a:stretch>
            <a:fillRect/>
          </a:stretch>
        </p:blipFill>
        <p:spPr>
          <a:xfrm>
            <a:off x="10471394" y="1468009"/>
            <a:ext cx="944687" cy="944687"/>
          </a:xfrm>
          <a:prstGeom prst="rect">
            <a:avLst/>
          </a:prstGeom>
        </p:spPr>
      </p:pic>
      <p:pic>
        <p:nvPicPr>
          <p:cNvPr id="37" name="Picture 36">
            <a:extLst>
              <a:ext uri="{FF2B5EF4-FFF2-40B4-BE49-F238E27FC236}">
                <a16:creationId xmlns:a16="http://schemas.microsoft.com/office/drawing/2014/main" id="{8EF97EA6-AB2F-21C4-5BC3-D7E72BD87422}"/>
              </a:ext>
            </a:extLst>
          </p:cNvPr>
          <p:cNvPicPr>
            <a:picLocks noChangeAspect="1"/>
          </p:cNvPicPr>
          <p:nvPr/>
        </p:nvPicPr>
        <p:blipFill>
          <a:blip r:embed="rId15">
            <a:lum bright="70000" contrast="-70000"/>
            <a:alphaModFix/>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tretch>
            <a:fillRect/>
          </a:stretch>
        </p:blipFill>
        <p:spPr>
          <a:xfrm>
            <a:off x="889502" y="3904329"/>
            <a:ext cx="846860" cy="846860"/>
          </a:xfrm>
          <a:prstGeom prst="rect">
            <a:avLst/>
          </a:prstGeom>
        </p:spPr>
      </p:pic>
      <p:sp>
        <p:nvSpPr>
          <p:cNvPr id="38" name="Oval 37">
            <a:extLst>
              <a:ext uri="{FF2B5EF4-FFF2-40B4-BE49-F238E27FC236}">
                <a16:creationId xmlns:a16="http://schemas.microsoft.com/office/drawing/2014/main" id="{97EA72BF-6A2C-5AEF-53B1-84F4FECB8CDE}"/>
              </a:ext>
            </a:extLst>
          </p:cNvPr>
          <p:cNvSpPr/>
          <p:nvPr/>
        </p:nvSpPr>
        <p:spPr>
          <a:xfrm>
            <a:off x="648495" y="3656490"/>
            <a:ext cx="1328875" cy="1353169"/>
          </a:xfrm>
          <a:prstGeom prst="ellipse">
            <a:avLst/>
          </a:prstGeom>
          <a:noFill/>
          <a:ln w="63500" cap="flat" cmpd="sng" algn="ctr">
            <a:gradFill>
              <a:gsLst>
                <a:gs pos="0">
                  <a:srgbClr val="DE3C4E"/>
                </a:gs>
                <a:gs pos="50000">
                  <a:srgbClr val="A2378B"/>
                </a:gs>
                <a:gs pos="100000">
                  <a:srgbClr val="2F489B"/>
                </a:gs>
              </a:gsLst>
              <a:lin ang="2700000" scaled="0"/>
            </a:gradFill>
            <a:prstDash val="solid"/>
            <a:miter lim="800000"/>
          </a:ln>
          <a:effectLst/>
        </p:spPr>
        <p:txBody>
          <a:bodyPr rtlCol="0" anchor="ctr"/>
          <a:lstStyle/>
          <a:p>
            <a:pPr marL="0" marR="0" lvl="0" indent="0" algn="ctr" defTabSz="38097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215B941A-1D56-9B23-403C-61EC3881A9EC}"/>
              </a:ext>
            </a:extLst>
          </p:cNvPr>
          <p:cNvSpPr>
            <a:spLocks noChangeAspect="1"/>
          </p:cNvSpPr>
          <p:nvPr/>
        </p:nvSpPr>
        <p:spPr>
          <a:xfrm>
            <a:off x="693521" y="5114393"/>
            <a:ext cx="1283848" cy="515056"/>
          </a:xfrm>
          <a:prstGeom prst="rect">
            <a:avLst/>
          </a:prstGeom>
          <a:noFill/>
          <a:ln w="12700" cap="flat" cmpd="sng" algn="ctr">
            <a:noFill/>
            <a:prstDash val="solid"/>
            <a:miter lim="800000"/>
          </a:ln>
          <a:effectLst/>
        </p:spPr>
        <p:txBody>
          <a:bodyPr rtlCol="0" anchor="t"/>
          <a:lstStyle/>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AWS </a:t>
            </a:r>
          </a:p>
          <a:p>
            <a:pPr marL="0" marR="0" lvl="0" indent="0" algn="ctr" defTabSz="380976" eaLnBrk="1" fontAlgn="auto" latinLnBrk="0" hangingPunct="1">
              <a:lnSpc>
                <a:spcPct val="80000"/>
              </a:lnSpc>
              <a:spcBef>
                <a:spcPts val="0"/>
              </a:spcBef>
              <a:spcAft>
                <a:spcPts val="0"/>
              </a:spcAft>
              <a:buClrTx/>
              <a:buSzTx/>
              <a:buFontTx/>
              <a:buNone/>
              <a:tabLst/>
              <a:defRPr/>
            </a:pPr>
            <a:r>
              <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Database Migration Service</a:t>
            </a:r>
          </a:p>
        </p:txBody>
      </p:sp>
    </p:spTree>
    <p:extLst>
      <p:ext uri="{BB962C8B-B14F-4D97-AF65-F5344CB8AC3E}">
        <p14:creationId xmlns:p14="http://schemas.microsoft.com/office/powerpoint/2010/main" val="1216999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186625" y="2019630"/>
            <a:ext cx="6329222" cy="1409370"/>
          </a:xfrm>
        </p:spPr>
        <p:txBody>
          <a:bodyPr>
            <a:noAutofit/>
          </a:bodyPr>
          <a:lstStyle/>
          <a:p>
            <a:pPr algn="l"/>
            <a:r>
              <a:rPr lang="en-NZ" sz="1800" b="1" dirty="0">
                <a:solidFill>
                  <a:schemeClr val="bg1"/>
                </a:solidFill>
                <a:latin typeface="Calibri" panose="020F0502020204030204" pitchFamily="34" charset="0"/>
                <a:cs typeface="Calibri" panose="020F0502020204030204" pitchFamily="34" charset="0"/>
              </a:rPr>
              <a:t>For more information contact our team:</a:t>
            </a:r>
            <a:br>
              <a:rPr lang="en-NZ" sz="1800" b="1" dirty="0">
                <a:solidFill>
                  <a:schemeClr val="bg1"/>
                </a:solidFill>
                <a:latin typeface="Calibri" panose="020F0502020204030204" pitchFamily="34" charset="0"/>
                <a:cs typeface="Calibri" panose="020F0502020204030204" pitchFamily="34" charset="0"/>
              </a:rPr>
            </a:br>
            <a:br>
              <a:rPr lang="en-NZ" sz="1800" b="1" dirty="0">
                <a:solidFill>
                  <a:schemeClr val="bg1"/>
                </a:solidFill>
                <a:latin typeface="Calibri" panose="020F0502020204030204" pitchFamily="34" charset="0"/>
                <a:cs typeface="Calibri" panose="020F0502020204030204" pitchFamily="34" charset="0"/>
              </a:rPr>
            </a:br>
            <a:r>
              <a:rPr lang="en-NZ" sz="1800" b="1" dirty="0">
                <a:solidFill>
                  <a:schemeClr val="bg1"/>
                </a:solidFill>
                <a:latin typeface="Calibri" panose="020F0502020204030204" pitchFamily="34" charset="0"/>
                <a:cs typeface="Calibri" panose="020F0502020204030204" pitchFamily="34" charset="0"/>
              </a:rPr>
              <a:t>xxx</a:t>
            </a:r>
            <a:br>
              <a:rPr lang="en-NZ" sz="1800" b="1" dirty="0">
                <a:solidFill>
                  <a:schemeClr val="bg1"/>
                </a:solidFill>
                <a:latin typeface="Calibri" panose="020F0502020204030204" pitchFamily="34" charset="0"/>
                <a:cs typeface="Calibri" panose="020F0502020204030204" pitchFamily="34" charset="0"/>
              </a:rPr>
            </a:br>
            <a:r>
              <a:rPr lang="en-NZ" sz="1800" b="1" dirty="0" err="1">
                <a:solidFill>
                  <a:schemeClr val="bg1"/>
                </a:solidFill>
                <a:latin typeface="Calibri" panose="020F0502020204030204" pitchFamily="34" charset="0"/>
                <a:cs typeface="Calibri" panose="020F0502020204030204" pitchFamily="34" charset="0"/>
              </a:rPr>
              <a:t>xxx</a:t>
            </a:r>
            <a:br>
              <a:rPr lang="en-NZ" sz="1800" b="1" dirty="0">
                <a:solidFill>
                  <a:schemeClr val="bg1"/>
                </a:solidFill>
                <a:latin typeface="Calibri" panose="020F0502020204030204" pitchFamily="34" charset="0"/>
                <a:cs typeface="Calibri" panose="020F0502020204030204" pitchFamily="34" charset="0"/>
              </a:rPr>
            </a:br>
            <a:r>
              <a:rPr lang="en-NZ" sz="1800" b="1" dirty="0" err="1">
                <a:solidFill>
                  <a:schemeClr val="bg1"/>
                </a:solidFill>
                <a:latin typeface="Calibri" panose="020F0502020204030204" pitchFamily="34" charset="0"/>
                <a:cs typeface="Calibri" panose="020F0502020204030204" pitchFamily="34" charset="0"/>
              </a:rPr>
              <a:t>xxx</a:t>
            </a:r>
            <a:endParaRPr lang="en-NZ" sz="1800" b="1"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83FA200-0554-F66C-9366-45E9240C8E4D}"/>
              </a:ext>
            </a:extLst>
          </p:cNvPr>
          <p:cNvSpPr txBox="1">
            <a:spLocks/>
          </p:cNvSpPr>
          <p:nvPr/>
        </p:nvSpPr>
        <p:spPr>
          <a:xfrm>
            <a:off x="445306" y="469387"/>
            <a:ext cx="11746694" cy="480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i="1" dirty="0">
                <a:solidFill>
                  <a:schemeClr val="bg1"/>
                </a:solidFill>
                <a:latin typeface="Calibri" panose="020F0502020204030204" pitchFamily="34" charset="0"/>
                <a:cs typeface="Calibri" panose="020F0502020204030204" pitchFamily="34" charset="0"/>
              </a:rPr>
              <a:t>Add Partner logo</a:t>
            </a:r>
          </a:p>
        </p:txBody>
      </p:sp>
    </p:spTree>
    <p:extLst>
      <p:ext uri="{BB962C8B-B14F-4D97-AF65-F5344CB8AC3E}">
        <p14:creationId xmlns:p14="http://schemas.microsoft.com/office/powerpoint/2010/main" val="1497747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FD8DB-BE64-7D84-60AB-B9B630BCE1D1}"/>
              </a:ext>
            </a:extLst>
          </p:cNvPr>
          <p:cNvSpPr/>
          <p:nvPr/>
        </p:nvSpPr>
        <p:spPr>
          <a:xfrm>
            <a:off x="4730402" y="2091869"/>
            <a:ext cx="2394621" cy="2107467"/>
          </a:xfrm>
          <a:prstGeom prst="rect">
            <a:avLst/>
          </a:prstGeom>
          <a:noFill/>
          <a:ln w="19050" cap="flat" cmpd="sng" algn="ctr">
            <a:solidFill>
              <a:srgbClr val="F46DBA"/>
            </a:solidFill>
            <a:prstDash val="solid"/>
            <a:miter lim="800000"/>
          </a:ln>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3" name="Straight Arrow Connector 2">
            <a:extLst>
              <a:ext uri="{FF2B5EF4-FFF2-40B4-BE49-F238E27FC236}">
                <a16:creationId xmlns:a16="http://schemas.microsoft.com/office/drawing/2014/main" id="{A3764BFC-7568-D64A-BA00-2131B909A0C0}"/>
              </a:ext>
            </a:extLst>
          </p:cNvPr>
          <p:cNvCxnSpPr/>
          <p:nvPr/>
        </p:nvCxnSpPr>
        <p:spPr>
          <a:xfrm>
            <a:off x="6168969" y="2868382"/>
            <a:ext cx="563564" cy="1511"/>
          </a:xfrm>
          <a:prstGeom prst="straightConnector1">
            <a:avLst/>
          </a:prstGeom>
          <a:noFill/>
          <a:ln w="12700" cap="flat" cmpd="sng" algn="ctr">
            <a:noFill/>
            <a:prstDash val="solid"/>
            <a:miter lim="800000"/>
            <a:tailEnd type="triangle"/>
          </a:ln>
          <a:effectLst/>
        </p:spPr>
      </p:cxnSp>
      <p:sp>
        <p:nvSpPr>
          <p:cNvPr id="4" name="TextBox 3">
            <a:extLst>
              <a:ext uri="{FF2B5EF4-FFF2-40B4-BE49-F238E27FC236}">
                <a16:creationId xmlns:a16="http://schemas.microsoft.com/office/drawing/2014/main" id="{BCCC7102-EBB1-F244-A0AC-4757F7A21ED6}"/>
              </a:ext>
            </a:extLst>
          </p:cNvPr>
          <p:cNvSpPr txBox="1"/>
          <p:nvPr/>
        </p:nvSpPr>
        <p:spPr>
          <a:xfrm>
            <a:off x="790435" y="4304658"/>
            <a:ext cx="2402672" cy="1159420"/>
          </a:xfrm>
          <a:prstGeom prst="rect">
            <a:avLst/>
          </a:prstGeom>
          <a:noFill/>
        </p:spPr>
        <p:txBody>
          <a:bodyPr wrap="square" rtlCol="0">
            <a:spAutoFit/>
          </a:bodyPr>
          <a:lstStyle/>
          <a:p>
            <a:pPr algn="ctr" defTabSz="609523"/>
            <a:r>
              <a:rPr lang="en-US" sz="1867" b="1" dirty="0">
                <a:solidFill>
                  <a:prstClr val="white"/>
                </a:solidFill>
                <a:latin typeface="Calibri" panose="020F0502020204030204" pitchFamily="34" charset="0"/>
                <a:cs typeface="Calibri" panose="020F0502020204030204" pitchFamily="34" charset="0"/>
              </a:rPr>
              <a:t>designed for</a:t>
            </a:r>
            <a:r>
              <a:rPr lang="en-US" sz="1867" b="1" dirty="0">
                <a:solidFill>
                  <a:srgbClr val="232F3E"/>
                </a:solidFill>
                <a:latin typeface="Calibri" panose="020F0502020204030204" pitchFamily="34" charset="0"/>
                <a:cs typeface="Calibri" panose="020F0502020204030204" pitchFamily="34" charset="0"/>
              </a:rPr>
              <a:t> </a:t>
            </a:r>
            <a:r>
              <a:rPr lang="en-US" sz="3200" b="1" dirty="0">
                <a:solidFill>
                  <a:srgbClr val="7C59ED">
                    <a:lumMod val="60000"/>
                    <a:lumOff val="40000"/>
                  </a:srgbClr>
                </a:solidFill>
                <a:latin typeface="Calibri" panose="020F0502020204030204" pitchFamily="34" charset="0"/>
                <a:cs typeface="Calibri" panose="020F0502020204030204" pitchFamily="34" charset="0"/>
              </a:rPr>
              <a:t>99.99% </a:t>
            </a:r>
            <a:br>
              <a:rPr lang="en-US" sz="3200" b="1" dirty="0">
                <a:solidFill>
                  <a:srgbClr val="232F3E"/>
                </a:solidFill>
                <a:latin typeface="Calibri" panose="020F0502020204030204" pitchFamily="34" charset="0"/>
                <a:cs typeface="Calibri" panose="020F0502020204030204" pitchFamily="34" charset="0"/>
              </a:rPr>
            </a:br>
            <a:r>
              <a:rPr lang="en-US" sz="1867" b="1" dirty="0">
                <a:solidFill>
                  <a:prstClr val="white"/>
                </a:solidFill>
                <a:latin typeface="Calibri" panose="020F0502020204030204" pitchFamily="34" charset="0"/>
                <a:cs typeface="Calibri" panose="020F0502020204030204" pitchFamily="34" charset="0"/>
              </a:rPr>
              <a:t>durability</a:t>
            </a:r>
            <a:r>
              <a:rPr lang="en-US" sz="1867" b="1" dirty="0">
                <a:solidFill>
                  <a:srgbClr val="232F3E"/>
                </a:solidFill>
                <a:latin typeface="Calibri" panose="020F0502020204030204" pitchFamily="34" charset="0"/>
                <a:cs typeface="Calibri" panose="020F0502020204030204" pitchFamily="34" charset="0"/>
              </a:rPr>
              <a:t> </a:t>
            </a:r>
          </a:p>
        </p:txBody>
      </p:sp>
      <p:grpSp>
        <p:nvGrpSpPr>
          <p:cNvPr id="5" name="Group 4">
            <a:extLst>
              <a:ext uri="{FF2B5EF4-FFF2-40B4-BE49-F238E27FC236}">
                <a16:creationId xmlns:a16="http://schemas.microsoft.com/office/drawing/2014/main" id="{F3DD4914-D413-5ABF-F5A5-611C0F915A7F}"/>
              </a:ext>
            </a:extLst>
          </p:cNvPr>
          <p:cNvGrpSpPr/>
          <p:nvPr/>
        </p:nvGrpSpPr>
        <p:grpSpPr>
          <a:xfrm>
            <a:off x="594595" y="2071229"/>
            <a:ext cx="2854735" cy="2107467"/>
            <a:chOff x="441611" y="1262763"/>
            <a:chExt cx="2141051" cy="1580600"/>
          </a:xfrm>
        </p:grpSpPr>
        <p:grpSp>
          <p:nvGrpSpPr>
            <p:cNvPr id="6" name="Group 5">
              <a:extLst>
                <a:ext uri="{FF2B5EF4-FFF2-40B4-BE49-F238E27FC236}">
                  <a16:creationId xmlns:a16="http://schemas.microsoft.com/office/drawing/2014/main" id="{54B57B8A-C097-9C92-5CEF-38B2F92FC003}"/>
                </a:ext>
              </a:extLst>
            </p:cNvPr>
            <p:cNvGrpSpPr/>
            <p:nvPr/>
          </p:nvGrpSpPr>
          <p:grpSpPr>
            <a:xfrm>
              <a:off x="517050" y="1262763"/>
              <a:ext cx="1979883" cy="1580600"/>
              <a:chOff x="517050" y="1262763"/>
              <a:chExt cx="1979883" cy="1580600"/>
            </a:xfrm>
          </p:grpSpPr>
          <p:pic>
            <p:nvPicPr>
              <p:cNvPr id="8" name="Picture 7">
                <a:extLst>
                  <a:ext uri="{FF2B5EF4-FFF2-40B4-BE49-F238E27FC236}">
                    <a16:creationId xmlns:a16="http://schemas.microsoft.com/office/drawing/2014/main" id="{EB522EF7-9C1B-8C15-EE6E-E0EEF13A60DB}"/>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034858" y="1265820"/>
                <a:ext cx="954559" cy="954559"/>
              </a:xfrm>
              <a:prstGeom prst="rect">
                <a:avLst/>
              </a:prstGeom>
            </p:spPr>
          </p:pic>
          <p:sp>
            <p:nvSpPr>
              <p:cNvPr id="9" name="Rectangle 8">
                <a:extLst>
                  <a:ext uri="{FF2B5EF4-FFF2-40B4-BE49-F238E27FC236}">
                    <a16:creationId xmlns:a16="http://schemas.microsoft.com/office/drawing/2014/main" id="{8A162873-8083-2234-E384-B71C7D63B673}"/>
                  </a:ext>
                </a:extLst>
              </p:cNvPr>
              <p:cNvSpPr/>
              <p:nvPr/>
            </p:nvSpPr>
            <p:spPr>
              <a:xfrm>
                <a:off x="517050" y="1262763"/>
                <a:ext cx="1979883" cy="1580600"/>
              </a:xfrm>
              <a:prstGeom prst="rect">
                <a:avLst/>
              </a:prstGeom>
              <a:noFill/>
              <a:ln w="19050" cap="flat" cmpd="sng" algn="ctr">
                <a:solidFill>
                  <a:srgbClr val="7C59ED">
                    <a:lumMod val="60000"/>
                    <a:lumOff val="40000"/>
                  </a:srgbClr>
                </a:solidFill>
                <a:prstDash val="solid"/>
                <a:miter lim="800000"/>
              </a:ln>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37C1C1D1-9774-755B-E847-C1FF0B04687F}"/>
                  </a:ext>
                </a:extLst>
              </p:cNvPr>
              <p:cNvGrpSpPr/>
              <p:nvPr/>
            </p:nvGrpSpPr>
            <p:grpSpPr>
              <a:xfrm>
                <a:off x="1074976" y="2184446"/>
                <a:ext cx="874322" cy="424983"/>
                <a:chOff x="727805" y="2184446"/>
                <a:chExt cx="874322" cy="424983"/>
              </a:xfrm>
            </p:grpSpPr>
            <p:pic>
              <p:nvPicPr>
                <p:cNvPr id="11" name="Picture 10">
                  <a:extLst>
                    <a:ext uri="{FF2B5EF4-FFF2-40B4-BE49-F238E27FC236}">
                      <a16:creationId xmlns:a16="http://schemas.microsoft.com/office/drawing/2014/main" id="{FB4DBA11-D867-DAA7-409B-E4E23A3072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805" y="2184446"/>
                  <a:ext cx="424983" cy="424983"/>
                </a:xfrm>
                <a:prstGeom prst="rect">
                  <a:avLst/>
                </a:prstGeom>
              </p:spPr>
            </p:pic>
            <p:pic>
              <p:nvPicPr>
                <p:cNvPr id="12" name="Picture 11">
                  <a:extLst>
                    <a:ext uri="{FF2B5EF4-FFF2-40B4-BE49-F238E27FC236}">
                      <a16:creationId xmlns:a16="http://schemas.microsoft.com/office/drawing/2014/main" id="{DA4945BE-5D86-4DAD-A98A-E9AF43266C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7144" y="2184446"/>
                  <a:ext cx="424983" cy="424983"/>
                </a:xfrm>
                <a:prstGeom prst="rect">
                  <a:avLst/>
                </a:prstGeom>
              </p:spPr>
            </p:pic>
          </p:grpSp>
        </p:grpSp>
        <p:sp>
          <p:nvSpPr>
            <p:cNvPr id="7" name="TextBox 6">
              <a:extLst>
                <a:ext uri="{FF2B5EF4-FFF2-40B4-BE49-F238E27FC236}">
                  <a16:creationId xmlns:a16="http://schemas.microsoft.com/office/drawing/2014/main" id="{CB874A88-528D-B320-46E2-ECA37E5851D2}"/>
                </a:ext>
              </a:extLst>
            </p:cNvPr>
            <p:cNvSpPr txBox="1"/>
            <p:nvPr/>
          </p:nvSpPr>
          <p:spPr>
            <a:xfrm>
              <a:off x="441611" y="2570504"/>
              <a:ext cx="2141051" cy="253915"/>
            </a:xfrm>
            <a:prstGeom prst="rect">
              <a:avLst/>
            </a:prstGeom>
            <a:noFill/>
            <a:ln>
              <a:noFill/>
            </a:ln>
          </p:spPr>
          <p:txBody>
            <a:bodyPr wrap="square" rtlCol="0">
              <a:spAutoFit/>
            </a:bodyPr>
            <a:lstStyle/>
            <a:p>
              <a:pPr marL="0" marR="0" lvl="0" indent="0" algn="ctr" defTabSz="60952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rPr>
                <a:t>Two copies on one site</a:t>
              </a:r>
            </a:p>
          </p:txBody>
        </p:sp>
      </p:grpSp>
      <p:sp>
        <p:nvSpPr>
          <p:cNvPr id="13" name="TextBox 12">
            <a:extLst>
              <a:ext uri="{FF2B5EF4-FFF2-40B4-BE49-F238E27FC236}">
                <a16:creationId xmlns:a16="http://schemas.microsoft.com/office/drawing/2014/main" id="{5DBA17DB-9B42-7996-F8DE-6B5FDC1A4DB9}"/>
              </a:ext>
            </a:extLst>
          </p:cNvPr>
          <p:cNvSpPr txBox="1"/>
          <p:nvPr/>
        </p:nvSpPr>
        <p:spPr>
          <a:xfrm>
            <a:off x="4781773" y="4304656"/>
            <a:ext cx="2361161" cy="1159420"/>
          </a:xfrm>
          <a:prstGeom prst="rect">
            <a:avLst/>
          </a:prstGeom>
          <a:noFill/>
          <a:ln>
            <a:noFill/>
          </a:ln>
        </p:spPr>
        <p:txBody>
          <a:bodyPr wrap="square" rtlCol="0">
            <a:spAutoFit/>
          </a:bodyPr>
          <a:lstStyle/>
          <a:p>
            <a:pPr algn="ctr" defTabSz="609523"/>
            <a:r>
              <a:rPr lang="en-US" sz="1867" b="1" dirty="0">
                <a:solidFill>
                  <a:prstClr val="white"/>
                </a:solidFill>
                <a:latin typeface="Calibri" panose="020F0502020204030204" pitchFamily="34" charset="0"/>
                <a:cs typeface="Calibri" panose="020F0502020204030204" pitchFamily="34" charset="0"/>
              </a:rPr>
              <a:t>designed for</a:t>
            </a:r>
          </a:p>
          <a:p>
            <a:pPr algn="ctr" defTabSz="609523"/>
            <a:r>
              <a:rPr lang="en-US" sz="3200" b="1" dirty="0">
                <a:solidFill>
                  <a:srgbClr val="F46DBA"/>
                </a:solidFill>
                <a:latin typeface="Calibri" panose="020F0502020204030204" pitchFamily="34" charset="0"/>
                <a:cs typeface="Calibri" panose="020F0502020204030204" pitchFamily="34" charset="0"/>
              </a:rPr>
              <a:t>99.999%</a:t>
            </a:r>
            <a:br>
              <a:rPr lang="en-US" sz="1867" b="1" dirty="0">
                <a:solidFill>
                  <a:srgbClr val="232F3E"/>
                </a:solidFill>
                <a:latin typeface="Calibri" panose="020F0502020204030204" pitchFamily="34" charset="0"/>
                <a:cs typeface="Calibri" panose="020F0502020204030204" pitchFamily="34" charset="0"/>
              </a:rPr>
            </a:br>
            <a:r>
              <a:rPr lang="en-US" sz="1867" b="1" dirty="0">
                <a:solidFill>
                  <a:srgbClr val="232F3E"/>
                </a:solidFill>
                <a:latin typeface="Calibri" panose="020F0502020204030204" pitchFamily="34" charset="0"/>
                <a:cs typeface="Calibri" panose="020F0502020204030204" pitchFamily="34" charset="0"/>
              </a:rPr>
              <a:t> </a:t>
            </a:r>
            <a:r>
              <a:rPr lang="en-US" sz="1867" b="1" dirty="0">
                <a:solidFill>
                  <a:prstClr val="white"/>
                </a:solidFill>
                <a:latin typeface="Calibri" panose="020F0502020204030204" pitchFamily="34" charset="0"/>
                <a:cs typeface="Calibri" panose="020F0502020204030204" pitchFamily="34" charset="0"/>
              </a:rPr>
              <a:t>durability</a:t>
            </a:r>
            <a:r>
              <a:rPr lang="en-US" sz="1867" b="1" dirty="0">
                <a:solidFill>
                  <a:srgbClr val="232F3E"/>
                </a:solidFill>
                <a:latin typeface="Calibri" panose="020F0502020204030204" pitchFamily="34" charset="0"/>
                <a:cs typeface="Calibri" panose="020F0502020204030204" pitchFamily="34" charset="0"/>
              </a:rPr>
              <a:t> </a:t>
            </a:r>
          </a:p>
        </p:txBody>
      </p:sp>
      <p:grpSp>
        <p:nvGrpSpPr>
          <p:cNvPr id="14" name="Group 13">
            <a:extLst>
              <a:ext uri="{FF2B5EF4-FFF2-40B4-BE49-F238E27FC236}">
                <a16:creationId xmlns:a16="http://schemas.microsoft.com/office/drawing/2014/main" id="{1496096D-56B6-38AE-1268-6BB20D0C02C0}"/>
              </a:ext>
            </a:extLst>
          </p:cNvPr>
          <p:cNvGrpSpPr/>
          <p:nvPr/>
        </p:nvGrpSpPr>
        <p:grpSpPr>
          <a:xfrm>
            <a:off x="4815492" y="2123632"/>
            <a:ext cx="2185945" cy="2017159"/>
            <a:chOff x="2671921" y="1675138"/>
            <a:chExt cx="1639459" cy="1512869"/>
          </a:xfrm>
        </p:grpSpPr>
        <p:sp>
          <p:nvSpPr>
            <p:cNvPr id="15" name="TextBox 14">
              <a:extLst>
                <a:ext uri="{FF2B5EF4-FFF2-40B4-BE49-F238E27FC236}">
                  <a16:creationId xmlns:a16="http://schemas.microsoft.com/office/drawing/2014/main" id="{FF9D2CF7-087B-BF8C-C8ED-DE857CABA603}"/>
                </a:ext>
              </a:extLst>
            </p:cNvPr>
            <p:cNvSpPr txBox="1"/>
            <p:nvPr/>
          </p:nvSpPr>
          <p:spPr>
            <a:xfrm>
              <a:off x="2687462" y="2934091"/>
              <a:ext cx="1608376" cy="253916"/>
            </a:xfrm>
            <a:prstGeom prst="rect">
              <a:avLst/>
            </a:prstGeom>
            <a:noFill/>
            <a:ln>
              <a:noFill/>
            </a:ln>
          </p:spPr>
          <p:txBody>
            <a:bodyPr wrap="square" rtlCol="0">
              <a:spAutoFit/>
            </a:bodyPr>
            <a:lstStyle/>
            <a:p>
              <a:pPr algn="ctr" defTabSz="609523"/>
              <a:r>
                <a:rPr lang="en-US" sz="1600" dirty="0">
                  <a:solidFill>
                    <a:srgbClr val="EEECE1"/>
                  </a:solidFill>
                  <a:latin typeface="Calibri" panose="020F0502020204030204" pitchFamily="34" charset="0"/>
                  <a:cs typeface="Calibri" panose="020F0502020204030204" pitchFamily="34" charset="0"/>
                </a:rPr>
                <a:t>Copies on two sites</a:t>
              </a:r>
            </a:p>
          </p:txBody>
        </p:sp>
        <p:grpSp>
          <p:nvGrpSpPr>
            <p:cNvPr id="16" name="Group 15">
              <a:extLst>
                <a:ext uri="{FF2B5EF4-FFF2-40B4-BE49-F238E27FC236}">
                  <a16:creationId xmlns:a16="http://schemas.microsoft.com/office/drawing/2014/main" id="{9DCCED67-7101-E845-3959-9FCD759FE82E}"/>
                </a:ext>
              </a:extLst>
            </p:cNvPr>
            <p:cNvGrpSpPr/>
            <p:nvPr/>
          </p:nvGrpSpPr>
          <p:grpSpPr>
            <a:xfrm>
              <a:off x="2671921" y="1675138"/>
              <a:ext cx="1639459" cy="1287791"/>
              <a:chOff x="2671921" y="1675138"/>
              <a:chExt cx="1639459" cy="1287791"/>
            </a:xfrm>
          </p:grpSpPr>
          <p:grpSp>
            <p:nvGrpSpPr>
              <p:cNvPr id="17" name="Group 16">
                <a:extLst>
                  <a:ext uri="{FF2B5EF4-FFF2-40B4-BE49-F238E27FC236}">
                    <a16:creationId xmlns:a16="http://schemas.microsoft.com/office/drawing/2014/main" id="{AE195F42-051C-3E88-940C-9BD58608929B}"/>
                  </a:ext>
                </a:extLst>
              </p:cNvPr>
              <p:cNvGrpSpPr/>
              <p:nvPr/>
            </p:nvGrpSpPr>
            <p:grpSpPr>
              <a:xfrm>
                <a:off x="2671921" y="1675138"/>
                <a:ext cx="954559" cy="1287791"/>
                <a:chOff x="2671921" y="1675138"/>
                <a:chExt cx="954559" cy="1287791"/>
              </a:xfrm>
            </p:grpSpPr>
            <p:pic>
              <p:nvPicPr>
                <p:cNvPr id="21" name="Picture 20">
                  <a:extLst>
                    <a:ext uri="{FF2B5EF4-FFF2-40B4-BE49-F238E27FC236}">
                      <a16:creationId xmlns:a16="http://schemas.microsoft.com/office/drawing/2014/main" id="{DEC04917-EC8C-692E-E28A-6EF57F85B90B}"/>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2671921" y="1675138"/>
                  <a:ext cx="954559" cy="954559"/>
                </a:xfrm>
                <a:prstGeom prst="rect">
                  <a:avLst/>
                </a:prstGeom>
                <a:ln>
                  <a:noFill/>
                </a:ln>
              </p:spPr>
            </p:pic>
            <p:pic>
              <p:nvPicPr>
                <p:cNvPr id="22" name="Picture 21">
                  <a:extLst>
                    <a:ext uri="{FF2B5EF4-FFF2-40B4-BE49-F238E27FC236}">
                      <a16:creationId xmlns:a16="http://schemas.microsoft.com/office/drawing/2014/main" id="{E673A008-A0D5-8A67-DE5C-995C1031FB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6709" y="2537946"/>
                  <a:ext cx="424983" cy="424983"/>
                </a:xfrm>
                <a:prstGeom prst="rect">
                  <a:avLst/>
                </a:prstGeom>
              </p:spPr>
            </p:pic>
          </p:grpSp>
          <p:grpSp>
            <p:nvGrpSpPr>
              <p:cNvPr id="18" name="Group 17">
                <a:extLst>
                  <a:ext uri="{FF2B5EF4-FFF2-40B4-BE49-F238E27FC236}">
                    <a16:creationId xmlns:a16="http://schemas.microsoft.com/office/drawing/2014/main" id="{453B5957-320F-C11B-62A9-4F47B2205293}"/>
                  </a:ext>
                </a:extLst>
              </p:cNvPr>
              <p:cNvGrpSpPr/>
              <p:nvPr/>
            </p:nvGrpSpPr>
            <p:grpSpPr>
              <a:xfrm>
                <a:off x="3356821" y="1675138"/>
                <a:ext cx="954559" cy="1287791"/>
                <a:chOff x="2671921" y="1675138"/>
                <a:chExt cx="954559" cy="1287791"/>
              </a:xfrm>
            </p:grpSpPr>
            <p:pic>
              <p:nvPicPr>
                <p:cNvPr id="19" name="Picture 18">
                  <a:extLst>
                    <a:ext uri="{FF2B5EF4-FFF2-40B4-BE49-F238E27FC236}">
                      <a16:creationId xmlns:a16="http://schemas.microsoft.com/office/drawing/2014/main" id="{CD13E516-6180-9976-D6D3-01CE1E994239}"/>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2671921" y="1675138"/>
                  <a:ext cx="954559" cy="954559"/>
                </a:xfrm>
                <a:prstGeom prst="rect">
                  <a:avLst/>
                </a:prstGeom>
                <a:ln>
                  <a:noFill/>
                </a:ln>
              </p:spPr>
            </p:pic>
            <p:pic>
              <p:nvPicPr>
                <p:cNvPr id="20" name="Picture 19">
                  <a:extLst>
                    <a:ext uri="{FF2B5EF4-FFF2-40B4-BE49-F238E27FC236}">
                      <a16:creationId xmlns:a16="http://schemas.microsoft.com/office/drawing/2014/main" id="{2D1FB1EA-17C4-D8F0-BE14-B3327EE718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6709" y="2537946"/>
                  <a:ext cx="424983" cy="424983"/>
                </a:xfrm>
                <a:prstGeom prst="rect">
                  <a:avLst/>
                </a:prstGeom>
              </p:spPr>
            </p:pic>
          </p:grpSp>
        </p:grpSp>
      </p:grpSp>
      <p:grpSp>
        <p:nvGrpSpPr>
          <p:cNvPr id="23" name="Group 22">
            <a:extLst>
              <a:ext uri="{FF2B5EF4-FFF2-40B4-BE49-F238E27FC236}">
                <a16:creationId xmlns:a16="http://schemas.microsoft.com/office/drawing/2014/main" id="{2A0A0306-77C3-BB87-FFAF-1186B5290991}"/>
              </a:ext>
            </a:extLst>
          </p:cNvPr>
          <p:cNvGrpSpPr/>
          <p:nvPr/>
        </p:nvGrpSpPr>
        <p:grpSpPr>
          <a:xfrm>
            <a:off x="7807714" y="2050693"/>
            <a:ext cx="3669117" cy="3408192"/>
            <a:chOff x="5241417" y="1538018"/>
            <a:chExt cx="2751838" cy="2556144"/>
          </a:xfrm>
        </p:grpSpPr>
        <p:sp>
          <p:nvSpPr>
            <p:cNvPr id="24" name="TextBox 23">
              <a:extLst>
                <a:ext uri="{FF2B5EF4-FFF2-40B4-BE49-F238E27FC236}">
                  <a16:creationId xmlns:a16="http://schemas.microsoft.com/office/drawing/2014/main" id="{9631ED2E-FB5C-2D7B-D52E-98AEFA006D66}"/>
                </a:ext>
              </a:extLst>
            </p:cNvPr>
            <p:cNvSpPr txBox="1"/>
            <p:nvPr/>
          </p:nvSpPr>
          <p:spPr>
            <a:xfrm>
              <a:off x="5241417" y="3232339"/>
              <a:ext cx="2751838" cy="861823"/>
            </a:xfrm>
            <a:prstGeom prst="rect">
              <a:avLst/>
            </a:prstGeom>
            <a:noFill/>
          </p:spPr>
          <p:txBody>
            <a:bodyPr wrap="square" rtlCol="0">
              <a:spAutoFit/>
            </a:bodyPr>
            <a:lstStyle/>
            <a:p>
              <a:pPr marL="0" marR="0" lvl="0" indent="0" algn="ctr" defTabSz="609523"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designed for </a:t>
              </a:r>
              <a:r>
                <a:rPr kumimoji="0" lang="en-US" sz="3200" b="1" i="0" u="none" strike="noStrike" kern="0" cap="none" spc="0" normalizeH="0" baseline="0" noProof="0" dirty="0">
                  <a:ln>
                    <a:noFill/>
                  </a:ln>
                  <a:solidFill>
                    <a:srgbClr val="FF8500"/>
                  </a:solidFill>
                  <a:effectLst/>
                  <a:uLnTx/>
                  <a:uFillTx/>
                  <a:latin typeface="Calibri" panose="020F0502020204030204" pitchFamily="34" charset="0"/>
                  <a:cs typeface="Calibri" panose="020F0502020204030204" pitchFamily="34" charset="0"/>
                </a:rPr>
                <a:t>99.999999999%</a:t>
              </a:r>
              <a:r>
                <a:rPr kumimoji="0" lang="en-US" sz="3200" b="1"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rPr>
                <a:t> </a:t>
              </a:r>
              <a:br>
                <a:rPr kumimoji="0" lang="en-US" sz="1800" b="1"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rPr>
              </a:br>
              <a:r>
                <a:rPr kumimoji="0" lang="en-US" sz="18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durability</a:t>
              </a:r>
              <a:r>
                <a:rPr kumimoji="0" lang="en-US" sz="1800" b="1"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rPr>
                <a:t> </a:t>
              </a:r>
            </a:p>
          </p:txBody>
        </p:sp>
        <p:grpSp>
          <p:nvGrpSpPr>
            <p:cNvPr id="25" name="Group 24">
              <a:extLst>
                <a:ext uri="{FF2B5EF4-FFF2-40B4-BE49-F238E27FC236}">
                  <a16:creationId xmlns:a16="http://schemas.microsoft.com/office/drawing/2014/main" id="{397C7969-AC30-D6D5-5547-10DE95504C3A}"/>
                </a:ext>
              </a:extLst>
            </p:cNvPr>
            <p:cNvGrpSpPr/>
            <p:nvPr/>
          </p:nvGrpSpPr>
          <p:grpSpPr>
            <a:xfrm>
              <a:off x="5703636" y="1538018"/>
              <a:ext cx="1997321" cy="1615546"/>
              <a:chOff x="5703636" y="1533955"/>
              <a:chExt cx="1997321" cy="1615546"/>
            </a:xfrm>
          </p:grpSpPr>
          <p:sp>
            <p:nvSpPr>
              <p:cNvPr id="26" name="Rectangle 25">
                <a:extLst>
                  <a:ext uri="{FF2B5EF4-FFF2-40B4-BE49-F238E27FC236}">
                    <a16:creationId xmlns:a16="http://schemas.microsoft.com/office/drawing/2014/main" id="{75071C66-1AE3-3EAA-CB89-AF16183B4CE0}"/>
                  </a:ext>
                </a:extLst>
              </p:cNvPr>
              <p:cNvSpPr/>
              <p:nvPr/>
            </p:nvSpPr>
            <p:spPr>
              <a:xfrm>
                <a:off x="5703636" y="1568901"/>
                <a:ext cx="1997321" cy="1580600"/>
              </a:xfrm>
              <a:prstGeom prst="rect">
                <a:avLst/>
              </a:prstGeom>
              <a:noFill/>
              <a:ln w="19050" cap="flat" cmpd="sng" algn="ctr">
                <a:solidFill>
                  <a:srgbClr val="FF8500"/>
                </a:solidFill>
                <a:prstDash val="solid"/>
                <a:miter lim="800000"/>
              </a:ln>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825B90E0-4B15-B3EA-81A0-34DCAFD946F4}"/>
                  </a:ext>
                </a:extLst>
              </p:cNvPr>
              <p:cNvGrpSpPr/>
              <p:nvPr/>
            </p:nvGrpSpPr>
            <p:grpSpPr>
              <a:xfrm>
                <a:off x="5824054" y="1533955"/>
                <a:ext cx="1618571" cy="1458821"/>
                <a:chOff x="5824054" y="1533955"/>
                <a:chExt cx="1618571" cy="1458821"/>
              </a:xfrm>
            </p:grpSpPr>
            <p:pic>
              <p:nvPicPr>
                <p:cNvPr id="28" name="Picture 27">
                  <a:extLst>
                    <a:ext uri="{FF2B5EF4-FFF2-40B4-BE49-F238E27FC236}">
                      <a16:creationId xmlns:a16="http://schemas.microsoft.com/office/drawing/2014/main" id="{9132611E-D9A0-FE9D-68D6-4C43DB97C538}"/>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5824054" y="1533955"/>
                  <a:ext cx="1618571" cy="1458821"/>
                </a:xfrm>
                <a:prstGeom prst="rect">
                  <a:avLst/>
                </a:prstGeom>
              </p:spPr>
            </p:pic>
            <p:grpSp>
              <p:nvGrpSpPr>
                <p:cNvPr id="29" name="Group 28">
                  <a:extLst>
                    <a:ext uri="{FF2B5EF4-FFF2-40B4-BE49-F238E27FC236}">
                      <a16:creationId xmlns:a16="http://schemas.microsoft.com/office/drawing/2014/main" id="{0A6958CF-68A9-0C8D-7BE0-B716E3078576}"/>
                    </a:ext>
                  </a:extLst>
                </p:cNvPr>
                <p:cNvGrpSpPr/>
                <p:nvPr/>
              </p:nvGrpSpPr>
              <p:grpSpPr>
                <a:xfrm>
                  <a:off x="5891614" y="2195260"/>
                  <a:ext cx="1356003" cy="494125"/>
                  <a:chOff x="5891614" y="2195260"/>
                  <a:chExt cx="1356003" cy="494125"/>
                </a:xfrm>
              </p:grpSpPr>
              <p:grpSp>
                <p:nvGrpSpPr>
                  <p:cNvPr id="30" name="Group 29">
                    <a:extLst>
                      <a:ext uri="{FF2B5EF4-FFF2-40B4-BE49-F238E27FC236}">
                        <a16:creationId xmlns:a16="http://schemas.microsoft.com/office/drawing/2014/main" id="{3BE7F504-68AB-E48E-AEA9-7A89EFC2B7E4}"/>
                      </a:ext>
                    </a:extLst>
                  </p:cNvPr>
                  <p:cNvGrpSpPr/>
                  <p:nvPr/>
                </p:nvGrpSpPr>
                <p:grpSpPr>
                  <a:xfrm>
                    <a:off x="6766476" y="2203281"/>
                    <a:ext cx="481141" cy="483461"/>
                    <a:chOff x="3491155" y="3272871"/>
                    <a:chExt cx="641464" cy="644559"/>
                  </a:xfrm>
                </p:grpSpPr>
                <p:sp>
                  <p:nvSpPr>
                    <p:cNvPr id="38" name="Rectangle 37">
                      <a:extLst>
                        <a:ext uri="{FF2B5EF4-FFF2-40B4-BE49-F238E27FC236}">
                          <a16:creationId xmlns:a16="http://schemas.microsoft.com/office/drawing/2014/main" id="{3541E516-E6CA-C35C-BA89-C20423BBB912}"/>
                        </a:ext>
                      </a:extLst>
                    </p:cNvPr>
                    <p:cNvSpPr/>
                    <p:nvPr/>
                  </p:nvSpPr>
                  <p:spPr>
                    <a:xfrm>
                      <a:off x="3491155" y="3640455"/>
                      <a:ext cx="641464" cy="276975"/>
                    </a:xfrm>
                    <a:prstGeom prst="rect">
                      <a:avLst/>
                    </a:prstGeom>
                  </p:spPr>
                  <p:txBody>
                    <a:bodyPr wrap="none">
                      <a:spAutoFit/>
                    </a:bodyPr>
                    <a:lstStyle/>
                    <a:p>
                      <a:pPr marL="0" marR="0" lvl="0" indent="0" algn="ctr" defTabSz="60952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14042"/>
                          </a:solidFill>
                          <a:effectLst/>
                          <a:uLnTx/>
                          <a:uFillTx/>
                          <a:latin typeface="Calibri" panose="020F0502020204030204" pitchFamily="34" charset="0"/>
                          <a:cs typeface="Calibri" panose="020F0502020204030204" pitchFamily="34" charset="0"/>
                        </a:rPr>
                        <a:t>Glacier</a:t>
                      </a:r>
                      <a:endParaRPr kumimoji="0" lang="en-US" sz="1400" b="0" i="0" u="none" strike="noStrike" kern="0" cap="none" spc="0" normalizeH="0" baseline="0" noProof="0" dirty="0">
                        <a:ln>
                          <a:noFill/>
                        </a:ln>
                        <a:solidFill>
                          <a:srgbClr val="414042"/>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89FAEBEF-7BDD-A61D-47EF-CFFB6C5B0A40}"/>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3583415" y="3272871"/>
                      <a:ext cx="456942" cy="456942"/>
                    </a:xfrm>
                    <a:prstGeom prst="rect">
                      <a:avLst/>
                    </a:prstGeom>
                  </p:spPr>
                </p:pic>
              </p:grpSp>
              <p:grpSp>
                <p:nvGrpSpPr>
                  <p:cNvPr id="31" name="Group 30">
                    <a:extLst>
                      <a:ext uri="{FF2B5EF4-FFF2-40B4-BE49-F238E27FC236}">
                        <a16:creationId xmlns:a16="http://schemas.microsoft.com/office/drawing/2014/main" id="{030AA593-9DA7-500D-2F5D-7050990E986A}"/>
                      </a:ext>
                    </a:extLst>
                  </p:cNvPr>
                  <p:cNvGrpSpPr/>
                  <p:nvPr/>
                </p:nvGrpSpPr>
                <p:grpSpPr>
                  <a:xfrm>
                    <a:off x="5891614" y="2203562"/>
                    <a:ext cx="725722" cy="485823"/>
                    <a:chOff x="1872123" y="3263867"/>
                    <a:chExt cx="967546" cy="647707"/>
                  </a:xfrm>
                </p:grpSpPr>
                <p:sp>
                  <p:nvSpPr>
                    <p:cNvPr id="36" name="Rectangle 35">
                      <a:extLst>
                        <a:ext uri="{FF2B5EF4-FFF2-40B4-BE49-F238E27FC236}">
                          <a16:creationId xmlns:a16="http://schemas.microsoft.com/office/drawing/2014/main" id="{ACFBB953-819D-43A4-2AA5-3C0273DD1757}"/>
                        </a:ext>
                      </a:extLst>
                    </p:cNvPr>
                    <p:cNvSpPr/>
                    <p:nvPr/>
                  </p:nvSpPr>
                  <p:spPr>
                    <a:xfrm>
                      <a:off x="1872123" y="3634599"/>
                      <a:ext cx="967546" cy="276975"/>
                    </a:xfrm>
                    <a:prstGeom prst="rect">
                      <a:avLst/>
                    </a:prstGeom>
                  </p:spPr>
                  <p:txBody>
                    <a:bodyPr wrap="square">
                      <a:spAutoFit/>
                    </a:bodyPr>
                    <a:lstStyle/>
                    <a:p>
                      <a:pPr marL="0" marR="0" lvl="0" indent="0" algn="ctr" defTabSz="60952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14042"/>
                          </a:solidFill>
                          <a:effectLst/>
                          <a:uLnTx/>
                          <a:uFillTx/>
                          <a:latin typeface="Calibri" panose="020F0502020204030204" pitchFamily="34" charset="0"/>
                          <a:cs typeface="Calibri" panose="020F0502020204030204" pitchFamily="34" charset="0"/>
                        </a:rPr>
                        <a:t>Standard</a:t>
                      </a:r>
                    </a:p>
                  </p:txBody>
                </p:sp>
                <p:pic>
                  <p:nvPicPr>
                    <p:cNvPr id="37" name="Picture 36">
                      <a:extLst>
                        <a:ext uri="{FF2B5EF4-FFF2-40B4-BE49-F238E27FC236}">
                          <a16:creationId xmlns:a16="http://schemas.microsoft.com/office/drawing/2014/main" id="{E716B31F-AC23-2A63-E2B4-1273245A3828}"/>
                        </a:ext>
                      </a:extLst>
                    </p:cNvPr>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2149011" y="3263867"/>
                      <a:ext cx="415691" cy="415691"/>
                    </a:xfrm>
                    <a:prstGeom prst="rect">
                      <a:avLst/>
                    </a:prstGeom>
                  </p:spPr>
                </p:pic>
              </p:grpSp>
              <p:grpSp>
                <p:nvGrpSpPr>
                  <p:cNvPr id="32" name="Group 31">
                    <a:extLst>
                      <a:ext uri="{FF2B5EF4-FFF2-40B4-BE49-F238E27FC236}">
                        <a16:creationId xmlns:a16="http://schemas.microsoft.com/office/drawing/2014/main" id="{5D1A1F48-4ECC-6CF7-A404-91AD250FE84F}"/>
                      </a:ext>
                    </a:extLst>
                  </p:cNvPr>
                  <p:cNvGrpSpPr/>
                  <p:nvPr/>
                </p:nvGrpSpPr>
                <p:grpSpPr>
                  <a:xfrm>
                    <a:off x="6460689" y="2195260"/>
                    <a:ext cx="382446" cy="490552"/>
                    <a:chOff x="2691870" y="3262175"/>
                    <a:chExt cx="509884" cy="654013"/>
                  </a:xfrm>
                </p:grpSpPr>
                <p:sp>
                  <p:nvSpPr>
                    <p:cNvPr id="33" name="Rectangle 32">
                      <a:extLst>
                        <a:ext uri="{FF2B5EF4-FFF2-40B4-BE49-F238E27FC236}">
                          <a16:creationId xmlns:a16="http://schemas.microsoft.com/office/drawing/2014/main" id="{13A15FA5-B0FC-63E8-E56A-D760B2921D33}"/>
                        </a:ext>
                      </a:extLst>
                    </p:cNvPr>
                    <p:cNvSpPr/>
                    <p:nvPr/>
                  </p:nvSpPr>
                  <p:spPr>
                    <a:xfrm>
                      <a:off x="2762993" y="3639213"/>
                      <a:ext cx="317689" cy="276975"/>
                    </a:xfrm>
                    <a:prstGeom prst="rect">
                      <a:avLst/>
                    </a:prstGeom>
                  </p:spPr>
                  <p:txBody>
                    <a:bodyPr wrap="none">
                      <a:spAutoFit/>
                    </a:bodyPr>
                    <a:lstStyle/>
                    <a:p>
                      <a:pPr marL="0" marR="0" lvl="0" indent="0" algn="ctr" defTabSz="60952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14042"/>
                          </a:solidFill>
                          <a:effectLst/>
                          <a:uLnTx/>
                          <a:uFillTx/>
                          <a:latin typeface="Calibri" panose="020F0502020204030204" pitchFamily="34" charset="0"/>
                          <a:cs typeface="Calibri" panose="020F0502020204030204" pitchFamily="34" charset="0"/>
                        </a:rPr>
                        <a:t>IA</a:t>
                      </a:r>
                    </a:p>
                  </p:txBody>
                </p:sp>
                <p:pic>
                  <p:nvPicPr>
                    <p:cNvPr id="34" name="Picture 33">
                      <a:extLst>
                        <a:ext uri="{FF2B5EF4-FFF2-40B4-BE49-F238E27FC236}">
                          <a16:creationId xmlns:a16="http://schemas.microsoft.com/office/drawing/2014/main" id="{F4231D3E-EB22-2386-B64A-44CE53A95991}"/>
                        </a:ext>
                      </a:extLst>
                    </p:cNvPr>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2691870" y="3262175"/>
                      <a:ext cx="423133" cy="423133"/>
                    </a:xfrm>
                    <a:prstGeom prst="rect">
                      <a:avLst/>
                    </a:prstGeom>
                  </p:spPr>
                </p:pic>
                <p:pic>
                  <p:nvPicPr>
                    <p:cNvPr id="35" name="Picture 34" descr="https://cdn1.iconfinder.com/data/icons/healthcare-research/512/temperature_low-512.png">
                      <a:extLst>
                        <a:ext uri="{FF2B5EF4-FFF2-40B4-BE49-F238E27FC236}">
                          <a16:creationId xmlns:a16="http://schemas.microsoft.com/office/drawing/2014/main" id="{5EDA8761-F4A4-13D5-494C-D5954A10999E}"/>
                        </a:ext>
                      </a:extLst>
                    </p:cNvPr>
                    <p:cNvPicPr>
                      <a:picLocks noChangeAspect="1" noChangeArrowheads="1"/>
                    </p:cNvPicPr>
                    <p:nvPr/>
                  </p:nvPicPr>
                  <p:blipFill>
                    <a:blip r:embed="rId9" cstate="screen">
                      <a:duotone>
                        <a:prstClr val="black"/>
                        <a:srgbClr val="7C59ED">
                          <a:tint val="45000"/>
                          <a:satMod val="400000"/>
                        </a:srgbClr>
                      </a:duotone>
                      <a:extLst>
                        <a:ext uri="{28A0092B-C50C-407E-A947-70E740481C1C}">
                          <a14:useLocalDpi xmlns:a14="http://schemas.microsoft.com/office/drawing/2010/main"/>
                        </a:ext>
                      </a:extLst>
                    </a:blip>
                    <a:srcRect/>
                    <a:stretch>
                      <a:fillRect/>
                    </a:stretch>
                  </p:blipFill>
                  <p:spPr bwMode="auto">
                    <a:xfrm>
                      <a:off x="2880489" y="3435403"/>
                      <a:ext cx="321265" cy="321266"/>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sp>
        <p:nvSpPr>
          <p:cNvPr id="40" name="TextBox 39">
            <a:extLst>
              <a:ext uri="{FF2B5EF4-FFF2-40B4-BE49-F238E27FC236}">
                <a16:creationId xmlns:a16="http://schemas.microsoft.com/office/drawing/2014/main" id="{CA3E4B01-78DD-0D24-CECB-DF986987A4F7}"/>
              </a:ext>
            </a:extLst>
          </p:cNvPr>
          <p:cNvSpPr txBox="1"/>
          <p:nvPr/>
        </p:nvSpPr>
        <p:spPr>
          <a:xfrm>
            <a:off x="8425030" y="3819215"/>
            <a:ext cx="2663095" cy="338554"/>
          </a:xfrm>
          <a:prstGeom prst="rect">
            <a:avLst/>
          </a:prstGeom>
          <a:noFill/>
          <a:ln>
            <a:noFill/>
          </a:ln>
        </p:spPr>
        <p:txBody>
          <a:bodyPr wrap="square" rtlCol="0">
            <a:spAutoFit/>
          </a:bodyPr>
          <a:lstStyle/>
          <a:p>
            <a:pPr algn="ctr" defTabSz="609523"/>
            <a:r>
              <a:rPr lang="en-US" sz="1600" dirty="0">
                <a:solidFill>
                  <a:srgbClr val="EEECE1"/>
                </a:solidFill>
                <a:latin typeface="Calibri" panose="020F0502020204030204" pitchFamily="34" charset="0"/>
                <a:cs typeface="Calibri" panose="020F0502020204030204" pitchFamily="34" charset="0"/>
              </a:rPr>
              <a:t>copies in three AZ</a:t>
            </a:r>
          </a:p>
        </p:txBody>
      </p:sp>
      <p:sp>
        <p:nvSpPr>
          <p:cNvPr id="41" name="Title 3">
            <a:extLst>
              <a:ext uri="{FF2B5EF4-FFF2-40B4-BE49-F238E27FC236}">
                <a16:creationId xmlns:a16="http://schemas.microsoft.com/office/drawing/2014/main" id="{C8B85767-E997-FF72-974E-F5534B8D612F}"/>
              </a:ext>
            </a:extLst>
          </p:cNvPr>
          <p:cNvSpPr txBox="1">
            <a:spLocks/>
          </p:cNvSpPr>
          <p:nvPr/>
        </p:nvSpPr>
        <p:spPr>
          <a:xfrm>
            <a:off x="609600" y="330738"/>
            <a:ext cx="1097280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Understanding Durability</a:t>
            </a:r>
          </a:p>
        </p:txBody>
      </p:sp>
    </p:spTree>
    <p:extLst>
      <p:ext uri="{BB962C8B-B14F-4D97-AF65-F5344CB8AC3E}">
        <p14:creationId xmlns:p14="http://schemas.microsoft.com/office/powerpoint/2010/main" val="4075820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A0027-BFD2-C9D3-2098-4C85003DFC83}"/>
              </a:ext>
            </a:extLst>
          </p:cNvPr>
          <p:cNvSpPr txBox="1"/>
          <p:nvPr/>
        </p:nvSpPr>
        <p:spPr>
          <a:xfrm>
            <a:off x="6146501" y="3588096"/>
            <a:ext cx="1331057" cy="502573"/>
          </a:xfrm>
          <a:prstGeom prst="rect">
            <a:avLst/>
          </a:prstGeom>
          <a:noFill/>
        </p:spPr>
        <p:txBody>
          <a:bodyPr wrap="square" rtlCol="0">
            <a:spAutoFit/>
          </a:bodyPr>
          <a:lstStyle>
            <a:defPPr>
              <a:defRPr lang="en-US"/>
            </a:defPPr>
            <a:lvl1pPr algn="ctr" defTabSz="731502">
              <a:defRPr sz="1600">
                <a:solidFill>
                  <a:srgbClr val="FFFFFF"/>
                </a:solidFill>
                <a:latin typeface="Amazon Ember"/>
              </a:defRPr>
            </a:lvl1pPr>
          </a:lstStyle>
          <a:p>
            <a:pPr marL="0" marR="0" lvl="0" indent="0" algn="ctr" defTabSz="609546"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Amazon FSx for Lustre</a:t>
            </a:r>
          </a:p>
        </p:txBody>
      </p:sp>
      <p:sp>
        <p:nvSpPr>
          <p:cNvPr id="3" name="Title 1">
            <a:extLst>
              <a:ext uri="{FF2B5EF4-FFF2-40B4-BE49-F238E27FC236}">
                <a16:creationId xmlns:a16="http://schemas.microsoft.com/office/drawing/2014/main" id="{093D9CA4-631F-DAD9-1DDE-F0705D8E3965}"/>
              </a:ext>
            </a:extLst>
          </p:cNvPr>
          <p:cNvSpPr txBox="1">
            <a:spLocks/>
          </p:cNvSpPr>
          <p:nvPr/>
        </p:nvSpPr>
        <p:spPr>
          <a:xfrm>
            <a:off x="392212" y="127405"/>
            <a:ext cx="10972800"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More choice for more applications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
        <p:nvSpPr>
          <p:cNvPr id="4" name="Content Placeholder 15">
            <a:extLst>
              <a:ext uri="{FF2B5EF4-FFF2-40B4-BE49-F238E27FC236}">
                <a16:creationId xmlns:a16="http://schemas.microsoft.com/office/drawing/2014/main" id="{6EEC28DC-7C5E-7682-DE4F-1FE348BAEB51}"/>
              </a:ext>
            </a:extLst>
          </p:cNvPr>
          <p:cNvSpPr txBox="1">
            <a:spLocks/>
          </p:cNvSpPr>
          <p:nvPr/>
        </p:nvSpPr>
        <p:spPr>
          <a:xfrm>
            <a:off x="8830167" y="3368598"/>
            <a:ext cx="3091325" cy="2972149"/>
          </a:xfrm>
          <a:prstGeom prst="rect">
            <a:avLst/>
          </a:prstGeom>
          <a:solidFill>
            <a:srgbClr val="002D43"/>
          </a:solidFill>
          <a:ln w="15875" cap="flat" cmpd="sng" algn="ctr">
            <a:solidFill>
              <a:srgbClr val="BF319B"/>
            </a:solidFill>
            <a:prstDash val="solid"/>
            <a:miter lim="800000"/>
          </a:ln>
          <a:effectLst>
            <a:outerShdw blurRad="88900" dist="38100" dir="2700000" algn="tl" rotWithShape="0">
              <a:prstClr val="black">
                <a:alpha val="40000"/>
              </a:prstClr>
            </a:outerShdw>
          </a:effectLst>
        </p:spPr>
        <p:txBody>
          <a:bodyPr rot="0" spcFirstLastPara="0" vertOverflow="overflow" horzOverflow="overflow" vert="horz" wrap="square" lIns="228600" tIns="228600" rIns="0" bIns="0" numCol="1" spcCol="0" rtlCol="0" fromWordArt="0" anchor="t" anchorCtr="0" forceAA="0" compatLnSpc="1">
            <a:prstTxWarp prst="textNoShape">
              <a:avLst/>
            </a:prstTxWarp>
            <a:noAutofit/>
          </a:bodyPr>
          <a:lstStyle>
            <a:defPPr>
              <a:defRPr lang="en-US"/>
            </a:defPPr>
            <a:lvl1pPr fontAlgn="base">
              <a:lnSpc>
                <a:spcPct val="90000"/>
              </a:lnSpc>
              <a:spcBef>
                <a:spcPct val="0"/>
              </a:spcBef>
              <a:spcAft>
                <a:spcPct val="0"/>
              </a:spcAft>
              <a:defRPr sz="1800" b="0">
                <a:solidFill>
                  <a:srgbClr val="FF9A08"/>
                </a:solidFill>
                <a:ea typeface="Amazon Ember Medium"/>
                <a:cs typeface="Amazon Ember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248"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9A08"/>
                </a:solidFill>
                <a:effectLst/>
                <a:uLnTx/>
                <a:uFillTx/>
                <a:latin typeface="Calibri" panose="020F0502020204030204" pitchFamily="34" charset="0"/>
                <a:cs typeface="Calibri" panose="020F0502020204030204" pitchFamily="34" charset="0"/>
                <a:sym typeface="Amazon Ember Medium"/>
              </a:rPr>
              <a:t>Object storage</a:t>
            </a:r>
          </a:p>
        </p:txBody>
      </p:sp>
      <p:sp>
        <p:nvSpPr>
          <p:cNvPr id="5" name="TextBox 4">
            <a:extLst>
              <a:ext uri="{FF2B5EF4-FFF2-40B4-BE49-F238E27FC236}">
                <a16:creationId xmlns:a16="http://schemas.microsoft.com/office/drawing/2014/main" id="{A7723E9D-EF62-722A-78D5-E63F6BCC313E}"/>
              </a:ext>
            </a:extLst>
          </p:cNvPr>
          <p:cNvSpPr txBox="1"/>
          <p:nvPr/>
        </p:nvSpPr>
        <p:spPr>
          <a:xfrm>
            <a:off x="8994940" y="3860052"/>
            <a:ext cx="2077069" cy="472440"/>
          </a:xfrm>
          <a:prstGeom prst="rect">
            <a:avLst/>
          </a:prstGeom>
          <a:noFill/>
        </p:spPr>
        <p:txBody>
          <a:bodyPr wrap="square" rtlCol="0" anchor="ctr" anchorCtr="0">
            <a:noAutofit/>
          </a:bodyPr>
          <a:lstStyle/>
          <a:p>
            <a:pPr defTabSz="609521">
              <a:lnSpc>
                <a:spcPct val="90000"/>
              </a:lnSpc>
              <a:defRPr/>
            </a:pPr>
            <a:r>
              <a:rPr lang="en-US" sz="1500" dirty="0">
                <a:solidFill>
                  <a:srgbClr val="FFFFFF"/>
                </a:solidFill>
                <a:latin typeface="Calibri" panose="020F0502020204030204" pitchFamily="34" charset="0"/>
                <a:cs typeface="Calibri" panose="020F0502020204030204" pitchFamily="34" charset="0"/>
              </a:rPr>
              <a:t>S3 Standard</a:t>
            </a:r>
          </a:p>
        </p:txBody>
      </p:sp>
      <p:sp>
        <p:nvSpPr>
          <p:cNvPr id="6" name="TextBox 5">
            <a:extLst>
              <a:ext uri="{FF2B5EF4-FFF2-40B4-BE49-F238E27FC236}">
                <a16:creationId xmlns:a16="http://schemas.microsoft.com/office/drawing/2014/main" id="{EDF956ED-3E93-453B-B79C-603EC330A4E5}"/>
              </a:ext>
            </a:extLst>
          </p:cNvPr>
          <p:cNvSpPr txBox="1"/>
          <p:nvPr/>
        </p:nvSpPr>
        <p:spPr>
          <a:xfrm>
            <a:off x="9007391" y="5822807"/>
            <a:ext cx="2690925" cy="472440"/>
          </a:xfrm>
          <a:prstGeom prst="rect">
            <a:avLst/>
          </a:prstGeom>
          <a:noFill/>
        </p:spPr>
        <p:txBody>
          <a:bodyPr wrap="square" rtlCol="0" anchor="ctr" anchorCtr="0">
            <a:noAutofit/>
          </a:bodyPr>
          <a:lstStyle>
            <a:defPPr>
              <a:defRPr lang="en-US"/>
            </a:defPPr>
            <a:lvl1pPr defTabSz="731502">
              <a:lnSpc>
                <a:spcPct val="90000"/>
              </a:lnSpc>
              <a:defRPr sz="1600">
                <a:solidFill>
                  <a:schemeClr val="tx1">
                    <a:lumMod val="50000"/>
                  </a:schemeClr>
                </a:solidFill>
                <a:latin typeface="Amazon Ember"/>
              </a:defRPr>
            </a:lvl1p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S3 Glacier Deep Archive</a:t>
            </a:r>
          </a:p>
        </p:txBody>
      </p:sp>
      <p:sp>
        <p:nvSpPr>
          <p:cNvPr id="7" name="TextBox 6">
            <a:extLst>
              <a:ext uri="{FF2B5EF4-FFF2-40B4-BE49-F238E27FC236}">
                <a16:creationId xmlns:a16="http://schemas.microsoft.com/office/drawing/2014/main" id="{9E5DCD53-234B-F324-7CF7-CF0971B7F23E}"/>
              </a:ext>
            </a:extLst>
          </p:cNvPr>
          <p:cNvSpPr txBox="1"/>
          <p:nvPr/>
        </p:nvSpPr>
        <p:spPr>
          <a:xfrm>
            <a:off x="8994939" y="4861109"/>
            <a:ext cx="2386668" cy="472440"/>
          </a:xfrm>
          <a:prstGeom prst="rect">
            <a:avLst/>
          </a:prstGeom>
          <a:noFill/>
        </p:spPr>
        <p:txBody>
          <a:bodyPr wrap="square" rtlCol="0" anchor="ctr" anchorCtr="0">
            <a:noAutofit/>
          </a:bodyPr>
          <a:lstStyle>
            <a:defPPr>
              <a:defRPr lang="en-US"/>
            </a:defPPr>
            <a:lvl1pPr defTabSz="731502">
              <a:lnSpc>
                <a:spcPct val="90000"/>
              </a:lnSpc>
              <a:defRPr sz="1400">
                <a:solidFill>
                  <a:srgbClr val="FFFFFF"/>
                </a:solidFill>
                <a:latin typeface="Amazon Ember"/>
              </a:defRPr>
            </a:lvl1p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S3 Intelligent-Tiering</a:t>
            </a:r>
          </a:p>
        </p:txBody>
      </p:sp>
      <p:sp>
        <p:nvSpPr>
          <p:cNvPr id="8" name="TextBox 7">
            <a:extLst>
              <a:ext uri="{FF2B5EF4-FFF2-40B4-BE49-F238E27FC236}">
                <a16:creationId xmlns:a16="http://schemas.microsoft.com/office/drawing/2014/main" id="{CC966406-135C-DEE5-4D56-7AC6BE3D2AC3}"/>
              </a:ext>
            </a:extLst>
          </p:cNvPr>
          <p:cNvSpPr txBox="1"/>
          <p:nvPr/>
        </p:nvSpPr>
        <p:spPr>
          <a:xfrm>
            <a:off x="8994939" y="5155983"/>
            <a:ext cx="2924232" cy="531901"/>
          </a:xfrm>
          <a:prstGeom prst="rect">
            <a:avLst/>
          </a:prstGeom>
          <a:noFill/>
        </p:spPr>
        <p:txBody>
          <a:bodyPr wrap="square" rtlCol="0" anchor="ctr" anchorCtr="0">
            <a:noAutofit/>
          </a:bodyPr>
          <a:lstStyle>
            <a:defPPr>
              <a:defRPr lang="en-US"/>
            </a:defPPr>
            <a:lvl1pPr defTabSz="731502">
              <a:lnSpc>
                <a:spcPct val="90000"/>
              </a:lnSpc>
              <a:defRPr sz="1400">
                <a:solidFill>
                  <a:srgbClr val="FFFFFF"/>
                </a:solidFill>
                <a:latin typeface="Amazon Ember"/>
              </a:defRPr>
            </a:lvl1p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S3 Glacier Instant Retrieval</a:t>
            </a:r>
          </a:p>
        </p:txBody>
      </p:sp>
      <p:sp>
        <p:nvSpPr>
          <p:cNvPr id="9" name="TextBox 8">
            <a:extLst>
              <a:ext uri="{FF2B5EF4-FFF2-40B4-BE49-F238E27FC236}">
                <a16:creationId xmlns:a16="http://schemas.microsoft.com/office/drawing/2014/main" id="{D02B12C8-4AD2-A8A7-141C-B752D21BE85B}"/>
              </a:ext>
            </a:extLst>
          </p:cNvPr>
          <p:cNvSpPr txBox="1"/>
          <p:nvPr/>
        </p:nvSpPr>
        <p:spPr>
          <a:xfrm>
            <a:off x="8994940" y="4518957"/>
            <a:ext cx="2077069" cy="472440"/>
          </a:xfrm>
          <a:prstGeom prst="rect">
            <a:avLst/>
          </a:prstGeom>
          <a:noFill/>
        </p:spPr>
        <p:txBody>
          <a:bodyPr wrap="square" rtlCol="0" anchor="ctr" anchorCtr="0">
            <a:noAutofit/>
          </a:bodyPr>
          <a:lstStyle>
            <a:defPPr>
              <a:defRPr lang="en-US"/>
            </a:defPPr>
            <a:lvl1pPr defTabSz="731502">
              <a:lnSpc>
                <a:spcPct val="90000"/>
              </a:lnSpc>
              <a:defRPr sz="1400">
                <a:solidFill>
                  <a:srgbClr val="FFFFFF"/>
                </a:solidFill>
                <a:latin typeface="Amazon Ember"/>
              </a:defRPr>
            </a:lvl1p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S3 One Zone-IA</a:t>
            </a:r>
          </a:p>
        </p:txBody>
      </p:sp>
      <p:sp>
        <p:nvSpPr>
          <p:cNvPr id="10" name="TextBox 9">
            <a:extLst>
              <a:ext uri="{FF2B5EF4-FFF2-40B4-BE49-F238E27FC236}">
                <a16:creationId xmlns:a16="http://schemas.microsoft.com/office/drawing/2014/main" id="{1E692A05-A7A7-256B-4524-3B0C5B1B8DA5}"/>
              </a:ext>
            </a:extLst>
          </p:cNvPr>
          <p:cNvSpPr txBox="1"/>
          <p:nvPr/>
        </p:nvSpPr>
        <p:spPr>
          <a:xfrm>
            <a:off x="8994940" y="4189505"/>
            <a:ext cx="2077069" cy="472440"/>
          </a:xfrm>
          <a:prstGeom prst="rect">
            <a:avLst/>
          </a:prstGeom>
          <a:noFill/>
        </p:spPr>
        <p:txBody>
          <a:bodyPr wrap="square" rtlCol="0" anchor="ctr" anchorCtr="0">
            <a:noAutofit/>
          </a:bodyPr>
          <a:lstStyle>
            <a:defPPr>
              <a:defRPr lang="en-US"/>
            </a:defPPr>
            <a:lvl1pPr defTabSz="731502">
              <a:lnSpc>
                <a:spcPct val="90000"/>
              </a:lnSpc>
              <a:defRPr sz="1400">
                <a:solidFill>
                  <a:srgbClr val="FFFFFF"/>
                </a:solidFill>
                <a:latin typeface="Amazon Ember"/>
              </a:defRPr>
            </a:lvl1p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S3 Standard-IA</a:t>
            </a:r>
          </a:p>
        </p:txBody>
      </p:sp>
      <p:sp>
        <p:nvSpPr>
          <p:cNvPr id="11" name="Content Placeholder 15">
            <a:extLst>
              <a:ext uri="{FF2B5EF4-FFF2-40B4-BE49-F238E27FC236}">
                <a16:creationId xmlns:a16="http://schemas.microsoft.com/office/drawing/2014/main" id="{5D147303-1342-C5C0-D2CD-9CFFF0383379}"/>
              </a:ext>
            </a:extLst>
          </p:cNvPr>
          <p:cNvSpPr txBox="1">
            <a:spLocks/>
          </p:cNvSpPr>
          <p:nvPr/>
        </p:nvSpPr>
        <p:spPr>
          <a:xfrm>
            <a:off x="418111" y="1031015"/>
            <a:ext cx="2884416" cy="2254939"/>
          </a:xfrm>
          <a:prstGeom prst="rect">
            <a:avLst/>
          </a:prstGeom>
          <a:solidFill>
            <a:srgbClr val="002D43"/>
          </a:solidFill>
          <a:ln w="15875" cap="flat" cmpd="sng" algn="ctr">
            <a:solidFill>
              <a:srgbClr val="BF319B"/>
            </a:solidFill>
            <a:prstDash val="solid"/>
            <a:miter lim="800000"/>
          </a:ln>
          <a:effectLst>
            <a:outerShdw blurRad="88900" dist="38100" dir="2700000" algn="tl" rotWithShape="0">
              <a:prstClr val="black">
                <a:alpha val="40000"/>
              </a:prstClr>
            </a:outerShdw>
          </a:effectLst>
        </p:spPr>
        <p:txBody>
          <a:bodyPr rot="0" spcFirstLastPara="0" vertOverflow="overflow" horzOverflow="overflow" vert="horz" wrap="square" lIns="228600" tIns="228600" rIns="0" bIns="0" numCol="1" spcCol="0" rtlCol="0" fromWordArt="0" anchor="t" anchorCtr="0" forceAA="0" compatLnSpc="1">
            <a:prstTxWarp prst="textNoShape">
              <a:avLst/>
            </a:prstTxWarp>
            <a:noAutofit/>
          </a:bodyPr>
          <a:lstStyle>
            <a:defPPr>
              <a:defRPr lang="en-US"/>
            </a:defPPr>
            <a:lvl1pPr fontAlgn="base">
              <a:lnSpc>
                <a:spcPct val="90000"/>
              </a:lnSpc>
              <a:spcBef>
                <a:spcPct val="0"/>
              </a:spcBef>
              <a:spcAft>
                <a:spcPct val="0"/>
              </a:spcAft>
              <a:defRPr sz="1800" b="0">
                <a:solidFill>
                  <a:srgbClr val="FF9A08"/>
                </a:solidFill>
                <a:ea typeface="Amazon Ember Medium"/>
                <a:cs typeface="Amazon Ember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248"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9A08"/>
                </a:solidFill>
                <a:effectLst/>
                <a:uLnTx/>
                <a:uFillTx/>
                <a:latin typeface="Calibri" panose="020F0502020204030204" pitchFamily="34" charset="0"/>
                <a:cs typeface="Calibri" panose="020F0502020204030204" pitchFamily="34" charset="0"/>
                <a:sym typeface="Amazon Ember Medium"/>
              </a:rPr>
              <a:t>Block storage</a:t>
            </a:r>
          </a:p>
        </p:txBody>
      </p:sp>
      <p:grpSp>
        <p:nvGrpSpPr>
          <p:cNvPr id="12" name="Group 11">
            <a:extLst>
              <a:ext uri="{FF2B5EF4-FFF2-40B4-BE49-F238E27FC236}">
                <a16:creationId xmlns:a16="http://schemas.microsoft.com/office/drawing/2014/main" id="{E9DB339C-2DB7-7473-5A11-D1E62E2D2B04}"/>
              </a:ext>
            </a:extLst>
          </p:cNvPr>
          <p:cNvGrpSpPr/>
          <p:nvPr/>
        </p:nvGrpSpPr>
        <p:grpSpPr>
          <a:xfrm>
            <a:off x="8830167" y="1031017"/>
            <a:ext cx="3089004" cy="2191868"/>
            <a:chOff x="10598984" y="1237216"/>
            <a:chExt cx="3706805" cy="2630241"/>
          </a:xfrm>
          <a:solidFill>
            <a:srgbClr val="002D43"/>
          </a:solidFill>
        </p:grpSpPr>
        <p:sp>
          <p:nvSpPr>
            <p:cNvPr id="13" name="Content Placeholder 15">
              <a:extLst>
                <a:ext uri="{FF2B5EF4-FFF2-40B4-BE49-F238E27FC236}">
                  <a16:creationId xmlns:a16="http://schemas.microsoft.com/office/drawing/2014/main" id="{1C1ECFED-F6EC-24A0-A573-27C94BC3BC14}"/>
                </a:ext>
              </a:extLst>
            </p:cNvPr>
            <p:cNvSpPr txBox="1">
              <a:spLocks/>
            </p:cNvSpPr>
            <p:nvPr/>
          </p:nvSpPr>
          <p:spPr>
            <a:xfrm>
              <a:off x="10598984" y="1237216"/>
              <a:ext cx="3706805" cy="2630241"/>
            </a:xfrm>
            <a:prstGeom prst="rect">
              <a:avLst/>
            </a:prstGeom>
            <a:grpFill/>
            <a:ln w="15875" cap="flat" cmpd="sng" algn="ctr">
              <a:solidFill>
                <a:srgbClr val="BF319B"/>
              </a:solidFill>
              <a:prstDash val="solid"/>
              <a:miter lim="800000"/>
            </a:ln>
            <a:effectLst>
              <a:outerShdw blurRad="88900" dist="38100" dir="2700000" algn="tl" rotWithShape="0">
                <a:prstClr val="black">
                  <a:alpha val="40000"/>
                </a:prstClr>
              </a:outerShdw>
            </a:effectLst>
          </p:spPr>
          <p:txBody>
            <a:bodyPr rot="0" spcFirstLastPara="0" vertOverflow="overflow" horzOverflow="overflow" vert="horz" wrap="square" lIns="228600" tIns="228600" rIns="0" bIns="0"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1600" b="1">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248"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9A08"/>
                  </a:solidFill>
                  <a:effectLst/>
                  <a:uLnTx/>
                  <a:uFillTx/>
                  <a:latin typeface="Calibri" panose="020F0502020204030204" pitchFamily="34" charset="0"/>
                  <a:ea typeface="Amazon Ember Medium"/>
                  <a:cs typeface="Calibri" panose="020F0502020204030204" pitchFamily="34" charset="0"/>
                  <a:sym typeface="Amazon Ember Medium"/>
                </a:rPr>
                <a:t>File storage</a:t>
              </a:r>
            </a:p>
          </p:txBody>
        </p:sp>
        <p:sp>
          <p:nvSpPr>
            <p:cNvPr id="14" name="TextBox 13">
              <a:extLst>
                <a:ext uri="{FF2B5EF4-FFF2-40B4-BE49-F238E27FC236}">
                  <a16:creationId xmlns:a16="http://schemas.microsoft.com/office/drawing/2014/main" id="{08002FBD-B231-9745-9495-F700D48BC693}"/>
                </a:ext>
              </a:extLst>
            </p:cNvPr>
            <p:cNvSpPr txBox="1"/>
            <p:nvPr/>
          </p:nvSpPr>
          <p:spPr>
            <a:xfrm>
              <a:off x="10766232" y="1842202"/>
              <a:ext cx="2492483" cy="566928"/>
            </a:xfrm>
            <a:prstGeom prst="rect">
              <a:avLst/>
            </a:prstGeom>
            <a:grpFill/>
          </p:spPr>
          <p:txBody>
            <a:bodyPr wrap="square" rtlCol="0" anchor="ctr" anchorCtr="0">
              <a:noAutofit/>
            </a:bodyPr>
            <a:lstStyle/>
            <a:p>
              <a:pPr marL="0" marR="0" lvl="0" indent="0" defTabSz="609521"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EFS</a:t>
              </a:r>
            </a:p>
          </p:txBody>
        </p:sp>
        <p:sp>
          <p:nvSpPr>
            <p:cNvPr id="15" name="TextBox 14">
              <a:extLst>
                <a:ext uri="{FF2B5EF4-FFF2-40B4-BE49-F238E27FC236}">
                  <a16:creationId xmlns:a16="http://schemas.microsoft.com/office/drawing/2014/main" id="{A54A1513-A645-6CFB-EFAC-EA30D2DEA374}"/>
                </a:ext>
              </a:extLst>
            </p:cNvPr>
            <p:cNvSpPr txBox="1"/>
            <p:nvPr/>
          </p:nvSpPr>
          <p:spPr>
            <a:xfrm>
              <a:off x="10766232" y="2221261"/>
              <a:ext cx="2894483" cy="575744"/>
            </a:xfrm>
            <a:prstGeom prst="rect">
              <a:avLst/>
            </a:prstGeom>
            <a:grpFill/>
          </p:spPr>
          <p:txBody>
            <a:bodyPr wrap="square" rtlCol="0" anchor="ctr" anchorCtr="0">
              <a:noAutofit/>
            </a:bodyPr>
            <a:lstStyle>
              <a:defPPr>
                <a:defRPr lang="en-US"/>
              </a:defPPr>
              <a:lvl1pPr defTabSz="731502">
                <a:lnSpc>
                  <a:spcPct val="90000"/>
                </a:lnSpc>
                <a:defRPr sz="1800">
                  <a:solidFill>
                    <a:schemeClr val="tx1">
                      <a:lumMod val="50000"/>
                    </a:schemeClr>
                  </a:solidFill>
                  <a:latin typeface="Amazon Ember"/>
                </a:defRPr>
              </a:lvl1pPr>
            </a:lstStyle>
            <a:p>
              <a:pPr marL="0" marR="0" lvl="0" indent="0" defTabSz="609546"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FSx</a:t>
              </a: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for </a:t>
              </a:r>
              <a:r>
                <a:rPr kumimoji="0" lang="en-US" sz="15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OnTap</a:t>
              </a: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6" name="Graphic 298">
              <a:extLst>
                <a:ext uri="{FF2B5EF4-FFF2-40B4-BE49-F238E27FC236}">
                  <a16:creationId xmlns:a16="http://schemas.microsoft.com/office/drawing/2014/main" id="{CB0A96DB-2A1B-F9FB-779E-587DBC70C5F6}"/>
                </a:ext>
              </a:extLst>
            </p:cNvPr>
            <p:cNvGrpSpPr/>
            <p:nvPr/>
          </p:nvGrpSpPr>
          <p:grpSpPr>
            <a:xfrm>
              <a:off x="13552012" y="1319689"/>
              <a:ext cx="631814" cy="485056"/>
              <a:chOff x="6323768" y="4090825"/>
              <a:chExt cx="784820" cy="602526"/>
            </a:xfrm>
            <a:grpFill/>
            <a:effectLst/>
          </p:grpSpPr>
          <p:sp>
            <p:nvSpPr>
              <p:cNvPr id="17" name="Freeform: Shape 16">
                <a:extLst>
                  <a:ext uri="{FF2B5EF4-FFF2-40B4-BE49-F238E27FC236}">
                    <a16:creationId xmlns:a16="http://schemas.microsoft.com/office/drawing/2014/main" id="{904F3F21-3F22-2EEE-55CE-198B989C13E9}"/>
                  </a:ext>
                </a:extLst>
              </p:cNvPr>
              <p:cNvSpPr/>
              <p:nvPr/>
            </p:nvSpPr>
            <p:spPr>
              <a:xfrm>
                <a:off x="6878323" y="4090825"/>
                <a:ext cx="230265" cy="268642"/>
              </a:xfrm>
              <a:custGeom>
                <a:avLst/>
                <a:gdLst>
                  <a:gd name="connsiteX0" fmla="*/ 33261 w 230265"/>
                  <a:gd name="connsiteY0" fmla="*/ 35179 h 268642"/>
                  <a:gd name="connsiteX1" fmla="*/ 46693 w 230265"/>
                  <a:gd name="connsiteY1" fmla="*/ 33261 h 268642"/>
                  <a:gd name="connsiteX2" fmla="*/ 211716 w 230265"/>
                  <a:gd name="connsiteY2" fmla="*/ 219391 h 268642"/>
                  <a:gd name="connsiteX3" fmla="*/ 211716 w 230265"/>
                  <a:gd name="connsiteY3" fmla="*/ 238580 h 268642"/>
                </a:gdLst>
                <a:ahLst/>
                <a:cxnLst>
                  <a:cxn ang="0">
                    <a:pos x="connsiteX0" y="connsiteY0"/>
                  </a:cxn>
                  <a:cxn ang="0">
                    <a:pos x="connsiteX1" y="connsiteY1"/>
                  </a:cxn>
                  <a:cxn ang="0">
                    <a:pos x="connsiteX2" y="connsiteY2"/>
                  </a:cxn>
                  <a:cxn ang="0">
                    <a:pos x="connsiteX3" y="connsiteY3"/>
                  </a:cxn>
                </a:cxnLst>
                <a:rect l="l" t="t" r="r" b="b"/>
                <a:pathLst>
                  <a:path w="230265" h="268642">
                    <a:moveTo>
                      <a:pt x="33261" y="35179"/>
                    </a:moveTo>
                    <a:lnTo>
                      <a:pt x="46693" y="33261"/>
                    </a:lnTo>
                    <a:lnTo>
                      <a:pt x="211716" y="219391"/>
                    </a:lnTo>
                    <a:lnTo>
                      <a:pt x="211716" y="238580"/>
                    </a:lnTo>
                  </a:path>
                </a:pathLst>
              </a:custGeom>
              <a:grpFill/>
              <a:ln w="19050" cap="rnd">
                <a:solidFill>
                  <a:sysClr val="window" lastClr="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marL="0" marR="0" lvl="0" indent="0" algn="ctr" defTabSz="57144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EBDC09CF-0E2C-8D5B-5159-59C7FEEC8317}"/>
                  </a:ext>
                </a:extLst>
              </p:cNvPr>
              <p:cNvSpPr/>
              <p:nvPr/>
            </p:nvSpPr>
            <p:spPr>
              <a:xfrm>
                <a:off x="6323768" y="4090825"/>
                <a:ext cx="498908" cy="268642"/>
              </a:xfrm>
              <a:custGeom>
                <a:avLst/>
                <a:gdLst>
                  <a:gd name="connsiteX0" fmla="*/ 33261 w 498908"/>
                  <a:gd name="connsiteY0" fmla="*/ 238580 h 268642"/>
                  <a:gd name="connsiteX1" fmla="*/ 33261 w 498908"/>
                  <a:gd name="connsiteY1" fmla="*/ 219391 h 268642"/>
                  <a:gd name="connsiteX2" fmla="*/ 194446 w 498908"/>
                  <a:gd name="connsiteY2" fmla="*/ 33261 h 268642"/>
                  <a:gd name="connsiteX3" fmla="*/ 476521 w 498908"/>
                  <a:gd name="connsiteY3" fmla="*/ 33261 h 268642"/>
                </a:gdLst>
                <a:ahLst/>
                <a:cxnLst>
                  <a:cxn ang="0">
                    <a:pos x="connsiteX0" y="connsiteY0"/>
                  </a:cxn>
                  <a:cxn ang="0">
                    <a:pos x="connsiteX1" y="connsiteY1"/>
                  </a:cxn>
                  <a:cxn ang="0">
                    <a:pos x="connsiteX2" y="connsiteY2"/>
                  </a:cxn>
                  <a:cxn ang="0">
                    <a:pos x="connsiteX3" y="connsiteY3"/>
                  </a:cxn>
                </a:cxnLst>
                <a:rect l="l" t="t" r="r" b="b"/>
                <a:pathLst>
                  <a:path w="498908" h="268642">
                    <a:moveTo>
                      <a:pt x="33261" y="238580"/>
                    </a:moveTo>
                    <a:lnTo>
                      <a:pt x="33261" y="219391"/>
                    </a:lnTo>
                    <a:lnTo>
                      <a:pt x="194446" y="33261"/>
                    </a:lnTo>
                    <a:lnTo>
                      <a:pt x="476521" y="33261"/>
                    </a:lnTo>
                  </a:path>
                </a:pathLst>
              </a:custGeom>
              <a:grpFill/>
              <a:ln w="19050" cap="rnd">
                <a:solidFill>
                  <a:sysClr val="window" lastClr="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marL="0" marR="0" lvl="0" indent="0" algn="ctr" defTabSz="57144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690CB2FB-8B88-83EE-DE53-711C07DD5EBC}"/>
                  </a:ext>
                </a:extLst>
              </p:cNvPr>
              <p:cNvSpPr/>
              <p:nvPr/>
            </p:nvSpPr>
            <p:spPr>
              <a:xfrm>
                <a:off x="6527158" y="4428547"/>
                <a:ext cx="383775" cy="172699"/>
              </a:xfrm>
              <a:custGeom>
                <a:avLst/>
                <a:gdLst>
                  <a:gd name="connsiteX0" fmla="*/ 321092 w 383775"/>
                  <a:gd name="connsiteY0" fmla="*/ 140718 h 172698"/>
                  <a:gd name="connsiteX1" fmla="*/ 71638 w 383775"/>
                  <a:gd name="connsiteY1" fmla="*/ 140718 h 172698"/>
                  <a:gd name="connsiteX2" fmla="*/ 33261 w 383775"/>
                  <a:gd name="connsiteY2" fmla="*/ 102340 h 172698"/>
                  <a:gd name="connsiteX3" fmla="*/ 33261 w 383775"/>
                  <a:gd name="connsiteY3" fmla="*/ 71638 h 172698"/>
                  <a:gd name="connsiteX4" fmla="*/ 71638 w 383775"/>
                  <a:gd name="connsiteY4" fmla="*/ 33261 h 172698"/>
                  <a:gd name="connsiteX5" fmla="*/ 321092 w 383775"/>
                  <a:gd name="connsiteY5" fmla="*/ 33261 h 172698"/>
                  <a:gd name="connsiteX6" fmla="*/ 359470 w 383775"/>
                  <a:gd name="connsiteY6" fmla="*/ 71638 h 172698"/>
                  <a:gd name="connsiteX7" fmla="*/ 359470 w 383775"/>
                  <a:gd name="connsiteY7" fmla="*/ 102340 h 172698"/>
                  <a:gd name="connsiteX8" fmla="*/ 321092 w 383775"/>
                  <a:gd name="connsiteY8" fmla="*/ 140718 h 17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75" h="172698">
                    <a:moveTo>
                      <a:pt x="321092" y="140718"/>
                    </a:moveTo>
                    <a:lnTo>
                      <a:pt x="71638" y="140718"/>
                    </a:lnTo>
                    <a:cubicBezTo>
                      <a:pt x="50531" y="140718"/>
                      <a:pt x="33261" y="123448"/>
                      <a:pt x="33261" y="102340"/>
                    </a:cubicBezTo>
                    <a:lnTo>
                      <a:pt x="33261" y="71638"/>
                    </a:lnTo>
                    <a:cubicBezTo>
                      <a:pt x="33261" y="50530"/>
                      <a:pt x="50531" y="33261"/>
                      <a:pt x="71638" y="33261"/>
                    </a:cubicBezTo>
                    <a:lnTo>
                      <a:pt x="321092" y="33261"/>
                    </a:lnTo>
                    <a:cubicBezTo>
                      <a:pt x="342200" y="33261"/>
                      <a:pt x="359470" y="50530"/>
                      <a:pt x="359470" y="71638"/>
                    </a:cubicBezTo>
                    <a:lnTo>
                      <a:pt x="359470" y="102340"/>
                    </a:lnTo>
                    <a:cubicBezTo>
                      <a:pt x="361389" y="123448"/>
                      <a:pt x="342200" y="140718"/>
                      <a:pt x="321092" y="140718"/>
                    </a:cubicBezTo>
                    <a:close/>
                  </a:path>
                </a:pathLst>
              </a:custGeom>
              <a:grpFill/>
              <a:ln w="19050" cap="rnd">
                <a:solidFill>
                  <a:sysClr val="window" lastClr="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marL="0" marR="0" lvl="0" indent="0" algn="ctr" defTabSz="57144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5CD5F1AA-1496-5447-3936-754096B8838B}"/>
                  </a:ext>
                </a:extLst>
              </p:cNvPr>
              <p:cNvSpPr/>
              <p:nvPr/>
            </p:nvSpPr>
            <p:spPr>
              <a:xfrm>
                <a:off x="6607762" y="4635785"/>
                <a:ext cx="230265" cy="57566"/>
              </a:xfrm>
              <a:custGeom>
                <a:avLst/>
                <a:gdLst>
                  <a:gd name="connsiteX0" fmla="*/ 33261 w 230265"/>
                  <a:gd name="connsiteY0" fmla="*/ 33261 h 57566"/>
                  <a:gd name="connsiteX1" fmla="*/ 200203 w 230265"/>
                  <a:gd name="connsiteY1" fmla="*/ 33261 h 57566"/>
                </a:gdLst>
                <a:ahLst/>
                <a:cxnLst>
                  <a:cxn ang="0">
                    <a:pos x="connsiteX0" y="connsiteY0"/>
                  </a:cxn>
                  <a:cxn ang="0">
                    <a:pos x="connsiteX1" y="connsiteY1"/>
                  </a:cxn>
                </a:cxnLst>
                <a:rect l="l" t="t" r="r" b="b"/>
                <a:pathLst>
                  <a:path w="230265" h="57566">
                    <a:moveTo>
                      <a:pt x="33261" y="33261"/>
                    </a:moveTo>
                    <a:lnTo>
                      <a:pt x="200203" y="33261"/>
                    </a:lnTo>
                  </a:path>
                </a:pathLst>
              </a:custGeom>
              <a:grpFill/>
              <a:ln w="19050" cap="rnd">
                <a:solidFill>
                  <a:srgbClr val="F1F3F3"/>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marL="0" marR="0" lvl="0" indent="0" algn="ctr" defTabSz="57144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
        <p:nvSpPr>
          <p:cNvPr id="21" name="Oval 20">
            <a:extLst>
              <a:ext uri="{FF2B5EF4-FFF2-40B4-BE49-F238E27FC236}">
                <a16:creationId xmlns:a16="http://schemas.microsoft.com/office/drawing/2014/main" id="{1EF04E90-7DFA-DD22-FDB3-BF31E5B851E1}"/>
              </a:ext>
            </a:extLst>
          </p:cNvPr>
          <p:cNvSpPr/>
          <p:nvPr/>
        </p:nvSpPr>
        <p:spPr bwMode="auto">
          <a:xfrm>
            <a:off x="3534195" y="1436188"/>
            <a:ext cx="2846837" cy="2846837"/>
          </a:xfrm>
          <a:prstGeom prst="ellipse">
            <a:avLst/>
          </a:prstGeom>
          <a:noFill/>
          <a:ln w="6350" cap="flat" cmpd="sng" algn="ctr">
            <a:solidFill>
              <a:srgbClr val="7C59ED"/>
            </a:solidFill>
            <a:prstDash val="solid"/>
            <a:miter lim="800000"/>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marL="0" marR="0" lvl="0" indent="0" algn="ctr" defTabSz="777041"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sp>
        <p:nvSpPr>
          <p:cNvPr id="22" name="Oval 21">
            <a:extLst>
              <a:ext uri="{FF2B5EF4-FFF2-40B4-BE49-F238E27FC236}">
                <a16:creationId xmlns:a16="http://schemas.microsoft.com/office/drawing/2014/main" id="{7E30CA6C-2E84-A7F5-1F76-377951D6B1A9}"/>
              </a:ext>
            </a:extLst>
          </p:cNvPr>
          <p:cNvSpPr/>
          <p:nvPr/>
        </p:nvSpPr>
        <p:spPr bwMode="auto">
          <a:xfrm>
            <a:off x="4667652" y="3001010"/>
            <a:ext cx="2846837" cy="2846837"/>
          </a:xfrm>
          <a:prstGeom prst="ellipse">
            <a:avLst/>
          </a:prstGeom>
          <a:noFill/>
          <a:ln w="6350" cap="flat" cmpd="sng" algn="ctr">
            <a:solidFill>
              <a:srgbClr val="FBD8BF"/>
            </a:solidFill>
            <a:prstDash val="solid"/>
            <a:miter lim="800000"/>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marL="0" marR="0" lvl="0" indent="0" algn="ctr" defTabSz="777041"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sp>
        <p:nvSpPr>
          <p:cNvPr id="23" name="Oval 22">
            <a:extLst>
              <a:ext uri="{FF2B5EF4-FFF2-40B4-BE49-F238E27FC236}">
                <a16:creationId xmlns:a16="http://schemas.microsoft.com/office/drawing/2014/main" id="{D748AC78-FCC8-77A4-77DA-C4EF4B0707A2}"/>
              </a:ext>
            </a:extLst>
          </p:cNvPr>
          <p:cNvSpPr/>
          <p:nvPr/>
        </p:nvSpPr>
        <p:spPr bwMode="auto">
          <a:xfrm>
            <a:off x="5801110" y="1436188"/>
            <a:ext cx="2846837" cy="2846837"/>
          </a:xfrm>
          <a:prstGeom prst="ellipse">
            <a:avLst/>
          </a:prstGeom>
          <a:noFill/>
          <a:ln w="6350" cap="flat" cmpd="sng" algn="ctr">
            <a:solidFill>
              <a:srgbClr val="F46DBA"/>
            </a:solidFill>
            <a:prstDash val="solid"/>
            <a:miter lim="800000"/>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marL="0" marR="0" lvl="0" indent="0" algn="ctr" defTabSz="777041"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3506086B-26BC-0438-1A60-EB7D7F82EAB7}"/>
              </a:ext>
            </a:extLst>
          </p:cNvPr>
          <p:cNvSpPr/>
          <p:nvPr/>
        </p:nvSpPr>
        <p:spPr>
          <a:xfrm rot="13020712">
            <a:off x="3449136" y="871123"/>
            <a:ext cx="3568685" cy="3976964"/>
          </a:xfrm>
          <a:prstGeom prst="rect">
            <a:avLst/>
          </a:prstGeom>
          <a:noFill/>
        </p:spPr>
        <p:txBody>
          <a:bodyPr spcFirstLastPara="1" wrap="none" lIns="121920" tIns="60960" rIns="121920" bIns="60960" numCol="1">
            <a:prstTxWarp prst="textCircle">
              <a:avLst/>
            </a:prstTxWarp>
            <a:spAutoFit/>
          </a:bodyPr>
          <a:lstStyle/>
          <a:p>
            <a:pPr algn="ctr" defTabSz="609521"/>
            <a:r>
              <a:rPr lang="en-US" sz="1667" spc="67" dirty="0">
                <a:ln w="0"/>
                <a:solidFill>
                  <a:srgbClr val="FF9900"/>
                </a:solidFill>
                <a:latin typeface="Calibri" panose="020F0502020204030204" pitchFamily="34" charset="0"/>
                <a:cs typeface="Calibri" panose="020F0502020204030204" pitchFamily="34" charset="0"/>
              </a:rPr>
              <a:t>Re-host</a:t>
            </a:r>
          </a:p>
        </p:txBody>
      </p:sp>
      <p:sp>
        <p:nvSpPr>
          <p:cNvPr id="25" name="Rectangle 24">
            <a:extLst>
              <a:ext uri="{FF2B5EF4-FFF2-40B4-BE49-F238E27FC236}">
                <a16:creationId xmlns:a16="http://schemas.microsoft.com/office/drawing/2014/main" id="{8F10115A-31A8-83A9-7FBE-0029350C4ACB}"/>
              </a:ext>
            </a:extLst>
          </p:cNvPr>
          <p:cNvSpPr/>
          <p:nvPr/>
        </p:nvSpPr>
        <p:spPr>
          <a:xfrm rot="19693155">
            <a:off x="4462193" y="1179036"/>
            <a:ext cx="4379572" cy="3953813"/>
          </a:xfrm>
          <a:prstGeom prst="rect">
            <a:avLst/>
          </a:prstGeom>
          <a:noFill/>
        </p:spPr>
        <p:txBody>
          <a:bodyPr spcFirstLastPara="1" wrap="none" lIns="121920" tIns="60960" rIns="121920" bIns="60960" numCol="1">
            <a:prstTxWarp prst="textCircle">
              <a:avLst>
                <a:gd name="adj" fmla="val 10837603"/>
              </a:avLst>
            </a:prstTxWarp>
            <a:spAutoFit/>
          </a:bodyPr>
          <a:lstStyle/>
          <a:p>
            <a:pPr algn="ctr" defTabSz="609521"/>
            <a:r>
              <a:rPr lang="en-US" sz="1667" spc="67" dirty="0">
                <a:ln w="0"/>
                <a:solidFill>
                  <a:srgbClr val="FF9900"/>
                </a:solidFill>
                <a:latin typeface="Calibri" panose="020F0502020204030204" pitchFamily="34" charset="0"/>
                <a:cs typeface="Calibri" panose="020F0502020204030204" pitchFamily="34" charset="0"/>
              </a:rPr>
              <a:t>Re-platform</a:t>
            </a:r>
          </a:p>
        </p:txBody>
      </p:sp>
      <p:sp>
        <p:nvSpPr>
          <p:cNvPr id="26" name="Rectangle 25">
            <a:extLst>
              <a:ext uri="{FF2B5EF4-FFF2-40B4-BE49-F238E27FC236}">
                <a16:creationId xmlns:a16="http://schemas.microsoft.com/office/drawing/2014/main" id="{0F4FA944-96E8-ECB8-E541-F36E20636CB1}"/>
              </a:ext>
            </a:extLst>
          </p:cNvPr>
          <p:cNvSpPr/>
          <p:nvPr/>
        </p:nvSpPr>
        <p:spPr>
          <a:xfrm>
            <a:off x="5250421" y="5364444"/>
            <a:ext cx="1693479" cy="738499"/>
          </a:xfrm>
          <a:prstGeom prst="rect">
            <a:avLst/>
          </a:prstGeom>
          <a:noFill/>
        </p:spPr>
        <p:txBody>
          <a:bodyPr spcFirstLastPara="1" wrap="none" lIns="121920" tIns="60960" rIns="121920" bIns="60960" numCol="1">
            <a:prstTxWarp prst="textArchDown">
              <a:avLst/>
            </a:prstTxWarp>
            <a:spAutoFit/>
          </a:bodyPr>
          <a:lstStyle/>
          <a:p>
            <a:pPr algn="ctr" defTabSz="609521"/>
            <a:r>
              <a:rPr lang="en-US" sz="1667" spc="67" dirty="0">
                <a:ln w="0"/>
                <a:solidFill>
                  <a:srgbClr val="FF9900"/>
                </a:solidFill>
                <a:latin typeface="Calibri" panose="020F0502020204030204" pitchFamily="34" charset="0"/>
                <a:cs typeface="Calibri" panose="020F0502020204030204" pitchFamily="34" charset="0"/>
              </a:rPr>
              <a:t>Re-architect</a:t>
            </a:r>
          </a:p>
        </p:txBody>
      </p:sp>
      <p:sp>
        <p:nvSpPr>
          <p:cNvPr id="27" name="TextBox 26">
            <a:extLst>
              <a:ext uri="{FF2B5EF4-FFF2-40B4-BE49-F238E27FC236}">
                <a16:creationId xmlns:a16="http://schemas.microsoft.com/office/drawing/2014/main" id="{5F4A7364-A575-93C2-3E51-EE27AE58B883}"/>
              </a:ext>
            </a:extLst>
          </p:cNvPr>
          <p:cNvSpPr txBox="1"/>
          <p:nvPr/>
        </p:nvSpPr>
        <p:spPr>
          <a:xfrm>
            <a:off x="6223829" y="2122530"/>
            <a:ext cx="1114355" cy="297454"/>
          </a:xfrm>
          <a:prstGeom prst="rect">
            <a:avLst/>
          </a:prstGeom>
          <a:noFill/>
        </p:spPr>
        <p:txBody>
          <a:bodyPr wrap="square" rtlCol="0">
            <a:spAutoFit/>
          </a:bodyPr>
          <a:lstStyle/>
          <a:p>
            <a:pPr algn="ctr" defTabSz="609521"/>
            <a:r>
              <a:rPr lang="en-US" sz="1333" dirty="0">
                <a:solidFill>
                  <a:srgbClr val="FFFFFF"/>
                </a:solidFill>
                <a:latin typeface="Calibri" panose="020F0502020204030204" pitchFamily="34" charset="0"/>
                <a:cs typeface="Calibri" panose="020F0502020204030204" pitchFamily="34" charset="0"/>
              </a:rPr>
              <a:t>Amazon EFS</a:t>
            </a:r>
          </a:p>
        </p:txBody>
      </p:sp>
      <p:pic>
        <p:nvPicPr>
          <p:cNvPr id="28" name="Graphic 27">
            <a:extLst>
              <a:ext uri="{FF2B5EF4-FFF2-40B4-BE49-F238E27FC236}">
                <a16:creationId xmlns:a16="http://schemas.microsoft.com/office/drawing/2014/main" id="{FA6B86BB-A3A2-9FFB-D774-00A3E9B13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9967" y="1632665"/>
            <a:ext cx="523807" cy="523807"/>
          </a:xfrm>
          <a:prstGeom prst="rect">
            <a:avLst/>
          </a:prstGeom>
        </p:spPr>
      </p:pic>
      <p:sp>
        <p:nvSpPr>
          <p:cNvPr id="29" name="TextBox 28">
            <a:extLst>
              <a:ext uri="{FF2B5EF4-FFF2-40B4-BE49-F238E27FC236}">
                <a16:creationId xmlns:a16="http://schemas.microsoft.com/office/drawing/2014/main" id="{A7FFE595-80E7-3029-8435-271C922EFC89}"/>
              </a:ext>
            </a:extLst>
          </p:cNvPr>
          <p:cNvSpPr txBox="1"/>
          <p:nvPr/>
        </p:nvSpPr>
        <p:spPr>
          <a:xfrm>
            <a:off x="7055853" y="2107191"/>
            <a:ext cx="1506871" cy="524133"/>
          </a:xfrm>
          <a:prstGeom prst="rect">
            <a:avLst/>
          </a:prstGeom>
          <a:noFill/>
        </p:spPr>
        <p:txBody>
          <a:bodyPr wrap="square" rtlCol="0" anchor="ctr" anchorCtr="0">
            <a:noAutofit/>
          </a:bodyPr>
          <a:lstStyle/>
          <a:p>
            <a:pPr algn="ctr" defTabSz="609521">
              <a:lnSpc>
                <a:spcPct val="90000"/>
              </a:lnSpc>
            </a:pPr>
            <a:r>
              <a:rPr lang="en-US" sz="1333" dirty="0">
                <a:solidFill>
                  <a:srgbClr val="FFFFFF"/>
                </a:solidFill>
                <a:latin typeface="Calibri" panose="020F0502020204030204" pitchFamily="34" charset="0"/>
                <a:cs typeface="Calibri" panose="020F0502020204030204" pitchFamily="34" charset="0"/>
              </a:rPr>
              <a:t>AWS Storage </a:t>
            </a:r>
            <a:br>
              <a:rPr lang="en-US" sz="1333" dirty="0">
                <a:solidFill>
                  <a:srgbClr val="FFFFFF"/>
                </a:solidFill>
                <a:latin typeface="Calibri" panose="020F0502020204030204" pitchFamily="34" charset="0"/>
                <a:cs typeface="Calibri" panose="020F0502020204030204" pitchFamily="34" charset="0"/>
              </a:rPr>
            </a:br>
            <a:r>
              <a:rPr lang="en-US" sz="1333" dirty="0">
                <a:solidFill>
                  <a:srgbClr val="FFFFFF"/>
                </a:solidFill>
                <a:latin typeface="Calibri" panose="020F0502020204030204" pitchFamily="34" charset="0"/>
                <a:cs typeface="Calibri" panose="020F0502020204030204" pitchFamily="34" charset="0"/>
              </a:rPr>
              <a:t>Gateway Family</a:t>
            </a:r>
          </a:p>
        </p:txBody>
      </p:sp>
      <p:pic>
        <p:nvPicPr>
          <p:cNvPr id="30" name="Graphic 29">
            <a:extLst>
              <a:ext uri="{FF2B5EF4-FFF2-40B4-BE49-F238E27FC236}">
                <a16:creationId xmlns:a16="http://schemas.microsoft.com/office/drawing/2014/main" id="{9EC1AA5C-02EB-A723-BCEB-1863E0DE1C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8131" y="1676573"/>
            <a:ext cx="451808" cy="451808"/>
          </a:xfrm>
          <a:prstGeom prst="rect">
            <a:avLst/>
          </a:prstGeom>
        </p:spPr>
      </p:pic>
      <p:sp>
        <p:nvSpPr>
          <p:cNvPr id="31" name="TextBox 30">
            <a:extLst>
              <a:ext uri="{FF2B5EF4-FFF2-40B4-BE49-F238E27FC236}">
                <a16:creationId xmlns:a16="http://schemas.microsoft.com/office/drawing/2014/main" id="{81BE1FDD-6C07-561F-85D3-1ABF7FDFCDB5}"/>
              </a:ext>
            </a:extLst>
          </p:cNvPr>
          <p:cNvSpPr txBox="1"/>
          <p:nvPr/>
        </p:nvSpPr>
        <p:spPr>
          <a:xfrm>
            <a:off x="5359818" y="5166211"/>
            <a:ext cx="1462508" cy="297454"/>
          </a:xfrm>
          <a:prstGeom prst="rect">
            <a:avLst/>
          </a:prstGeom>
          <a:noFill/>
        </p:spPr>
        <p:txBody>
          <a:bodyPr wrap="square" rtlCol="0">
            <a:spAutoFit/>
          </a:bodyPr>
          <a:lstStyle/>
          <a:p>
            <a:pPr algn="ctr" defTabSz="609521"/>
            <a:r>
              <a:rPr lang="en-US" sz="1333" dirty="0">
                <a:solidFill>
                  <a:srgbClr val="FFFFFF"/>
                </a:solidFill>
                <a:latin typeface="Calibri" panose="020F0502020204030204" pitchFamily="34" charset="0"/>
                <a:cs typeface="Calibri" panose="020F0502020204030204" pitchFamily="34" charset="0"/>
              </a:rPr>
              <a:t>Amazon S3</a:t>
            </a:r>
          </a:p>
        </p:txBody>
      </p:sp>
      <p:pic>
        <p:nvPicPr>
          <p:cNvPr id="32" name="Graphic 31">
            <a:extLst>
              <a:ext uri="{FF2B5EF4-FFF2-40B4-BE49-F238E27FC236}">
                <a16:creationId xmlns:a16="http://schemas.microsoft.com/office/drawing/2014/main" id="{75D2466A-4C76-8B3B-EC17-E2432268A9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30723" y="4573536"/>
            <a:ext cx="540544" cy="563067"/>
          </a:xfrm>
          <a:prstGeom prst="rect">
            <a:avLst/>
          </a:prstGeom>
        </p:spPr>
      </p:pic>
      <p:sp>
        <p:nvSpPr>
          <p:cNvPr id="33" name="TextBox 32">
            <a:extLst>
              <a:ext uri="{FF2B5EF4-FFF2-40B4-BE49-F238E27FC236}">
                <a16:creationId xmlns:a16="http://schemas.microsoft.com/office/drawing/2014/main" id="{A6ACE0F5-502E-D06F-E423-11FCB0763680}"/>
              </a:ext>
            </a:extLst>
          </p:cNvPr>
          <p:cNvSpPr txBox="1"/>
          <p:nvPr/>
        </p:nvSpPr>
        <p:spPr>
          <a:xfrm>
            <a:off x="7232828" y="3003246"/>
            <a:ext cx="1252824" cy="297454"/>
          </a:xfrm>
          <a:prstGeom prst="rect">
            <a:avLst/>
          </a:prstGeom>
          <a:noFill/>
        </p:spPr>
        <p:txBody>
          <a:bodyPr wrap="square" rtlCol="0">
            <a:spAutoFit/>
          </a:bodyPr>
          <a:lstStyle>
            <a:defPPr>
              <a:defRPr lang="en-US"/>
            </a:defPPr>
            <a:lvl1pPr algn="ctr" defTabSz="731502">
              <a:defRPr sz="1600">
                <a:solidFill>
                  <a:srgbClr val="FFFFFF"/>
                </a:solidFill>
                <a:latin typeface="Amazon Ember"/>
              </a:defRPr>
            </a:lvl1pPr>
          </a:lstStyle>
          <a:p>
            <a:pPr marL="0" marR="0" lvl="0" indent="0" algn="ctr" defTabSz="609546"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Amazon </a:t>
            </a:r>
            <a:r>
              <a:rPr kumimoji="0" lang="en-US" sz="1333"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FSx</a:t>
            </a:r>
            <a:endParaRPr kumimoji="0" lang="en-US" sz="1333"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1D99C42C-7E8A-99E8-89A9-FB60EFCEA2E5}"/>
              </a:ext>
            </a:extLst>
          </p:cNvPr>
          <p:cNvSpPr txBox="1"/>
          <p:nvPr/>
        </p:nvSpPr>
        <p:spPr>
          <a:xfrm>
            <a:off x="3534545" y="3159818"/>
            <a:ext cx="1472761" cy="297454"/>
          </a:xfrm>
          <a:prstGeom prst="rect">
            <a:avLst/>
          </a:prstGeom>
          <a:noFill/>
        </p:spPr>
        <p:txBody>
          <a:bodyPr wrap="square" rtlCol="0">
            <a:spAutoFit/>
          </a:bodyPr>
          <a:lstStyle/>
          <a:p>
            <a:pPr algn="ctr" defTabSz="609521"/>
            <a:r>
              <a:rPr lang="en-US" sz="1333" dirty="0">
                <a:solidFill>
                  <a:srgbClr val="FFFFFF"/>
                </a:solidFill>
                <a:latin typeface="Calibri" panose="020F0502020204030204" pitchFamily="34" charset="0"/>
                <a:cs typeface="Calibri" panose="020F0502020204030204" pitchFamily="34" charset="0"/>
              </a:rPr>
              <a:t>Amazon EBS</a:t>
            </a:r>
          </a:p>
        </p:txBody>
      </p:sp>
      <p:pic>
        <p:nvPicPr>
          <p:cNvPr id="35" name="Graphic 34">
            <a:extLst>
              <a:ext uri="{FF2B5EF4-FFF2-40B4-BE49-F238E27FC236}">
                <a16:creationId xmlns:a16="http://schemas.microsoft.com/office/drawing/2014/main" id="{AF3263D2-C565-7A4C-3CDB-D3990616A6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87809" y="2627317"/>
            <a:ext cx="550872" cy="550872"/>
          </a:xfrm>
          <a:prstGeom prst="rect">
            <a:avLst/>
          </a:prstGeom>
        </p:spPr>
      </p:pic>
      <p:sp>
        <p:nvSpPr>
          <p:cNvPr id="36" name="TextBox 35">
            <a:extLst>
              <a:ext uri="{FF2B5EF4-FFF2-40B4-BE49-F238E27FC236}">
                <a16:creationId xmlns:a16="http://schemas.microsoft.com/office/drawing/2014/main" id="{0B36EA44-2EF4-6E18-674F-700B4A647238}"/>
              </a:ext>
            </a:extLst>
          </p:cNvPr>
          <p:cNvSpPr txBox="1"/>
          <p:nvPr/>
        </p:nvSpPr>
        <p:spPr>
          <a:xfrm>
            <a:off x="4449634" y="2452440"/>
            <a:ext cx="1472761" cy="297454"/>
          </a:xfrm>
          <a:prstGeom prst="rect">
            <a:avLst/>
          </a:prstGeom>
          <a:noFill/>
        </p:spPr>
        <p:txBody>
          <a:bodyPr wrap="square" rtlCol="0">
            <a:spAutoFit/>
          </a:bodyPr>
          <a:lstStyle/>
          <a:p>
            <a:pPr algn="ctr" defTabSz="609521"/>
            <a:r>
              <a:rPr lang="en-US" sz="1333" dirty="0">
                <a:solidFill>
                  <a:srgbClr val="FFFFFF"/>
                </a:solidFill>
                <a:latin typeface="Calibri" panose="020F0502020204030204" pitchFamily="34" charset="0"/>
                <a:cs typeface="Calibri" panose="020F0502020204030204" pitchFamily="34" charset="0"/>
              </a:rPr>
              <a:t>Amazon EC2</a:t>
            </a:r>
          </a:p>
        </p:txBody>
      </p:sp>
      <p:pic>
        <p:nvPicPr>
          <p:cNvPr id="37" name="Graphic 36">
            <a:extLst>
              <a:ext uri="{FF2B5EF4-FFF2-40B4-BE49-F238E27FC236}">
                <a16:creationId xmlns:a16="http://schemas.microsoft.com/office/drawing/2014/main" id="{96B9B220-24D2-F46E-3D83-5BA9C31240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4880" y="1919591"/>
            <a:ext cx="551229" cy="551229"/>
          </a:xfrm>
          <a:prstGeom prst="rect">
            <a:avLst/>
          </a:prstGeom>
        </p:spPr>
      </p:pic>
      <p:pic>
        <p:nvPicPr>
          <p:cNvPr id="38" name="Graphic 37">
            <a:extLst>
              <a:ext uri="{FF2B5EF4-FFF2-40B4-BE49-F238E27FC236}">
                <a16:creationId xmlns:a16="http://schemas.microsoft.com/office/drawing/2014/main" id="{ECA9F497-7A57-788E-E17C-9AF77F5932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18103" y="3228696"/>
            <a:ext cx="554739" cy="554739"/>
          </a:xfrm>
          <a:prstGeom prst="rect">
            <a:avLst/>
          </a:prstGeom>
        </p:spPr>
      </p:pic>
      <p:pic>
        <p:nvPicPr>
          <p:cNvPr id="39" name="Graphic 38">
            <a:extLst>
              <a:ext uri="{FF2B5EF4-FFF2-40B4-BE49-F238E27FC236}">
                <a16:creationId xmlns:a16="http://schemas.microsoft.com/office/drawing/2014/main" id="{1E581BEC-0173-2E72-C779-7FEEA642A4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09832" y="2643539"/>
            <a:ext cx="498813" cy="498813"/>
          </a:xfrm>
          <a:prstGeom prst="rect">
            <a:avLst/>
          </a:prstGeom>
        </p:spPr>
      </p:pic>
      <p:grpSp>
        <p:nvGrpSpPr>
          <p:cNvPr id="40" name="Group 39">
            <a:extLst>
              <a:ext uri="{FF2B5EF4-FFF2-40B4-BE49-F238E27FC236}">
                <a16:creationId xmlns:a16="http://schemas.microsoft.com/office/drawing/2014/main" id="{940963D9-3127-9379-6F59-820A7E9EE168}"/>
              </a:ext>
            </a:extLst>
          </p:cNvPr>
          <p:cNvGrpSpPr/>
          <p:nvPr/>
        </p:nvGrpSpPr>
        <p:grpSpPr>
          <a:xfrm>
            <a:off x="11302552" y="3529512"/>
            <a:ext cx="456379" cy="483997"/>
            <a:chOff x="-96112" y="3314471"/>
            <a:chExt cx="324832" cy="344490"/>
          </a:xfrm>
        </p:grpSpPr>
        <p:grpSp>
          <p:nvGrpSpPr>
            <p:cNvPr id="41" name="Group 40">
              <a:extLst>
                <a:ext uri="{FF2B5EF4-FFF2-40B4-BE49-F238E27FC236}">
                  <a16:creationId xmlns:a16="http://schemas.microsoft.com/office/drawing/2014/main" id="{F22BFDFC-6F35-2AA4-3B74-9B680CC9C37A}"/>
                </a:ext>
              </a:extLst>
            </p:cNvPr>
            <p:cNvGrpSpPr/>
            <p:nvPr/>
          </p:nvGrpSpPr>
          <p:grpSpPr>
            <a:xfrm>
              <a:off x="-96112" y="3314471"/>
              <a:ext cx="324832" cy="344490"/>
              <a:chOff x="775039" y="3476051"/>
              <a:chExt cx="414973" cy="406016"/>
            </a:xfrm>
          </p:grpSpPr>
          <p:sp>
            <p:nvSpPr>
              <p:cNvPr id="46" name="Freeform 5">
                <a:extLst>
                  <a:ext uri="{FF2B5EF4-FFF2-40B4-BE49-F238E27FC236}">
                    <a16:creationId xmlns:a16="http://schemas.microsoft.com/office/drawing/2014/main" id="{DE6863A3-8762-C96C-3F3F-5AEC4197BA29}"/>
                  </a:ext>
                </a:extLst>
              </p:cNvPr>
              <p:cNvSpPr>
                <a:spLocks/>
              </p:cNvSpPr>
              <p:nvPr/>
            </p:nvSpPr>
            <p:spPr bwMode="auto">
              <a:xfrm>
                <a:off x="830152" y="3524681"/>
                <a:ext cx="304745" cy="304746"/>
              </a:xfrm>
              <a:custGeom>
                <a:avLst/>
                <a:gdLst>
                  <a:gd name="T0" fmla="*/ 58 w 67"/>
                  <a:gd name="T1" fmla="*/ 67 h 67"/>
                  <a:gd name="T2" fmla="*/ 9 w 67"/>
                  <a:gd name="T3" fmla="*/ 67 h 67"/>
                  <a:gd name="T4" fmla="*/ 0 w 67"/>
                  <a:gd name="T5" fmla="*/ 58 h 67"/>
                  <a:gd name="T6" fmla="*/ 0 w 67"/>
                  <a:gd name="T7" fmla="*/ 9 h 67"/>
                  <a:gd name="T8" fmla="*/ 9 w 67"/>
                  <a:gd name="T9" fmla="*/ 0 h 67"/>
                  <a:gd name="T10" fmla="*/ 58 w 67"/>
                  <a:gd name="T11" fmla="*/ 0 h 67"/>
                  <a:gd name="T12" fmla="*/ 67 w 67"/>
                  <a:gd name="T13" fmla="*/ 9 h 67"/>
                  <a:gd name="T14" fmla="*/ 67 w 67"/>
                  <a:gd name="T15" fmla="*/ 58 h 67"/>
                  <a:gd name="T16" fmla="*/ 58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58" y="67"/>
                    </a:moveTo>
                    <a:cubicBezTo>
                      <a:pt x="9" y="67"/>
                      <a:pt x="9" y="67"/>
                      <a:pt x="9" y="67"/>
                    </a:cubicBezTo>
                    <a:cubicBezTo>
                      <a:pt x="4" y="67"/>
                      <a:pt x="0" y="63"/>
                      <a:pt x="0" y="58"/>
                    </a:cubicBezTo>
                    <a:cubicBezTo>
                      <a:pt x="0" y="9"/>
                      <a:pt x="0" y="9"/>
                      <a:pt x="0" y="9"/>
                    </a:cubicBezTo>
                    <a:cubicBezTo>
                      <a:pt x="0" y="4"/>
                      <a:pt x="4" y="0"/>
                      <a:pt x="9" y="0"/>
                    </a:cubicBezTo>
                    <a:cubicBezTo>
                      <a:pt x="58" y="0"/>
                      <a:pt x="58" y="0"/>
                      <a:pt x="58" y="0"/>
                    </a:cubicBezTo>
                    <a:cubicBezTo>
                      <a:pt x="63" y="0"/>
                      <a:pt x="67" y="4"/>
                      <a:pt x="67" y="9"/>
                    </a:cubicBezTo>
                    <a:cubicBezTo>
                      <a:pt x="67" y="58"/>
                      <a:pt x="67" y="58"/>
                      <a:pt x="67" y="58"/>
                    </a:cubicBezTo>
                    <a:cubicBezTo>
                      <a:pt x="67" y="63"/>
                      <a:pt x="63" y="67"/>
                      <a:pt x="58" y="67"/>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914248">
                  <a:defRPr/>
                </a:pPr>
                <a:endParaRPr lang="en-US" sz="751" b="1" kern="0" dirty="0">
                  <a:solidFill>
                    <a:srgbClr val="FFFFFF"/>
                  </a:solidFill>
                  <a:latin typeface="Calibri" panose="020F0502020204030204" pitchFamily="34" charset="0"/>
                  <a:ea typeface="Amazon Ember" panose="020B0603020204020204" pitchFamily="34" charset="0"/>
                  <a:cs typeface="Calibri" panose="020F0502020204030204" pitchFamily="34" charset="0"/>
                </a:endParaRPr>
              </a:p>
            </p:txBody>
          </p:sp>
          <p:sp>
            <p:nvSpPr>
              <p:cNvPr id="47" name="Line 6">
                <a:extLst>
                  <a:ext uri="{FF2B5EF4-FFF2-40B4-BE49-F238E27FC236}">
                    <a16:creationId xmlns:a16="http://schemas.microsoft.com/office/drawing/2014/main" id="{8FE6353F-986A-FF96-57FF-10FC6D3F28AC}"/>
                  </a:ext>
                </a:extLst>
              </p:cNvPr>
              <p:cNvSpPr>
                <a:spLocks noChangeShapeType="1"/>
              </p:cNvSpPr>
              <p:nvPr/>
            </p:nvSpPr>
            <p:spPr bwMode="auto">
              <a:xfrm>
                <a:off x="943621"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48" name="Line 7">
                <a:extLst>
                  <a:ext uri="{FF2B5EF4-FFF2-40B4-BE49-F238E27FC236}">
                    <a16:creationId xmlns:a16="http://schemas.microsoft.com/office/drawing/2014/main" id="{5EB7F34C-F15F-1AE3-C595-DF25872F9A30}"/>
                  </a:ext>
                </a:extLst>
              </p:cNvPr>
              <p:cNvSpPr>
                <a:spLocks noChangeShapeType="1"/>
              </p:cNvSpPr>
              <p:nvPr/>
            </p:nvSpPr>
            <p:spPr bwMode="auto">
              <a:xfrm>
                <a:off x="917686"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49" name="Line 8">
                <a:extLst>
                  <a:ext uri="{FF2B5EF4-FFF2-40B4-BE49-F238E27FC236}">
                    <a16:creationId xmlns:a16="http://schemas.microsoft.com/office/drawing/2014/main" id="{5CCB362E-6464-A0C6-F899-D290FB2687C5}"/>
                  </a:ext>
                </a:extLst>
              </p:cNvPr>
              <p:cNvSpPr>
                <a:spLocks noChangeShapeType="1"/>
              </p:cNvSpPr>
              <p:nvPr/>
            </p:nvSpPr>
            <p:spPr bwMode="auto">
              <a:xfrm>
                <a:off x="972799"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0" name="Line 9">
                <a:extLst>
                  <a:ext uri="{FF2B5EF4-FFF2-40B4-BE49-F238E27FC236}">
                    <a16:creationId xmlns:a16="http://schemas.microsoft.com/office/drawing/2014/main" id="{20B34D38-C2C6-D4F0-229B-9609F7846401}"/>
                  </a:ext>
                </a:extLst>
              </p:cNvPr>
              <p:cNvSpPr>
                <a:spLocks noChangeShapeType="1"/>
              </p:cNvSpPr>
              <p:nvPr/>
            </p:nvSpPr>
            <p:spPr bwMode="auto">
              <a:xfrm>
                <a:off x="998735"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1" name="Line 10">
                <a:extLst>
                  <a:ext uri="{FF2B5EF4-FFF2-40B4-BE49-F238E27FC236}">
                    <a16:creationId xmlns:a16="http://schemas.microsoft.com/office/drawing/2014/main" id="{F32CBA68-978E-958C-5806-C4EDC3C08F0F}"/>
                  </a:ext>
                </a:extLst>
              </p:cNvPr>
              <p:cNvSpPr>
                <a:spLocks noChangeShapeType="1"/>
              </p:cNvSpPr>
              <p:nvPr/>
            </p:nvSpPr>
            <p:spPr bwMode="auto">
              <a:xfrm>
                <a:off x="1021429"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2" name="Line 11">
                <a:extLst>
                  <a:ext uri="{FF2B5EF4-FFF2-40B4-BE49-F238E27FC236}">
                    <a16:creationId xmlns:a16="http://schemas.microsoft.com/office/drawing/2014/main" id="{D458C7D3-CE6C-94C3-58BA-A5A86B3FFF88}"/>
                  </a:ext>
                </a:extLst>
              </p:cNvPr>
              <p:cNvSpPr>
                <a:spLocks noChangeShapeType="1"/>
              </p:cNvSpPr>
              <p:nvPr/>
            </p:nvSpPr>
            <p:spPr bwMode="auto">
              <a:xfrm>
                <a:off x="1047364" y="3476051"/>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3" name="Line 12">
                <a:extLst>
                  <a:ext uri="{FF2B5EF4-FFF2-40B4-BE49-F238E27FC236}">
                    <a16:creationId xmlns:a16="http://schemas.microsoft.com/office/drawing/2014/main" id="{326552C5-8849-C636-EDF3-D7055CF876CA}"/>
                  </a:ext>
                </a:extLst>
              </p:cNvPr>
              <p:cNvSpPr>
                <a:spLocks noChangeShapeType="1"/>
              </p:cNvSpPr>
              <p:nvPr/>
            </p:nvSpPr>
            <p:spPr bwMode="auto">
              <a:xfrm>
                <a:off x="943621"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4" name="Line 13">
                <a:extLst>
                  <a:ext uri="{FF2B5EF4-FFF2-40B4-BE49-F238E27FC236}">
                    <a16:creationId xmlns:a16="http://schemas.microsoft.com/office/drawing/2014/main" id="{1E087266-B351-8D48-16C0-2083ACDC8EE9}"/>
                  </a:ext>
                </a:extLst>
              </p:cNvPr>
              <p:cNvSpPr>
                <a:spLocks noChangeShapeType="1"/>
              </p:cNvSpPr>
              <p:nvPr/>
            </p:nvSpPr>
            <p:spPr bwMode="auto">
              <a:xfrm>
                <a:off x="917686"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5" name="Line 14">
                <a:extLst>
                  <a:ext uri="{FF2B5EF4-FFF2-40B4-BE49-F238E27FC236}">
                    <a16:creationId xmlns:a16="http://schemas.microsoft.com/office/drawing/2014/main" id="{B90E1410-5010-BBE4-6D2F-4A457096C16F}"/>
                  </a:ext>
                </a:extLst>
              </p:cNvPr>
              <p:cNvSpPr>
                <a:spLocks noChangeShapeType="1"/>
              </p:cNvSpPr>
              <p:nvPr/>
            </p:nvSpPr>
            <p:spPr bwMode="auto">
              <a:xfrm>
                <a:off x="972799"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6" name="Line 15">
                <a:extLst>
                  <a:ext uri="{FF2B5EF4-FFF2-40B4-BE49-F238E27FC236}">
                    <a16:creationId xmlns:a16="http://schemas.microsoft.com/office/drawing/2014/main" id="{72BD6CD5-34BF-3ECF-8F33-B913D68D5715}"/>
                  </a:ext>
                </a:extLst>
              </p:cNvPr>
              <p:cNvSpPr>
                <a:spLocks noChangeShapeType="1"/>
              </p:cNvSpPr>
              <p:nvPr/>
            </p:nvSpPr>
            <p:spPr bwMode="auto">
              <a:xfrm>
                <a:off x="998735"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7" name="Line 16">
                <a:extLst>
                  <a:ext uri="{FF2B5EF4-FFF2-40B4-BE49-F238E27FC236}">
                    <a16:creationId xmlns:a16="http://schemas.microsoft.com/office/drawing/2014/main" id="{8944E8FE-B8D8-6383-162B-51D5831AACA6}"/>
                  </a:ext>
                </a:extLst>
              </p:cNvPr>
              <p:cNvSpPr>
                <a:spLocks noChangeShapeType="1"/>
              </p:cNvSpPr>
              <p:nvPr/>
            </p:nvSpPr>
            <p:spPr bwMode="auto">
              <a:xfrm>
                <a:off x="1021429"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8" name="Line 17">
                <a:extLst>
                  <a:ext uri="{FF2B5EF4-FFF2-40B4-BE49-F238E27FC236}">
                    <a16:creationId xmlns:a16="http://schemas.microsoft.com/office/drawing/2014/main" id="{8D99172A-DA9F-5840-9A3F-C6BF9309D504}"/>
                  </a:ext>
                </a:extLst>
              </p:cNvPr>
              <p:cNvSpPr>
                <a:spLocks noChangeShapeType="1"/>
              </p:cNvSpPr>
              <p:nvPr/>
            </p:nvSpPr>
            <p:spPr bwMode="auto">
              <a:xfrm>
                <a:off x="1047364" y="3833437"/>
                <a:ext cx="0" cy="4863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59" name="Line 18">
                <a:extLst>
                  <a:ext uri="{FF2B5EF4-FFF2-40B4-BE49-F238E27FC236}">
                    <a16:creationId xmlns:a16="http://schemas.microsoft.com/office/drawing/2014/main" id="{B0A09875-CB8A-939F-081A-36764A45DA91}"/>
                  </a:ext>
                </a:extLst>
              </p:cNvPr>
              <p:cNvSpPr>
                <a:spLocks noChangeShapeType="1"/>
              </p:cNvSpPr>
              <p:nvPr/>
            </p:nvSpPr>
            <p:spPr bwMode="auto">
              <a:xfrm flipH="1">
                <a:off x="1138140" y="3638150"/>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0" name="Line 19">
                <a:extLst>
                  <a:ext uri="{FF2B5EF4-FFF2-40B4-BE49-F238E27FC236}">
                    <a16:creationId xmlns:a16="http://schemas.microsoft.com/office/drawing/2014/main" id="{30CFDE4F-AEFD-01F3-E550-04D91EE47D14}"/>
                  </a:ext>
                </a:extLst>
              </p:cNvPr>
              <p:cNvSpPr>
                <a:spLocks noChangeShapeType="1"/>
              </p:cNvSpPr>
              <p:nvPr/>
            </p:nvSpPr>
            <p:spPr bwMode="auto">
              <a:xfrm flipH="1">
                <a:off x="1138140" y="3612214"/>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1" name="Line 20">
                <a:extLst>
                  <a:ext uri="{FF2B5EF4-FFF2-40B4-BE49-F238E27FC236}">
                    <a16:creationId xmlns:a16="http://schemas.microsoft.com/office/drawing/2014/main" id="{84F85810-788A-8DBC-9825-4DEE004A0EBF}"/>
                  </a:ext>
                </a:extLst>
              </p:cNvPr>
              <p:cNvSpPr>
                <a:spLocks noChangeShapeType="1"/>
              </p:cNvSpPr>
              <p:nvPr/>
            </p:nvSpPr>
            <p:spPr bwMode="auto">
              <a:xfrm flipH="1">
                <a:off x="1138140" y="3660844"/>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2" name="Line 21">
                <a:extLst>
                  <a:ext uri="{FF2B5EF4-FFF2-40B4-BE49-F238E27FC236}">
                    <a16:creationId xmlns:a16="http://schemas.microsoft.com/office/drawing/2014/main" id="{86BD09B6-518A-4204-1624-1B28E5B1C7BA}"/>
                  </a:ext>
                </a:extLst>
              </p:cNvPr>
              <p:cNvSpPr>
                <a:spLocks noChangeShapeType="1"/>
              </p:cNvSpPr>
              <p:nvPr/>
            </p:nvSpPr>
            <p:spPr bwMode="auto">
              <a:xfrm flipH="1">
                <a:off x="1138140" y="3686779"/>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3" name="Line 22">
                <a:extLst>
                  <a:ext uri="{FF2B5EF4-FFF2-40B4-BE49-F238E27FC236}">
                    <a16:creationId xmlns:a16="http://schemas.microsoft.com/office/drawing/2014/main" id="{B3B2BB1C-E4BC-D614-EFE6-0AFC9A864FD8}"/>
                  </a:ext>
                </a:extLst>
              </p:cNvPr>
              <p:cNvSpPr>
                <a:spLocks noChangeShapeType="1"/>
              </p:cNvSpPr>
              <p:nvPr/>
            </p:nvSpPr>
            <p:spPr bwMode="auto">
              <a:xfrm flipH="1">
                <a:off x="1138140" y="3715957"/>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4" name="Line 23">
                <a:extLst>
                  <a:ext uri="{FF2B5EF4-FFF2-40B4-BE49-F238E27FC236}">
                    <a16:creationId xmlns:a16="http://schemas.microsoft.com/office/drawing/2014/main" id="{09C2F5D0-77BE-B3AE-362A-E25A90C93AA0}"/>
                  </a:ext>
                </a:extLst>
              </p:cNvPr>
              <p:cNvSpPr>
                <a:spLocks noChangeShapeType="1"/>
              </p:cNvSpPr>
              <p:nvPr/>
            </p:nvSpPr>
            <p:spPr bwMode="auto">
              <a:xfrm flipH="1">
                <a:off x="1138140" y="3741893"/>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5" name="Line 24">
                <a:extLst>
                  <a:ext uri="{FF2B5EF4-FFF2-40B4-BE49-F238E27FC236}">
                    <a16:creationId xmlns:a16="http://schemas.microsoft.com/office/drawing/2014/main" id="{F7FB5132-36B1-9C02-15E4-C48552F25AE6}"/>
                  </a:ext>
                </a:extLst>
              </p:cNvPr>
              <p:cNvSpPr>
                <a:spLocks noChangeShapeType="1"/>
              </p:cNvSpPr>
              <p:nvPr/>
            </p:nvSpPr>
            <p:spPr bwMode="auto">
              <a:xfrm flipH="1">
                <a:off x="775039" y="3638150"/>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6" name="Line 25">
                <a:extLst>
                  <a:ext uri="{FF2B5EF4-FFF2-40B4-BE49-F238E27FC236}">
                    <a16:creationId xmlns:a16="http://schemas.microsoft.com/office/drawing/2014/main" id="{B697AA66-4388-2B5C-DF13-47CCBAE65B6F}"/>
                  </a:ext>
                </a:extLst>
              </p:cNvPr>
              <p:cNvSpPr>
                <a:spLocks noChangeShapeType="1"/>
              </p:cNvSpPr>
              <p:nvPr/>
            </p:nvSpPr>
            <p:spPr bwMode="auto">
              <a:xfrm flipH="1">
                <a:off x="775039" y="3612214"/>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7" name="Line 26">
                <a:extLst>
                  <a:ext uri="{FF2B5EF4-FFF2-40B4-BE49-F238E27FC236}">
                    <a16:creationId xmlns:a16="http://schemas.microsoft.com/office/drawing/2014/main" id="{116044CF-5AB2-F19D-035A-22F752DD7A8F}"/>
                  </a:ext>
                </a:extLst>
              </p:cNvPr>
              <p:cNvSpPr>
                <a:spLocks noChangeShapeType="1"/>
              </p:cNvSpPr>
              <p:nvPr/>
            </p:nvSpPr>
            <p:spPr bwMode="auto">
              <a:xfrm flipH="1">
                <a:off x="775039" y="3660844"/>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8" name="Line 27">
                <a:extLst>
                  <a:ext uri="{FF2B5EF4-FFF2-40B4-BE49-F238E27FC236}">
                    <a16:creationId xmlns:a16="http://schemas.microsoft.com/office/drawing/2014/main" id="{291E6631-4628-F711-D5F9-2B0AFEB5CCE5}"/>
                  </a:ext>
                </a:extLst>
              </p:cNvPr>
              <p:cNvSpPr>
                <a:spLocks noChangeShapeType="1"/>
              </p:cNvSpPr>
              <p:nvPr/>
            </p:nvSpPr>
            <p:spPr bwMode="auto">
              <a:xfrm flipH="1">
                <a:off x="775039" y="3686779"/>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69" name="Line 28">
                <a:extLst>
                  <a:ext uri="{FF2B5EF4-FFF2-40B4-BE49-F238E27FC236}">
                    <a16:creationId xmlns:a16="http://schemas.microsoft.com/office/drawing/2014/main" id="{2CD33120-2571-4F9E-A6B2-C23475C17353}"/>
                  </a:ext>
                </a:extLst>
              </p:cNvPr>
              <p:cNvSpPr>
                <a:spLocks noChangeShapeType="1"/>
              </p:cNvSpPr>
              <p:nvPr/>
            </p:nvSpPr>
            <p:spPr bwMode="auto">
              <a:xfrm flipH="1">
                <a:off x="775039" y="3715957"/>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70" name="Line 29">
                <a:extLst>
                  <a:ext uri="{FF2B5EF4-FFF2-40B4-BE49-F238E27FC236}">
                    <a16:creationId xmlns:a16="http://schemas.microsoft.com/office/drawing/2014/main" id="{E393BB2D-BA69-5637-F196-1BA4084D4C0E}"/>
                  </a:ext>
                </a:extLst>
              </p:cNvPr>
              <p:cNvSpPr>
                <a:spLocks noChangeShapeType="1"/>
              </p:cNvSpPr>
              <p:nvPr/>
            </p:nvSpPr>
            <p:spPr bwMode="auto">
              <a:xfrm flipH="1">
                <a:off x="775039" y="3741893"/>
                <a:ext cx="51872"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71" name="Freeform 5">
                <a:extLst>
                  <a:ext uri="{FF2B5EF4-FFF2-40B4-BE49-F238E27FC236}">
                    <a16:creationId xmlns:a16="http://schemas.microsoft.com/office/drawing/2014/main" id="{E45A1EC6-7289-D812-29A1-5E54BDB804DE}"/>
                  </a:ext>
                </a:extLst>
              </p:cNvPr>
              <p:cNvSpPr>
                <a:spLocks/>
              </p:cNvSpPr>
              <p:nvPr/>
            </p:nvSpPr>
            <p:spPr bwMode="auto">
              <a:xfrm>
                <a:off x="890993" y="3580164"/>
                <a:ext cx="187519" cy="187520"/>
              </a:xfrm>
              <a:custGeom>
                <a:avLst/>
                <a:gdLst>
                  <a:gd name="T0" fmla="*/ 58 w 67"/>
                  <a:gd name="T1" fmla="*/ 67 h 67"/>
                  <a:gd name="T2" fmla="*/ 9 w 67"/>
                  <a:gd name="T3" fmla="*/ 67 h 67"/>
                  <a:gd name="T4" fmla="*/ 0 w 67"/>
                  <a:gd name="T5" fmla="*/ 58 h 67"/>
                  <a:gd name="T6" fmla="*/ 0 w 67"/>
                  <a:gd name="T7" fmla="*/ 9 h 67"/>
                  <a:gd name="T8" fmla="*/ 9 w 67"/>
                  <a:gd name="T9" fmla="*/ 0 h 67"/>
                  <a:gd name="T10" fmla="*/ 58 w 67"/>
                  <a:gd name="T11" fmla="*/ 0 h 67"/>
                  <a:gd name="T12" fmla="*/ 67 w 67"/>
                  <a:gd name="T13" fmla="*/ 9 h 67"/>
                  <a:gd name="T14" fmla="*/ 67 w 67"/>
                  <a:gd name="T15" fmla="*/ 58 h 67"/>
                  <a:gd name="T16" fmla="*/ 58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58" y="67"/>
                    </a:moveTo>
                    <a:cubicBezTo>
                      <a:pt x="9" y="67"/>
                      <a:pt x="9" y="67"/>
                      <a:pt x="9" y="67"/>
                    </a:cubicBezTo>
                    <a:cubicBezTo>
                      <a:pt x="4" y="67"/>
                      <a:pt x="0" y="63"/>
                      <a:pt x="0" y="58"/>
                    </a:cubicBezTo>
                    <a:cubicBezTo>
                      <a:pt x="0" y="9"/>
                      <a:pt x="0" y="9"/>
                      <a:pt x="0" y="9"/>
                    </a:cubicBezTo>
                    <a:cubicBezTo>
                      <a:pt x="0" y="4"/>
                      <a:pt x="4" y="0"/>
                      <a:pt x="9" y="0"/>
                    </a:cubicBezTo>
                    <a:cubicBezTo>
                      <a:pt x="58" y="0"/>
                      <a:pt x="58" y="0"/>
                      <a:pt x="58" y="0"/>
                    </a:cubicBezTo>
                    <a:cubicBezTo>
                      <a:pt x="63" y="0"/>
                      <a:pt x="67" y="4"/>
                      <a:pt x="67" y="9"/>
                    </a:cubicBezTo>
                    <a:cubicBezTo>
                      <a:pt x="67" y="58"/>
                      <a:pt x="67" y="58"/>
                      <a:pt x="67" y="58"/>
                    </a:cubicBezTo>
                    <a:cubicBezTo>
                      <a:pt x="67" y="63"/>
                      <a:pt x="63" y="67"/>
                      <a:pt x="58" y="67"/>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914248">
                  <a:defRPr/>
                </a:pPr>
                <a:endParaRPr lang="en-US" sz="751" b="1" kern="0" dirty="0">
                  <a:solidFill>
                    <a:srgbClr val="FFFFFF"/>
                  </a:solidFill>
                  <a:latin typeface="Calibri" panose="020F0502020204030204" pitchFamily="34" charset="0"/>
                  <a:ea typeface="Amazon Ember" panose="020B0603020204020204" pitchFamily="34" charset="0"/>
                  <a:cs typeface="Calibri" panose="020F0502020204030204" pitchFamily="34" charset="0"/>
                </a:endParaRPr>
              </a:p>
            </p:txBody>
          </p:sp>
        </p:grpSp>
        <p:sp>
          <p:nvSpPr>
            <p:cNvPr id="42" name="Line 25">
              <a:extLst>
                <a:ext uri="{FF2B5EF4-FFF2-40B4-BE49-F238E27FC236}">
                  <a16:creationId xmlns:a16="http://schemas.microsoft.com/office/drawing/2014/main" id="{BC8DFADB-8CF5-E3D1-1F62-F15AF3BBBBF9}"/>
                </a:ext>
              </a:extLst>
            </p:cNvPr>
            <p:cNvSpPr>
              <a:spLocks noChangeShapeType="1"/>
            </p:cNvSpPr>
            <p:nvPr/>
          </p:nvSpPr>
          <p:spPr bwMode="auto">
            <a:xfrm flipH="1">
              <a:off x="58668" y="3458198"/>
              <a:ext cx="74681"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43" name="Line 25">
              <a:extLst>
                <a:ext uri="{FF2B5EF4-FFF2-40B4-BE49-F238E27FC236}">
                  <a16:creationId xmlns:a16="http://schemas.microsoft.com/office/drawing/2014/main" id="{CB9C1390-E4C8-C4C8-4A02-D5AB54574C56}"/>
                </a:ext>
              </a:extLst>
            </p:cNvPr>
            <p:cNvSpPr>
              <a:spLocks noChangeShapeType="1"/>
            </p:cNvSpPr>
            <p:nvPr/>
          </p:nvSpPr>
          <p:spPr bwMode="auto">
            <a:xfrm>
              <a:off x="2380" y="3515348"/>
              <a:ext cx="76201" cy="0"/>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9FF1C777-B106-B42D-5117-FF8493F6D69C}"/>
                </a:ext>
              </a:extLst>
            </p:cNvPr>
            <p:cNvSpPr/>
            <p:nvPr/>
          </p:nvSpPr>
          <p:spPr>
            <a:xfrm>
              <a:off x="19181" y="3435338"/>
              <a:ext cx="45720" cy="45720"/>
            </a:xfrm>
            <a:prstGeom prst="ellipse">
              <a:avLst/>
            </a:prstGeom>
            <a:solidFill>
              <a:srgbClr val="282828"/>
            </a:solidFill>
            <a:ln w="19050" cap="flat" cmpd="sng" algn="ctr">
              <a:solidFill>
                <a:srgbClr val="D232AA"/>
              </a:solidFill>
              <a:prstDash val="solid"/>
            </a:ln>
            <a:effectLst/>
          </p:spPr>
          <p:txBody>
            <a:bodyPr rtlCol="0" anchor="ctr"/>
            <a:lstStyle/>
            <a:p>
              <a:pPr algn="ct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585110BA-0ACB-F246-C0B1-2BC29A75DF6F}"/>
                </a:ext>
              </a:extLst>
            </p:cNvPr>
            <p:cNvSpPr/>
            <p:nvPr/>
          </p:nvSpPr>
          <p:spPr>
            <a:xfrm>
              <a:off x="66806" y="3490107"/>
              <a:ext cx="45720" cy="45720"/>
            </a:xfrm>
            <a:prstGeom prst="ellipse">
              <a:avLst/>
            </a:prstGeom>
            <a:solidFill>
              <a:srgbClr val="282828"/>
            </a:solidFill>
            <a:ln w="19050" cap="flat" cmpd="sng" algn="ctr">
              <a:solidFill>
                <a:srgbClr val="D232AA"/>
              </a:solidFill>
              <a:prstDash val="solid"/>
            </a:ln>
            <a:effectLst/>
          </p:spPr>
          <p:txBody>
            <a:bodyPr rtlCol="0" anchor="ctr"/>
            <a:lstStyle/>
            <a:p>
              <a:pPr algn="ct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grpSp>
      <p:grpSp>
        <p:nvGrpSpPr>
          <p:cNvPr id="72" name="Graphic 298">
            <a:extLst>
              <a:ext uri="{FF2B5EF4-FFF2-40B4-BE49-F238E27FC236}">
                <a16:creationId xmlns:a16="http://schemas.microsoft.com/office/drawing/2014/main" id="{8B039B36-18E6-2D1B-46CF-DF646A79C388}"/>
              </a:ext>
            </a:extLst>
          </p:cNvPr>
          <p:cNvGrpSpPr/>
          <p:nvPr/>
        </p:nvGrpSpPr>
        <p:grpSpPr>
          <a:xfrm>
            <a:off x="11294040" y="1153073"/>
            <a:ext cx="527800" cy="472440"/>
            <a:chOff x="6323720" y="4090825"/>
            <a:chExt cx="786741" cy="704226"/>
          </a:xfrm>
          <a:effectLst/>
        </p:grpSpPr>
        <p:sp>
          <p:nvSpPr>
            <p:cNvPr id="73" name="Freeform: Shape 168">
              <a:extLst>
                <a:ext uri="{FF2B5EF4-FFF2-40B4-BE49-F238E27FC236}">
                  <a16:creationId xmlns:a16="http://schemas.microsoft.com/office/drawing/2014/main" id="{6651ADE6-C969-996A-FB04-CA87D1E64404}"/>
                </a:ext>
              </a:extLst>
            </p:cNvPr>
            <p:cNvSpPr/>
            <p:nvPr/>
          </p:nvSpPr>
          <p:spPr>
            <a:xfrm>
              <a:off x="6488767" y="4090825"/>
              <a:ext cx="441344" cy="191887"/>
            </a:xfrm>
            <a:custGeom>
              <a:avLst/>
              <a:gdLst>
                <a:gd name="connsiteX0" fmla="*/ 33261 w 441341"/>
                <a:gd name="connsiteY0" fmla="*/ 163744 h 191887"/>
                <a:gd name="connsiteX1" fmla="*/ 33261 w 441341"/>
                <a:gd name="connsiteY1" fmla="*/ 77395 h 191887"/>
                <a:gd name="connsiteX2" fmla="*/ 294228 w 441341"/>
                <a:gd name="connsiteY2" fmla="*/ 77395 h 191887"/>
                <a:gd name="connsiteX3" fmla="*/ 311498 w 441341"/>
                <a:gd name="connsiteY3" fmla="*/ 33261 h 191887"/>
                <a:gd name="connsiteX4" fmla="*/ 422793 w 441341"/>
                <a:gd name="connsiteY4" fmla="*/ 33261 h 191887"/>
                <a:gd name="connsiteX5" fmla="*/ 422793 w 441341"/>
                <a:gd name="connsiteY5" fmla="*/ 121529 h 19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341" h="191887">
                  <a:moveTo>
                    <a:pt x="33261" y="163744"/>
                  </a:moveTo>
                  <a:lnTo>
                    <a:pt x="33261" y="77395"/>
                  </a:lnTo>
                  <a:lnTo>
                    <a:pt x="294228" y="77395"/>
                  </a:lnTo>
                  <a:lnTo>
                    <a:pt x="311498" y="33261"/>
                  </a:lnTo>
                  <a:lnTo>
                    <a:pt x="422793" y="33261"/>
                  </a:lnTo>
                  <a:lnTo>
                    <a:pt x="422793" y="121529"/>
                  </a:lnTo>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4" name="Freeform: Shape 169">
              <a:extLst>
                <a:ext uri="{FF2B5EF4-FFF2-40B4-BE49-F238E27FC236}">
                  <a16:creationId xmlns:a16="http://schemas.microsoft.com/office/drawing/2014/main" id="{D1920456-D1DA-02A9-C9D2-9F3E3052FB7E}"/>
                </a:ext>
              </a:extLst>
            </p:cNvPr>
            <p:cNvSpPr/>
            <p:nvPr/>
          </p:nvSpPr>
          <p:spPr>
            <a:xfrm>
              <a:off x="6454251" y="4182250"/>
              <a:ext cx="518097" cy="134321"/>
            </a:xfrm>
            <a:custGeom>
              <a:avLst/>
              <a:gdLst>
                <a:gd name="connsiteX0" fmla="*/ 33261 w 518096"/>
                <a:gd name="connsiteY0" fmla="*/ 110016 h 134321"/>
                <a:gd name="connsiteX1" fmla="*/ 33261 w 518096"/>
                <a:gd name="connsiteY1" fmla="*/ 75476 h 134321"/>
                <a:gd name="connsiteX2" fmla="*/ 359470 w 518096"/>
                <a:gd name="connsiteY2" fmla="*/ 75476 h 134321"/>
                <a:gd name="connsiteX3" fmla="*/ 376740 w 518096"/>
                <a:gd name="connsiteY3" fmla="*/ 33261 h 134321"/>
                <a:gd name="connsiteX4" fmla="*/ 489953 w 518096"/>
                <a:gd name="connsiteY4" fmla="*/ 33261 h 134321"/>
                <a:gd name="connsiteX5" fmla="*/ 489953 w 518096"/>
                <a:gd name="connsiteY5" fmla="*/ 65881 h 13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96" h="134321">
                  <a:moveTo>
                    <a:pt x="33261" y="110016"/>
                  </a:moveTo>
                  <a:lnTo>
                    <a:pt x="33261" y="75476"/>
                  </a:lnTo>
                  <a:lnTo>
                    <a:pt x="359470" y="75476"/>
                  </a:lnTo>
                  <a:lnTo>
                    <a:pt x="376740" y="33261"/>
                  </a:lnTo>
                  <a:lnTo>
                    <a:pt x="489953" y="33261"/>
                  </a:lnTo>
                  <a:lnTo>
                    <a:pt x="489953" y="65881"/>
                  </a:lnTo>
                </a:path>
              </a:pathLst>
            </a:custGeom>
            <a:grpFill/>
            <a:ln w="19050" cap="rnd">
              <a:solidFill>
                <a:srgbClr val="D232AA"/>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5" name="Freeform: Shape 170">
              <a:extLst>
                <a:ext uri="{FF2B5EF4-FFF2-40B4-BE49-F238E27FC236}">
                  <a16:creationId xmlns:a16="http://schemas.microsoft.com/office/drawing/2014/main" id="{6D8AA8A4-D043-BA37-5F57-6160B57924FC}"/>
                </a:ext>
              </a:extLst>
            </p:cNvPr>
            <p:cNvSpPr/>
            <p:nvPr/>
          </p:nvSpPr>
          <p:spPr>
            <a:xfrm>
              <a:off x="6323720" y="4296144"/>
              <a:ext cx="786741" cy="498907"/>
            </a:xfrm>
            <a:custGeom>
              <a:avLst/>
              <a:gdLst>
                <a:gd name="connsiteX0" fmla="*/ 33261 w 786739"/>
                <a:gd name="connsiteY0" fmla="*/ 33261 h 498907"/>
                <a:gd name="connsiteX1" fmla="*/ 766272 w 786739"/>
                <a:gd name="connsiteY1" fmla="*/ 33261 h 498907"/>
                <a:gd name="connsiteX2" fmla="*/ 766272 w 786739"/>
                <a:gd name="connsiteY2" fmla="*/ 482277 h 498907"/>
                <a:gd name="connsiteX3" fmla="*/ 33261 w 786739"/>
                <a:gd name="connsiteY3" fmla="*/ 482277 h 498907"/>
              </a:gdLst>
              <a:ahLst/>
              <a:cxnLst>
                <a:cxn ang="0">
                  <a:pos x="connsiteX0" y="connsiteY0"/>
                </a:cxn>
                <a:cxn ang="0">
                  <a:pos x="connsiteX1" y="connsiteY1"/>
                </a:cxn>
                <a:cxn ang="0">
                  <a:pos x="connsiteX2" y="connsiteY2"/>
                </a:cxn>
                <a:cxn ang="0">
                  <a:pos x="connsiteX3" y="connsiteY3"/>
                </a:cxn>
              </a:cxnLst>
              <a:rect l="l" t="t" r="r" b="b"/>
              <a:pathLst>
                <a:path w="786739" h="498907">
                  <a:moveTo>
                    <a:pt x="33261" y="33261"/>
                  </a:moveTo>
                  <a:lnTo>
                    <a:pt x="766272" y="33261"/>
                  </a:lnTo>
                  <a:lnTo>
                    <a:pt x="766272" y="482277"/>
                  </a:lnTo>
                  <a:lnTo>
                    <a:pt x="33261" y="482277"/>
                  </a:lnTo>
                  <a:close/>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6" name="Freeform: Shape 171">
              <a:extLst>
                <a:ext uri="{FF2B5EF4-FFF2-40B4-BE49-F238E27FC236}">
                  <a16:creationId xmlns:a16="http://schemas.microsoft.com/office/drawing/2014/main" id="{3C549591-AD32-99CB-A248-14402818DB95}"/>
                </a:ext>
              </a:extLst>
            </p:cNvPr>
            <p:cNvSpPr/>
            <p:nvPr/>
          </p:nvSpPr>
          <p:spPr>
            <a:xfrm>
              <a:off x="6878323" y="4090825"/>
              <a:ext cx="230265" cy="268642"/>
            </a:xfrm>
            <a:custGeom>
              <a:avLst/>
              <a:gdLst>
                <a:gd name="connsiteX0" fmla="*/ 33261 w 230265"/>
                <a:gd name="connsiteY0" fmla="*/ 35179 h 268642"/>
                <a:gd name="connsiteX1" fmla="*/ 46693 w 230265"/>
                <a:gd name="connsiteY1" fmla="*/ 33261 h 268642"/>
                <a:gd name="connsiteX2" fmla="*/ 211716 w 230265"/>
                <a:gd name="connsiteY2" fmla="*/ 219391 h 268642"/>
                <a:gd name="connsiteX3" fmla="*/ 211716 w 230265"/>
                <a:gd name="connsiteY3" fmla="*/ 238580 h 268642"/>
              </a:gdLst>
              <a:ahLst/>
              <a:cxnLst>
                <a:cxn ang="0">
                  <a:pos x="connsiteX0" y="connsiteY0"/>
                </a:cxn>
                <a:cxn ang="0">
                  <a:pos x="connsiteX1" y="connsiteY1"/>
                </a:cxn>
                <a:cxn ang="0">
                  <a:pos x="connsiteX2" y="connsiteY2"/>
                </a:cxn>
                <a:cxn ang="0">
                  <a:pos x="connsiteX3" y="connsiteY3"/>
                </a:cxn>
              </a:cxnLst>
              <a:rect l="l" t="t" r="r" b="b"/>
              <a:pathLst>
                <a:path w="230265" h="268642">
                  <a:moveTo>
                    <a:pt x="33261" y="35179"/>
                  </a:moveTo>
                  <a:lnTo>
                    <a:pt x="46693" y="33261"/>
                  </a:lnTo>
                  <a:lnTo>
                    <a:pt x="211716" y="219391"/>
                  </a:lnTo>
                  <a:lnTo>
                    <a:pt x="211716" y="238580"/>
                  </a:lnTo>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7" name="Freeform: Shape 172">
              <a:extLst>
                <a:ext uri="{FF2B5EF4-FFF2-40B4-BE49-F238E27FC236}">
                  <a16:creationId xmlns:a16="http://schemas.microsoft.com/office/drawing/2014/main" id="{0714C60E-4803-FC20-E105-DD62900352FA}"/>
                </a:ext>
              </a:extLst>
            </p:cNvPr>
            <p:cNvSpPr/>
            <p:nvPr/>
          </p:nvSpPr>
          <p:spPr>
            <a:xfrm>
              <a:off x="6323768" y="4090825"/>
              <a:ext cx="498908" cy="268642"/>
            </a:xfrm>
            <a:custGeom>
              <a:avLst/>
              <a:gdLst>
                <a:gd name="connsiteX0" fmla="*/ 33261 w 498908"/>
                <a:gd name="connsiteY0" fmla="*/ 238580 h 268642"/>
                <a:gd name="connsiteX1" fmla="*/ 33261 w 498908"/>
                <a:gd name="connsiteY1" fmla="*/ 219391 h 268642"/>
                <a:gd name="connsiteX2" fmla="*/ 194446 w 498908"/>
                <a:gd name="connsiteY2" fmla="*/ 33261 h 268642"/>
                <a:gd name="connsiteX3" fmla="*/ 476521 w 498908"/>
                <a:gd name="connsiteY3" fmla="*/ 33261 h 268642"/>
              </a:gdLst>
              <a:ahLst/>
              <a:cxnLst>
                <a:cxn ang="0">
                  <a:pos x="connsiteX0" y="connsiteY0"/>
                </a:cxn>
                <a:cxn ang="0">
                  <a:pos x="connsiteX1" y="connsiteY1"/>
                </a:cxn>
                <a:cxn ang="0">
                  <a:pos x="connsiteX2" y="connsiteY2"/>
                </a:cxn>
                <a:cxn ang="0">
                  <a:pos x="connsiteX3" y="connsiteY3"/>
                </a:cxn>
              </a:cxnLst>
              <a:rect l="l" t="t" r="r" b="b"/>
              <a:pathLst>
                <a:path w="498908" h="268642">
                  <a:moveTo>
                    <a:pt x="33261" y="238580"/>
                  </a:moveTo>
                  <a:lnTo>
                    <a:pt x="33261" y="219391"/>
                  </a:lnTo>
                  <a:lnTo>
                    <a:pt x="194446" y="33261"/>
                  </a:lnTo>
                  <a:lnTo>
                    <a:pt x="476521" y="33261"/>
                  </a:lnTo>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8" name="Freeform: Shape 173">
              <a:extLst>
                <a:ext uri="{FF2B5EF4-FFF2-40B4-BE49-F238E27FC236}">
                  <a16:creationId xmlns:a16="http://schemas.microsoft.com/office/drawing/2014/main" id="{F299D2B6-45BB-BAD1-352D-DFA100D27A95}"/>
                </a:ext>
              </a:extLst>
            </p:cNvPr>
            <p:cNvSpPr/>
            <p:nvPr/>
          </p:nvSpPr>
          <p:spPr>
            <a:xfrm>
              <a:off x="6527158" y="4428547"/>
              <a:ext cx="383775" cy="172699"/>
            </a:xfrm>
            <a:custGeom>
              <a:avLst/>
              <a:gdLst>
                <a:gd name="connsiteX0" fmla="*/ 321092 w 383775"/>
                <a:gd name="connsiteY0" fmla="*/ 140718 h 172698"/>
                <a:gd name="connsiteX1" fmla="*/ 71638 w 383775"/>
                <a:gd name="connsiteY1" fmla="*/ 140718 h 172698"/>
                <a:gd name="connsiteX2" fmla="*/ 33261 w 383775"/>
                <a:gd name="connsiteY2" fmla="*/ 102340 h 172698"/>
                <a:gd name="connsiteX3" fmla="*/ 33261 w 383775"/>
                <a:gd name="connsiteY3" fmla="*/ 71638 h 172698"/>
                <a:gd name="connsiteX4" fmla="*/ 71638 w 383775"/>
                <a:gd name="connsiteY4" fmla="*/ 33261 h 172698"/>
                <a:gd name="connsiteX5" fmla="*/ 321092 w 383775"/>
                <a:gd name="connsiteY5" fmla="*/ 33261 h 172698"/>
                <a:gd name="connsiteX6" fmla="*/ 359470 w 383775"/>
                <a:gd name="connsiteY6" fmla="*/ 71638 h 172698"/>
                <a:gd name="connsiteX7" fmla="*/ 359470 w 383775"/>
                <a:gd name="connsiteY7" fmla="*/ 102340 h 172698"/>
                <a:gd name="connsiteX8" fmla="*/ 321092 w 383775"/>
                <a:gd name="connsiteY8" fmla="*/ 140718 h 17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75" h="172698">
                  <a:moveTo>
                    <a:pt x="321092" y="140718"/>
                  </a:moveTo>
                  <a:lnTo>
                    <a:pt x="71638" y="140718"/>
                  </a:lnTo>
                  <a:cubicBezTo>
                    <a:pt x="50531" y="140718"/>
                    <a:pt x="33261" y="123448"/>
                    <a:pt x="33261" y="102340"/>
                  </a:cubicBezTo>
                  <a:lnTo>
                    <a:pt x="33261" y="71638"/>
                  </a:lnTo>
                  <a:cubicBezTo>
                    <a:pt x="33261" y="50530"/>
                    <a:pt x="50531" y="33261"/>
                    <a:pt x="71638" y="33261"/>
                  </a:cubicBezTo>
                  <a:lnTo>
                    <a:pt x="321092" y="33261"/>
                  </a:lnTo>
                  <a:cubicBezTo>
                    <a:pt x="342200" y="33261"/>
                    <a:pt x="359470" y="50530"/>
                    <a:pt x="359470" y="71638"/>
                  </a:cubicBezTo>
                  <a:lnTo>
                    <a:pt x="359470" y="102340"/>
                  </a:lnTo>
                  <a:cubicBezTo>
                    <a:pt x="361389" y="123448"/>
                    <a:pt x="342200" y="140718"/>
                    <a:pt x="321092" y="140718"/>
                  </a:cubicBezTo>
                  <a:close/>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79" name="Freeform: Shape 174">
              <a:extLst>
                <a:ext uri="{FF2B5EF4-FFF2-40B4-BE49-F238E27FC236}">
                  <a16:creationId xmlns:a16="http://schemas.microsoft.com/office/drawing/2014/main" id="{6DAECBF0-AE28-FE35-F1C1-5373E29B3E2F}"/>
                </a:ext>
              </a:extLst>
            </p:cNvPr>
            <p:cNvSpPr/>
            <p:nvPr/>
          </p:nvSpPr>
          <p:spPr>
            <a:xfrm>
              <a:off x="6607762" y="4635785"/>
              <a:ext cx="230265" cy="57566"/>
            </a:xfrm>
            <a:custGeom>
              <a:avLst/>
              <a:gdLst>
                <a:gd name="connsiteX0" fmla="*/ 33261 w 230265"/>
                <a:gd name="connsiteY0" fmla="*/ 33261 h 57566"/>
                <a:gd name="connsiteX1" fmla="*/ 200203 w 230265"/>
                <a:gd name="connsiteY1" fmla="*/ 33261 h 57566"/>
              </a:gdLst>
              <a:ahLst/>
              <a:cxnLst>
                <a:cxn ang="0">
                  <a:pos x="connsiteX0" y="connsiteY0"/>
                </a:cxn>
                <a:cxn ang="0">
                  <a:pos x="connsiteX1" y="connsiteY1"/>
                </a:cxn>
              </a:cxnLst>
              <a:rect l="l" t="t" r="r" b="b"/>
              <a:pathLst>
                <a:path w="230265" h="57566">
                  <a:moveTo>
                    <a:pt x="33261" y="33261"/>
                  </a:moveTo>
                  <a:lnTo>
                    <a:pt x="200203" y="33261"/>
                  </a:lnTo>
                </a:path>
              </a:pathLst>
            </a:custGeom>
            <a:grpFill/>
            <a:ln w="19050" cap="rnd">
              <a:solidFill>
                <a:srgbClr val="D232AA"/>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sp>
          <p:nvSpPr>
            <p:cNvPr id="80" name="Freeform: Shape 175">
              <a:extLst>
                <a:ext uri="{FF2B5EF4-FFF2-40B4-BE49-F238E27FC236}">
                  <a16:creationId xmlns:a16="http://schemas.microsoft.com/office/drawing/2014/main" id="{3B396621-11EE-324C-FAD6-4BC09A91AF26}"/>
                </a:ext>
              </a:extLst>
            </p:cNvPr>
            <p:cNvSpPr/>
            <p:nvPr/>
          </p:nvSpPr>
          <p:spPr>
            <a:xfrm>
              <a:off x="6419712" y="4211714"/>
              <a:ext cx="575663" cy="134321"/>
            </a:xfrm>
            <a:custGeom>
              <a:avLst/>
              <a:gdLst>
                <a:gd name="connsiteX0" fmla="*/ 33261 w 575663"/>
                <a:gd name="connsiteY0" fmla="*/ 117691 h 134321"/>
                <a:gd name="connsiteX1" fmla="*/ 33261 w 575663"/>
                <a:gd name="connsiteY1" fmla="*/ 77395 h 134321"/>
                <a:gd name="connsiteX2" fmla="*/ 424712 w 575663"/>
                <a:gd name="connsiteY2" fmla="*/ 77395 h 134321"/>
                <a:gd name="connsiteX3" fmla="*/ 441981 w 575663"/>
                <a:gd name="connsiteY3" fmla="*/ 33261 h 134321"/>
                <a:gd name="connsiteX4" fmla="*/ 553276 w 575663"/>
                <a:gd name="connsiteY4" fmla="*/ 33261 h 134321"/>
                <a:gd name="connsiteX5" fmla="*/ 553276 w 575663"/>
                <a:gd name="connsiteY5" fmla="*/ 117691 h 13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63" h="134321">
                  <a:moveTo>
                    <a:pt x="33261" y="117691"/>
                  </a:moveTo>
                  <a:lnTo>
                    <a:pt x="33261" y="77395"/>
                  </a:lnTo>
                  <a:lnTo>
                    <a:pt x="424712" y="77395"/>
                  </a:lnTo>
                  <a:lnTo>
                    <a:pt x="441981" y="33261"/>
                  </a:lnTo>
                  <a:lnTo>
                    <a:pt x="553276" y="33261"/>
                  </a:lnTo>
                  <a:lnTo>
                    <a:pt x="553276" y="117691"/>
                  </a:lnTo>
                </a:path>
              </a:pathLst>
            </a:custGeom>
            <a:grpFill/>
            <a:ln w="19050" cap="rnd">
              <a:solidFill>
                <a:srgbClr val="FFFFFF"/>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grpSp>
      <p:grpSp>
        <p:nvGrpSpPr>
          <p:cNvPr id="81" name="Group 80">
            <a:extLst>
              <a:ext uri="{FF2B5EF4-FFF2-40B4-BE49-F238E27FC236}">
                <a16:creationId xmlns:a16="http://schemas.microsoft.com/office/drawing/2014/main" id="{8AEA30C0-5B2D-EA61-4603-F5063B6C2C18}"/>
              </a:ext>
            </a:extLst>
          </p:cNvPr>
          <p:cNvGrpSpPr/>
          <p:nvPr/>
        </p:nvGrpSpPr>
        <p:grpSpPr>
          <a:xfrm>
            <a:off x="2670485" y="1226170"/>
            <a:ext cx="474560" cy="507164"/>
            <a:chOff x="6781800" y="1937865"/>
            <a:chExt cx="1150620" cy="1229670"/>
          </a:xfrm>
        </p:grpSpPr>
        <p:grpSp>
          <p:nvGrpSpPr>
            <p:cNvPr id="82" name="Group 4">
              <a:extLst>
                <a:ext uri="{FF2B5EF4-FFF2-40B4-BE49-F238E27FC236}">
                  <a16:creationId xmlns:a16="http://schemas.microsoft.com/office/drawing/2014/main" id="{60D4A411-007B-01B6-C002-A924964BF751}"/>
                </a:ext>
              </a:extLst>
            </p:cNvPr>
            <p:cNvGrpSpPr>
              <a:grpSpLocks noChangeAspect="1"/>
            </p:cNvGrpSpPr>
            <p:nvPr/>
          </p:nvGrpSpPr>
          <p:grpSpPr bwMode="auto">
            <a:xfrm>
              <a:off x="6857444" y="2017048"/>
              <a:ext cx="999494" cy="1069632"/>
              <a:chOff x="2569" y="1282"/>
              <a:chExt cx="627" cy="671"/>
            </a:xfrm>
          </p:grpSpPr>
          <p:sp>
            <p:nvSpPr>
              <p:cNvPr id="84" name="Freeform 5">
                <a:extLst>
                  <a:ext uri="{FF2B5EF4-FFF2-40B4-BE49-F238E27FC236}">
                    <a16:creationId xmlns:a16="http://schemas.microsoft.com/office/drawing/2014/main" id="{A32F3C20-CEBD-FEF7-560A-B633AAF927CD}"/>
                  </a:ext>
                </a:extLst>
              </p:cNvPr>
              <p:cNvSpPr>
                <a:spLocks/>
              </p:cNvSpPr>
              <p:nvPr/>
            </p:nvSpPr>
            <p:spPr bwMode="auto">
              <a:xfrm>
                <a:off x="2569" y="1391"/>
                <a:ext cx="314" cy="562"/>
              </a:xfrm>
              <a:custGeom>
                <a:avLst/>
                <a:gdLst>
                  <a:gd name="T0" fmla="*/ 0 w 314"/>
                  <a:gd name="T1" fmla="*/ 0 h 562"/>
                  <a:gd name="T2" fmla="*/ 0 w 314"/>
                  <a:gd name="T3" fmla="*/ 441 h 562"/>
                  <a:gd name="T4" fmla="*/ 314 w 314"/>
                  <a:gd name="T5" fmla="*/ 562 h 562"/>
                  <a:gd name="T6" fmla="*/ 314 w 314"/>
                  <a:gd name="T7" fmla="*/ 120 h 562"/>
                  <a:gd name="T8" fmla="*/ 0 w 314"/>
                  <a:gd name="T9" fmla="*/ 0 h 562"/>
                </a:gdLst>
                <a:ahLst/>
                <a:cxnLst>
                  <a:cxn ang="0">
                    <a:pos x="T0" y="T1"/>
                  </a:cxn>
                  <a:cxn ang="0">
                    <a:pos x="T2" y="T3"/>
                  </a:cxn>
                  <a:cxn ang="0">
                    <a:pos x="T4" y="T5"/>
                  </a:cxn>
                  <a:cxn ang="0">
                    <a:pos x="T6" y="T7"/>
                  </a:cxn>
                  <a:cxn ang="0">
                    <a:pos x="T8" y="T9"/>
                  </a:cxn>
                </a:cxnLst>
                <a:rect l="0" t="0" r="r" b="b"/>
                <a:pathLst>
                  <a:path w="314" h="562">
                    <a:moveTo>
                      <a:pt x="0" y="0"/>
                    </a:moveTo>
                    <a:lnTo>
                      <a:pt x="0" y="441"/>
                    </a:lnTo>
                    <a:lnTo>
                      <a:pt x="314" y="562"/>
                    </a:lnTo>
                    <a:lnTo>
                      <a:pt x="314" y="120"/>
                    </a:lnTo>
                    <a:lnTo>
                      <a:pt x="0" y="0"/>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85" name="Freeform 6">
                <a:extLst>
                  <a:ext uri="{FF2B5EF4-FFF2-40B4-BE49-F238E27FC236}">
                    <a16:creationId xmlns:a16="http://schemas.microsoft.com/office/drawing/2014/main" id="{46F3169D-2F35-ACE9-2866-56D143140C6C}"/>
                  </a:ext>
                </a:extLst>
              </p:cNvPr>
              <p:cNvSpPr>
                <a:spLocks/>
              </p:cNvSpPr>
              <p:nvPr/>
            </p:nvSpPr>
            <p:spPr bwMode="auto">
              <a:xfrm>
                <a:off x="2569" y="1282"/>
                <a:ext cx="627" cy="229"/>
              </a:xfrm>
              <a:custGeom>
                <a:avLst/>
                <a:gdLst>
                  <a:gd name="T0" fmla="*/ 0 w 627"/>
                  <a:gd name="T1" fmla="*/ 109 h 229"/>
                  <a:gd name="T2" fmla="*/ 314 w 627"/>
                  <a:gd name="T3" fmla="*/ 229 h 229"/>
                  <a:gd name="T4" fmla="*/ 627 w 627"/>
                  <a:gd name="T5" fmla="*/ 109 h 229"/>
                  <a:gd name="T6" fmla="*/ 314 w 627"/>
                  <a:gd name="T7" fmla="*/ 0 h 229"/>
                  <a:gd name="T8" fmla="*/ 0 w 627"/>
                  <a:gd name="T9" fmla="*/ 109 h 229"/>
                </a:gdLst>
                <a:ahLst/>
                <a:cxnLst>
                  <a:cxn ang="0">
                    <a:pos x="T0" y="T1"/>
                  </a:cxn>
                  <a:cxn ang="0">
                    <a:pos x="T2" y="T3"/>
                  </a:cxn>
                  <a:cxn ang="0">
                    <a:pos x="T4" y="T5"/>
                  </a:cxn>
                  <a:cxn ang="0">
                    <a:pos x="T6" y="T7"/>
                  </a:cxn>
                  <a:cxn ang="0">
                    <a:pos x="T8" y="T9"/>
                  </a:cxn>
                </a:cxnLst>
                <a:rect l="0" t="0" r="r" b="b"/>
                <a:pathLst>
                  <a:path w="627" h="229">
                    <a:moveTo>
                      <a:pt x="0" y="109"/>
                    </a:moveTo>
                    <a:lnTo>
                      <a:pt x="314" y="229"/>
                    </a:lnTo>
                    <a:lnTo>
                      <a:pt x="627" y="109"/>
                    </a:lnTo>
                    <a:lnTo>
                      <a:pt x="314" y="0"/>
                    </a:lnTo>
                    <a:lnTo>
                      <a:pt x="0" y="109"/>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sp>
            <p:nvSpPr>
              <p:cNvPr id="86" name="Freeform 7">
                <a:extLst>
                  <a:ext uri="{FF2B5EF4-FFF2-40B4-BE49-F238E27FC236}">
                    <a16:creationId xmlns:a16="http://schemas.microsoft.com/office/drawing/2014/main" id="{F3E47848-CB4B-B4B7-5080-B2762F6A64E8}"/>
                  </a:ext>
                </a:extLst>
              </p:cNvPr>
              <p:cNvSpPr>
                <a:spLocks/>
              </p:cNvSpPr>
              <p:nvPr/>
            </p:nvSpPr>
            <p:spPr bwMode="auto">
              <a:xfrm>
                <a:off x="2883" y="1391"/>
                <a:ext cx="313" cy="562"/>
              </a:xfrm>
              <a:custGeom>
                <a:avLst/>
                <a:gdLst>
                  <a:gd name="T0" fmla="*/ 0 w 313"/>
                  <a:gd name="T1" fmla="*/ 562 h 562"/>
                  <a:gd name="T2" fmla="*/ 313 w 313"/>
                  <a:gd name="T3" fmla="*/ 445 h 562"/>
                  <a:gd name="T4" fmla="*/ 313 w 313"/>
                  <a:gd name="T5" fmla="*/ 0 h 562"/>
                  <a:gd name="T6" fmla="*/ 0 w 313"/>
                  <a:gd name="T7" fmla="*/ 120 h 562"/>
                  <a:gd name="T8" fmla="*/ 0 w 313"/>
                  <a:gd name="T9" fmla="*/ 562 h 562"/>
                </a:gdLst>
                <a:ahLst/>
                <a:cxnLst>
                  <a:cxn ang="0">
                    <a:pos x="T0" y="T1"/>
                  </a:cxn>
                  <a:cxn ang="0">
                    <a:pos x="T2" y="T3"/>
                  </a:cxn>
                  <a:cxn ang="0">
                    <a:pos x="T4" y="T5"/>
                  </a:cxn>
                  <a:cxn ang="0">
                    <a:pos x="T6" y="T7"/>
                  </a:cxn>
                  <a:cxn ang="0">
                    <a:pos x="T8" y="T9"/>
                  </a:cxn>
                </a:cxnLst>
                <a:rect l="0" t="0" r="r" b="b"/>
                <a:pathLst>
                  <a:path w="313" h="562">
                    <a:moveTo>
                      <a:pt x="0" y="562"/>
                    </a:moveTo>
                    <a:lnTo>
                      <a:pt x="313" y="445"/>
                    </a:lnTo>
                    <a:lnTo>
                      <a:pt x="313" y="0"/>
                    </a:lnTo>
                    <a:lnTo>
                      <a:pt x="0" y="120"/>
                    </a:lnTo>
                    <a:lnTo>
                      <a:pt x="0" y="562"/>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48">
                  <a:defRPr/>
                </a:pPr>
                <a:endParaRPr lang="en-US" sz="1765" kern="0" dirty="0">
                  <a:solidFill>
                    <a:srgbClr val="FFFFFF"/>
                  </a:solidFill>
                  <a:latin typeface="Calibri" panose="020F0502020204030204" pitchFamily="34" charset="0"/>
                  <a:cs typeface="Calibri" panose="020F0502020204030204" pitchFamily="34" charset="0"/>
                </a:endParaRPr>
              </a:p>
            </p:txBody>
          </p:sp>
        </p:grpSp>
        <p:sp>
          <p:nvSpPr>
            <p:cNvPr id="83" name="Freeform: Shape 134">
              <a:extLst>
                <a:ext uri="{FF2B5EF4-FFF2-40B4-BE49-F238E27FC236}">
                  <a16:creationId xmlns:a16="http://schemas.microsoft.com/office/drawing/2014/main" id="{4A07A063-ABBB-E59A-619A-406EF024DD35}"/>
                </a:ext>
              </a:extLst>
            </p:cNvPr>
            <p:cNvSpPr/>
            <p:nvPr/>
          </p:nvSpPr>
          <p:spPr bwMode="auto">
            <a:xfrm>
              <a:off x="6781800" y="1937865"/>
              <a:ext cx="1150620" cy="1229670"/>
            </a:xfrm>
            <a:custGeom>
              <a:avLst/>
              <a:gdLst>
                <a:gd name="connsiteX0" fmla="*/ 7620 w 998220"/>
                <a:gd name="connsiteY0" fmla="*/ 175260 h 1066800"/>
                <a:gd name="connsiteX1" fmla="*/ 495300 w 998220"/>
                <a:gd name="connsiteY1" fmla="*/ 0 h 1066800"/>
                <a:gd name="connsiteX2" fmla="*/ 998220 w 998220"/>
                <a:gd name="connsiteY2" fmla="*/ 175260 h 1066800"/>
                <a:gd name="connsiteX3" fmla="*/ 998220 w 998220"/>
                <a:gd name="connsiteY3" fmla="*/ 891540 h 1066800"/>
                <a:gd name="connsiteX4" fmla="*/ 502920 w 998220"/>
                <a:gd name="connsiteY4" fmla="*/ 1066800 h 1066800"/>
                <a:gd name="connsiteX5" fmla="*/ 0 w 998220"/>
                <a:gd name="connsiteY5" fmla="*/ 876300 h 1066800"/>
                <a:gd name="connsiteX6" fmla="*/ 7620 w 998220"/>
                <a:gd name="connsiteY6" fmla="*/ 17526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0" h="1066800">
                  <a:moveTo>
                    <a:pt x="7620" y="175260"/>
                  </a:moveTo>
                  <a:lnTo>
                    <a:pt x="495300" y="0"/>
                  </a:lnTo>
                  <a:lnTo>
                    <a:pt x="998220" y="175260"/>
                  </a:lnTo>
                  <a:lnTo>
                    <a:pt x="998220" y="891540"/>
                  </a:lnTo>
                  <a:lnTo>
                    <a:pt x="502920" y="1066800"/>
                  </a:lnTo>
                  <a:lnTo>
                    <a:pt x="0" y="876300"/>
                  </a:lnTo>
                  <a:lnTo>
                    <a:pt x="7620" y="175260"/>
                  </a:lnTo>
                  <a:close/>
                </a:path>
              </a:pathLst>
            </a:custGeom>
            <a:grpFill/>
            <a:ln w="19050" cap="rnd">
              <a:solidFill>
                <a:srgbClr val="D232AA"/>
              </a:solidFill>
              <a:prstDash val="solid"/>
              <a:round/>
              <a:headEnd/>
              <a:tailEnd/>
            </a:ln>
          </p:spPr>
          <p:txBody>
            <a:bodyPr rot="0" spcFirstLastPara="0" vertOverflow="overflow" horzOverflow="overflow" vert="horz" wrap="square" lIns="57151" tIns="28575" rIns="57151" bIns="28575" numCol="1" spcCol="0" rtlCol="0" fromWordArt="0" anchor="ctr" anchorCtr="0" forceAA="0" compatLnSpc="1">
              <a:prstTxWarp prst="textNoShape">
                <a:avLst/>
              </a:prstTxWarp>
              <a:noAutofit/>
            </a:bodyPr>
            <a:lstStyle/>
            <a:p>
              <a:pPr algn="ctr" defTabSz="571440">
                <a:defRPr/>
              </a:pPr>
              <a:endParaRPr lang="en-US" sz="1125" kern="0" dirty="0">
                <a:solidFill>
                  <a:prstClr val="white"/>
                </a:solidFill>
                <a:latin typeface="Calibri" panose="020F0502020204030204" pitchFamily="34" charset="0"/>
                <a:cs typeface="Calibri" panose="020F0502020204030204" pitchFamily="34" charset="0"/>
              </a:endParaRPr>
            </a:p>
          </p:txBody>
        </p:sp>
      </p:grpSp>
      <p:sp>
        <p:nvSpPr>
          <p:cNvPr id="87" name="Content Placeholder 15">
            <a:extLst>
              <a:ext uri="{FF2B5EF4-FFF2-40B4-BE49-F238E27FC236}">
                <a16:creationId xmlns:a16="http://schemas.microsoft.com/office/drawing/2014/main" id="{C01919A7-2C70-DD9D-E5E1-EDD144FBA553}"/>
              </a:ext>
            </a:extLst>
          </p:cNvPr>
          <p:cNvSpPr txBox="1">
            <a:spLocks/>
          </p:cNvSpPr>
          <p:nvPr/>
        </p:nvSpPr>
        <p:spPr>
          <a:xfrm>
            <a:off x="434279" y="3796954"/>
            <a:ext cx="2884416" cy="1144975"/>
          </a:xfrm>
          <a:prstGeom prst="rect">
            <a:avLst/>
          </a:prstGeom>
          <a:solidFill>
            <a:srgbClr val="222E3D"/>
          </a:solidFill>
          <a:ln w="15875" cap="flat" cmpd="sng" algn="ctr">
            <a:solidFill>
              <a:srgbClr val="BF319B"/>
            </a:solidFill>
            <a:prstDash val="solid"/>
            <a:miter lim="800000"/>
          </a:ln>
          <a:effectLst>
            <a:outerShdw blurRad="88900" dist="38100" dir="2700000" algn="tl" rotWithShape="0">
              <a:prstClr val="black">
                <a:alpha val="40000"/>
              </a:prstClr>
            </a:outerShdw>
          </a:effectLst>
        </p:spPr>
        <p:txBody>
          <a:bodyPr rot="0" spcFirstLastPara="0" vertOverflow="overflow" horzOverflow="overflow" vert="horz" wrap="square" lIns="228600" tIns="228600" rIns="0" bIns="0" numCol="1" spcCol="0" rtlCol="0" fromWordArt="0" anchor="t" anchorCtr="0" forceAA="0" compatLnSpc="1">
            <a:prstTxWarp prst="textNoShape">
              <a:avLst/>
            </a:prstTxWarp>
            <a:noAutofit/>
          </a:bodyPr>
          <a:lstStyle>
            <a:defPPr>
              <a:defRPr lang="en-US"/>
            </a:defPPr>
            <a:lvl1pPr fontAlgn="base">
              <a:lnSpc>
                <a:spcPct val="90000"/>
              </a:lnSpc>
              <a:spcBef>
                <a:spcPct val="0"/>
              </a:spcBef>
              <a:spcAft>
                <a:spcPct val="0"/>
              </a:spcAft>
              <a:defRPr sz="1800" b="0">
                <a:solidFill>
                  <a:srgbClr val="FF9A08"/>
                </a:solidFill>
                <a:ea typeface="Amazon Ember Medium"/>
                <a:cs typeface="Amazon Ember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248"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9A08"/>
                </a:solidFill>
                <a:effectLst/>
                <a:uLnTx/>
                <a:uFillTx/>
                <a:latin typeface="Calibri" panose="020F0502020204030204" pitchFamily="34" charset="0"/>
                <a:cs typeface="Calibri" panose="020F0502020204030204" pitchFamily="34" charset="0"/>
                <a:sym typeface="Amazon Ember Medium"/>
              </a:rPr>
              <a:t>Backup</a:t>
            </a:r>
          </a:p>
        </p:txBody>
      </p:sp>
      <p:sp>
        <p:nvSpPr>
          <p:cNvPr id="88" name="TextBox 87">
            <a:extLst>
              <a:ext uri="{FF2B5EF4-FFF2-40B4-BE49-F238E27FC236}">
                <a16:creationId xmlns:a16="http://schemas.microsoft.com/office/drawing/2014/main" id="{B876D470-C24C-7280-5BB0-BB40B657A35C}"/>
              </a:ext>
            </a:extLst>
          </p:cNvPr>
          <p:cNvSpPr txBox="1"/>
          <p:nvPr/>
        </p:nvSpPr>
        <p:spPr>
          <a:xfrm>
            <a:off x="515530" y="4325227"/>
            <a:ext cx="3357551" cy="477118"/>
          </a:xfrm>
          <a:prstGeom prst="rect">
            <a:avLst/>
          </a:prstGeom>
          <a:solidFill>
            <a:srgbClr val="002D43"/>
          </a:solidFill>
        </p:spPr>
        <p:txBody>
          <a:bodyPr wrap="square" lIns="152400" tIns="121920" rIns="152400" bIns="121920" rtlCol="0">
            <a:spAutoFit/>
          </a:bodyPr>
          <a:lstStyle/>
          <a:p>
            <a:pPr defTabSz="914284">
              <a:lnSpc>
                <a:spcPct val="90000"/>
              </a:lnSpc>
              <a:spcAft>
                <a:spcPts val="1500"/>
              </a:spcAft>
            </a:pPr>
            <a:r>
              <a:rPr lang="en-US" sz="1667" dirty="0">
                <a:gradFill>
                  <a:gsLst>
                    <a:gs pos="2917">
                      <a:srgbClr val="FFFFFF"/>
                    </a:gs>
                    <a:gs pos="30000">
                      <a:srgbClr val="FFFFFF"/>
                    </a:gs>
                  </a:gsLst>
                  <a:lin ang="5400000" scaled="0"/>
                </a:gradFill>
                <a:latin typeface="Calibri" panose="020F0502020204030204" pitchFamily="34" charset="0"/>
                <a:cs typeface="Calibri" panose="020F0502020204030204" pitchFamily="34" charset="0"/>
              </a:rPr>
              <a:t>AWS Backup</a:t>
            </a:r>
          </a:p>
        </p:txBody>
      </p:sp>
      <p:pic>
        <p:nvPicPr>
          <p:cNvPr id="89" name="Picture 88">
            <a:extLst>
              <a:ext uri="{FF2B5EF4-FFF2-40B4-BE49-F238E27FC236}">
                <a16:creationId xmlns:a16="http://schemas.microsoft.com/office/drawing/2014/main" id="{2A2FFE92-FB12-9BC3-F62B-799F9CC8B8F0}"/>
              </a:ext>
            </a:extLst>
          </p:cNvPr>
          <p:cNvPicPr>
            <a:picLocks noChangeAspect="1"/>
          </p:cNvPicPr>
          <p:nvPr/>
        </p:nvPicPr>
        <p:blipFill>
          <a:blip r:embed="rId17"/>
          <a:stretch>
            <a:fillRect/>
          </a:stretch>
        </p:blipFill>
        <p:spPr>
          <a:xfrm>
            <a:off x="2541829" y="3722562"/>
            <a:ext cx="748340" cy="752081"/>
          </a:xfrm>
          <a:prstGeom prst="rect">
            <a:avLst/>
          </a:prstGeom>
        </p:spPr>
      </p:pic>
      <p:sp>
        <p:nvSpPr>
          <p:cNvPr id="90" name="TextBox 89">
            <a:extLst>
              <a:ext uri="{FF2B5EF4-FFF2-40B4-BE49-F238E27FC236}">
                <a16:creationId xmlns:a16="http://schemas.microsoft.com/office/drawing/2014/main" id="{40A8F73F-B4F2-3CBA-AFDC-2EB758E4D02B}"/>
              </a:ext>
            </a:extLst>
          </p:cNvPr>
          <p:cNvSpPr txBox="1"/>
          <p:nvPr/>
        </p:nvSpPr>
        <p:spPr>
          <a:xfrm>
            <a:off x="485033" y="1549116"/>
            <a:ext cx="2789217" cy="1477328"/>
          </a:xfrm>
          <a:prstGeom prst="rect">
            <a:avLst/>
          </a:prstGeom>
          <a:noFill/>
        </p:spPr>
        <p:txBody>
          <a:bodyPr wrap="square" lIns="152400" tIns="121920" rIns="152400" bIns="121920" rtlCol="0">
            <a:spAutoFit/>
          </a:bodyPr>
          <a:lstStyle/>
          <a:p>
            <a:pPr defTabSz="914284">
              <a:spcAft>
                <a:spcPts val="800"/>
              </a:spcAft>
            </a:pPr>
            <a:r>
              <a:rPr lang="en-US" sz="1500" dirty="0">
                <a:solidFill>
                  <a:srgbClr val="FFFFFF"/>
                </a:solidFill>
                <a:latin typeface="Calibri" panose="020F0502020204030204" pitchFamily="34" charset="0"/>
                <a:cs typeface="Calibri" panose="020F0502020204030204" pitchFamily="34" charset="0"/>
              </a:rPr>
              <a:t>General Purpose SSD</a:t>
            </a:r>
          </a:p>
          <a:p>
            <a:pPr defTabSz="914284">
              <a:spcAft>
                <a:spcPts val="800"/>
              </a:spcAft>
            </a:pPr>
            <a:r>
              <a:rPr lang="en-US" sz="1500" dirty="0">
                <a:solidFill>
                  <a:srgbClr val="FFFFFF"/>
                </a:solidFill>
                <a:latin typeface="Calibri" panose="020F0502020204030204" pitchFamily="34" charset="0"/>
                <a:cs typeface="Calibri" panose="020F0502020204030204" pitchFamily="34" charset="0"/>
              </a:rPr>
              <a:t>Provisioned IOPS SSD</a:t>
            </a:r>
          </a:p>
          <a:p>
            <a:pPr defTabSz="914284">
              <a:spcAft>
                <a:spcPts val="800"/>
              </a:spcAft>
            </a:pPr>
            <a:r>
              <a:rPr lang="en-US" sz="1500" dirty="0">
                <a:solidFill>
                  <a:prstClr val="white"/>
                </a:solidFill>
                <a:latin typeface="Calibri" panose="020F0502020204030204" pitchFamily="34" charset="0"/>
                <a:cs typeface="Calibri" panose="020F0502020204030204" pitchFamily="34" charset="0"/>
              </a:rPr>
              <a:t>Throughput-Optimized HDD</a:t>
            </a:r>
          </a:p>
          <a:p>
            <a:pPr defTabSz="914284">
              <a:spcAft>
                <a:spcPts val="800"/>
              </a:spcAft>
            </a:pPr>
            <a:r>
              <a:rPr lang="en-US" sz="1500" dirty="0">
                <a:solidFill>
                  <a:srgbClr val="FFFFFF"/>
                </a:solidFill>
                <a:latin typeface="Calibri" panose="020F0502020204030204" pitchFamily="34" charset="0"/>
                <a:cs typeface="Calibri" panose="020F0502020204030204" pitchFamily="34" charset="0"/>
              </a:rPr>
              <a:t>Cold HDD</a:t>
            </a:r>
          </a:p>
        </p:txBody>
      </p:sp>
      <p:sp>
        <p:nvSpPr>
          <p:cNvPr id="91" name="TextBox 90">
            <a:extLst>
              <a:ext uri="{FF2B5EF4-FFF2-40B4-BE49-F238E27FC236}">
                <a16:creationId xmlns:a16="http://schemas.microsoft.com/office/drawing/2014/main" id="{464ECBB0-FEE7-8C49-C154-DA481EC4ECF0}"/>
              </a:ext>
            </a:extLst>
          </p:cNvPr>
          <p:cNvSpPr txBox="1"/>
          <p:nvPr/>
        </p:nvSpPr>
        <p:spPr>
          <a:xfrm>
            <a:off x="8992696" y="2202053"/>
            <a:ext cx="2412069" cy="479787"/>
          </a:xfrm>
          <a:prstGeom prst="rect">
            <a:avLst/>
          </a:prstGeom>
          <a:noFill/>
        </p:spPr>
        <p:txBody>
          <a:bodyPr wrap="square" rtlCol="0" anchor="ctr" anchorCtr="0">
            <a:noAutofit/>
          </a:bodyPr>
          <a:lstStyle>
            <a:defPPr>
              <a:defRPr lang="en-US"/>
            </a:defPPr>
            <a:lvl1pPr defTabSz="731502">
              <a:lnSpc>
                <a:spcPct val="90000"/>
              </a:lnSpc>
              <a:defRPr sz="1800">
                <a:solidFill>
                  <a:schemeClr val="tx1">
                    <a:lumMod val="50000"/>
                  </a:schemeClr>
                </a:solidFill>
                <a:latin typeface="Amazon Ember"/>
              </a:defRPr>
            </a:lvl1pPr>
          </a:lstStyle>
          <a:p>
            <a:pPr marL="0" marR="0" lvl="0" indent="0" defTabSz="609546"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FSx for Windows</a:t>
            </a:r>
          </a:p>
        </p:txBody>
      </p:sp>
      <p:sp>
        <p:nvSpPr>
          <p:cNvPr id="92" name="TextBox 91">
            <a:extLst>
              <a:ext uri="{FF2B5EF4-FFF2-40B4-BE49-F238E27FC236}">
                <a16:creationId xmlns:a16="http://schemas.microsoft.com/office/drawing/2014/main" id="{BDB8E34D-05B8-021E-202E-86DA749318B9}"/>
              </a:ext>
            </a:extLst>
          </p:cNvPr>
          <p:cNvSpPr txBox="1"/>
          <p:nvPr/>
        </p:nvSpPr>
        <p:spPr>
          <a:xfrm>
            <a:off x="8992696" y="2507553"/>
            <a:ext cx="2412069" cy="479787"/>
          </a:xfrm>
          <a:prstGeom prst="rect">
            <a:avLst/>
          </a:prstGeom>
          <a:noFill/>
        </p:spPr>
        <p:txBody>
          <a:bodyPr wrap="square" rtlCol="0" anchor="ctr" anchorCtr="0">
            <a:noAutofit/>
          </a:bodyPr>
          <a:lstStyle>
            <a:defPPr>
              <a:defRPr lang="en-US"/>
            </a:defPPr>
            <a:lvl1pPr defTabSz="731502">
              <a:lnSpc>
                <a:spcPct val="90000"/>
              </a:lnSpc>
              <a:defRPr sz="1800">
                <a:solidFill>
                  <a:schemeClr val="tx1">
                    <a:lumMod val="50000"/>
                  </a:schemeClr>
                </a:solidFill>
                <a:latin typeface="Amazon Ember"/>
              </a:defRPr>
            </a:lvl1pPr>
          </a:lstStyle>
          <a:p>
            <a:pPr marL="0" marR="0" lvl="0" indent="0" defTabSz="609546"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FSx for Lustre</a:t>
            </a:r>
          </a:p>
        </p:txBody>
      </p:sp>
      <p:sp>
        <p:nvSpPr>
          <p:cNvPr id="93" name="TextBox 92">
            <a:extLst>
              <a:ext uri="{FF2B5EF4-FFF2-40B4-BE49-F238E27FC236}">
                <a16:creationId xmlns:a16="http://schemas.microsoft.com/office/drawing/2014/main" id="{FB837A1B-6177-86F9-934D-6A58FE5AAD1D}"/>
              </a:ext>
            </a:extLst>
          </p:cNvPr>
          <p:cNvSpPr txBox="1"/>
          <p:nvPr/>
        </p:nvSpPr>
        <p:spPr>
          <a:xfrm>
            <a:off x="8992696" y="2812904"/>
            <a:ext cx="2412069" cy="479787"/>
          </a:xfrm>
          <a:prstGeom prst="rect">
            <a:avLst/>
          </a:prstGeom>
          <a:noFill/>
        </p:spPr>
        <p:txBody>
          <a:bodyPr wrap="square" rtlCol="0" anchor="ctr" anchorCtr="0">
            <a:noAutofit/>
          </a:bodyPr>
          <a:lstStyle>
            <a:defPPr>
              <a:defRPr lang="en-US"/>
            </a:defPPr>
            <a:lvl1pPr defTabSz="731502">
              <a:lnSpc>
                <a:spcPct val="90000"/>
              </a:lnSpc>
              <a:defRPr sz="1800">
                <a:solidFill>
                  <a:schemeClr val="tx1">
                    <a:lumMod val="50000"/>
                  </a:schemeClr>
                </a:solidFill>
                <a:latin typeface="Amazon Ember"/>
              </a:defRPr>
            </a:lvl1pPr>
          </a:lstStyle>
          <a:p>
            <a:pPr marL="0" marR="0" lvl="0" indent="0" defTabSz="609546"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FSx</a:t>
            </a: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for </a:t>
            </a:r>
            <a:r>
              <a:rPr kumimoji="0" lang="en-US" sz="15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OpenZFS</a:t>
            </a: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4" name="TextBox 93">
            <a:extLst>
              <a:ext uri="{FF2B5EF4-FFF2-40B4-BE49-F238E27FC236}">
                <a16:creationId xmlns:a16="http://schemas.microsoft.com/office/drawing/2014/main" id="{BFDA1B6D-6067-C47C-78A6-6CB412806411}"/>
              </a:ext>
            </a:extLst>
          </p:cNvPr>
          <p:cNvSpPr txBox="1"/>
          <p:nvPr/>
        </p:nvSpPr>
        <p:spPr>
          <a:xfrm>
            <a:off x="8980341" y="5491727"/>
            <a:ext cx="2974000" cy="479787"/>
          </a:xfrm>
          <a:prstGeom prst="rect">
            <a:avLst/>
          </a:prstGeom>
          <a:noFill/>
        </p:spPr>
        <p:txBody>
          <a:bodyPr wrap="square" rtlCol="0" anchor="ctr" anchorCtr="0">
            <a:noAutofit/>
          </a:bodyPr>
          <a:lstStyle>
            <a:defPPr>
              <a:defRPr lang="en-US"/>
            </a:defPPr>
            <a:lvl1pPr defTabSz="731502">
              <a:lnSpc>
                <a:spcPct val="90000"/>
              </a:lnSpc>
              <a:defRPr sz="1800">
                <a:solidFill>
                  <a:schemeClr val="tx1">
                    <a:lumMod val="50000"/>
                  </a:schemeClr>
                </a:solidFill>
                <a:latin typeface="Amazon Ember"/>
              </a:defRPr>
            </a:lvl1pPr>
          </a:lstStyle>
          <a:p>
            <a:pPr marL="0" marR="0" lvl="0" indent="0" defTabSz="609546"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S3 Glacier Flexible Retrieval</a:t>
            </a:r>
          </a:p>
        </p:txBody>
      </p:sp>
    </p:spTree>
    <p:extLst>
      <p:ext uri="{BB962C8B-B14F-4D97-AF65-F5344CB8AC3E}">
        <p14:creationId xmlns:p14="http://schemas.microsoft.com/office/powerpoint/2010/main" val="3385151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8520-CB0F-EE08-D737-605380DA3600}"/>
              </a:ext>
            </a:extLst>
          </p:cNvPr>
          <p:cNvSpPr/>
          <p:nvPr/>
        </p:nvSpPr>
        <p:spPr>
          <a:xfrm>
            <a:off x="2991678" y="1762669"/>
            <a:ext cx="6221896" cy="2852530"/>
          </a:xfrm>
          <a:prstGeom prst="rect">
            <a:avLst/>
          </a:prstGeom>
          <a:solidFill>
            <a:srgbClr val="0B98B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Block Storage</a:t>
            </a:r>
          </a:p>
        </p:txBody>
      </p:sp>
    </p:spTree>
    <p:extLst>
      <p:ext uri="{BB962C8B-B14F-4D97-AF65-F5344CB8AC3E}">
        <p14:creationId xmlns:p14="http://schemas.microsoft.com/office/powerpoint/2010/main" val="2479467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00BC-6A8B-B4EB-EA14-230CBDD77BC7}"/>
              </a:ext>
            </a:extLst>
          </p:cNvPr>
          <p:cNvSpPr txBox="1">
            <a:spLocks/>
          </p:cNvSpPr>
          <p:nvPr/>
        </p:nvSpPr>
        <p:spPr>
          <a:xfrm>
            <a:off x="449052" y="153248"/>
            <a:ext cx="10940405"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Block storage portfolio</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900730E3-B4B2-0840-7A4B-10374B3B18C7}"/>
              </a:ext>
            </a:extLst>
          </p:cNvPr>
          <p:cNvCxnSpPr>
            <a:cxnSpLocks/>
          </p:cNvCxnSpPr>
          <p:nvPr/>
        </p:nvCxnSpPr>
        <p:spPr>
          <a:xfrm flipV="1">
            <a:off x="4019817" y="934813"/>
            <a:ext cx="0" cy="5093608"/>
          </a:xfrm>
          <a:prstGeom prst="line">
            <a:avLst/>
          </a:prstGeom>
          <a:noFill/>
          <a:ln w="19050" cap="flat" cmpd="sng" algn="ctr">
            <a:solidFill>
              <a:srgbClr val="394452"/>
            </a:solidFill>
            <a:prstDash val="solid"/>
            <a:miter lim="800000"/>
            <a:headEnd type="none"/>
            <a:tailEnd type="none"/>
          </a:ln>
          <a:effectLst/>
        </p:spPr>
      </p:cxnSp>
      <p:cxnSp>
        <p:nvCxnSpPr>
          <p:cNvPr id="4" name="Straight Connector 3">
            <a:extLst>
              <a:ext uri="{FF2B5EF4-FFF2-40B4-BE49-F238E27FC236}">
                <a16:creationId xmlns:a16="http://schemas.microsoft.com/office/drawing/2014/main" id="{48784F7F-2E1D-9B74-2FA4-764E1F804C3B}"/>
              </a:ext>
            </a:extLst>
          </p:cNvPr>
          <p:cNvCxnSpPr>
            <a:cxnSpLocks/>
          </p:cNvCxnSpPr>
          <p:nvPr/>
        </p:nvCxnSpPr>
        <p:spPr>
          <a:xfrm flipV="1">
            <a:off x="8237400" y="934813"/>
            <a:ext cx="0" cy="5093608"/>
          </a:xfrm>
          <a:prstGeom prst="line">
            <a:avLst/>
          </a:prstGeom>
          <a:noFill/>
          <a:ln w="19050" cap="flat" cmpd="sng" algn="ctr">
            <a:solidFill>
              <a:srgbClr val="394452"/>
            </a:solidFill>
            <a:prstDash val="solid"/>
            <a:miter lim="800000"/>
            <a:headEnd type="none"/>
            <a:tailEnd type="none"/>
          </a:ln>
          <a:effectLst/>
        </p:spPr>
      </p:cxnSp>
      <p:grpSp>
        <p:nvGrpSpPr>
          <p:cNvPr id="5" name="Group 4">
            <a:extLst>
              <a:ext uri="{FF2B5EF4-FFF2-40B4-BE49-F238E27FC236}">
                <a16:creationId xmlns:a16="http://schemas.microsoft.com/office/drawing/2014/main" id="{7EDAC54E-B221-E68D-1FAF-B53454C1DB4F}"/>
              </a:ext>
            </a:extLst>
          </p:cNvPr>
          <p:cNvGrpSpPr/>
          <p:nvPr/>
        </p:nvGrpSpPr>
        <p:grpSpPr>
          <a:xfrm>
            <a:off x="301503" y="1901262"/>
            <a:ext cx="3407372" cy="3041903"/>
            <a:chOff x="361803" y="2281513"/>
            <a:chExt cx="4088846" cy="3650284"/>
          </a:xfrm>
        </p:grpSpPr>
        <p:grpSp>
          <p:nvGrpSpPr>
            <p:cNvPr id="6" name="Group 5">
              <a:extLst>
                <a:ext uri="{FF2B5EF4-FFF2-40B4-BE49-F238E27FC236}">
                  <a16:creationId xmlns:a16="http://schemas.microsoft.com/office/drawing/2014/main" id="{0C8867DF-E20A-355C-68EB-D2C1F13EA78F}"/>
                </a:ext>
              </a:extLst>
            </p:cNvPr>
            <p:cNvGrpSpPr/>
            <p:nvPr/>
          </p:nvGrpSpPr>
          <p:grpSpPr>
            <a:xfrm>
              <a:off x="1677019" y="2281513"/>
              <a:ext cx="1458414" cy="1458414"/>
              <a:chOff x="5503761" y="1703688"/>
              <a:chExt cx="2355084" cy="2355084"/>
            </a:xfrm>
            <a:solidFill>
              <a:srgbClr val="000000"/>
            </a:solidFill>
          </p:grpSpPr>
          <p:sp>
            <p:nvSpPr>
              <p:cNvPr id="9" name="Freeform: Shape 8">
                <a:extLst>
                  <a:ext uri="{FF2B5EF4-FFF2-40B4-BE49-F238E27FC236}">
                    <a16:creationId xmlns:a16="http://schemas.microsoft.com/office/drawing/2014/main" id="{F972A092-E3D0-F05E-3B3C-772CE7B66B17}"/>
                  </a:ext>
                </a:extLst>
              </p:cNvPr>
              <p:cNvSpPr/>
              <p:nvPr/>
            </p:nvSpPr>
            <p:spPr>
              <a:xfrm>
                <a:off x="5737228" y="1937155"/>
                <a:ext cx="1891634" cy="1891634"/>
              </a:xfrm>
              <a:custGeom>
                <a:avLst/>
                <a:gdLst>
                  <a:gd name="connsiteX0" fmla="*/ 1922498 w 1891633"/>
                  <a:gd name="connsiteY0" fmla="*/ 1922498 h 1891633"/>
                  <a:gd name="connsiteX1" fmla="*/ 0 w 1891633"/>
                  <a:gd name="connsiteY1" fmla="*/ 1922498 h 1891633"/>
                  <a:gd name="connsiteX2" fmla="*/ 0 w 1891633"/>
                  <a:gd name="connsiteY2" fmla="*/ 0 h 1891633"/>
                  <a:gd name="connsiteX3" fmla="*/ 1922498 w 1891633"/>
                  <a:gd name="connsiteY3" fmla="*/ 0 h 1891633"/>
                  <a:gd name="connsiteX4" fmla="*/ 99560 w 1891633"/>
                  <a:gd name="connsiteY4" fmla="*/ 1822938 h 1891633"/>
                  <a:gd name="connsiteX5" fmla="*/ 1822938 w 1891633"/>
                  <a:gd name="connsiteY5" fmla="*/ 1822938 h 1891633"/>
                  <a:gd name="connsiteX6" fmla="*/ 1822938 w 1891633"/>
                  <a:gd name="connsiteY6" fmla="*/ 99560 h 1891633"/>
                  <a:gd name="connsiteX7" fmla="*/ 99560 w 1891633"/>
                  <a:gd name="connsiteY7" fmla="*/ 99560 h 18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633" h="1891633">
                    <a:moveTo>
                      <a:pt x="1922498" y="1922498"/>
                    </a:moveTo>
                    <a:lnTo>
                      <a:pt x="0" y="1922498"/>
                    </a:lnTo>
                    <a:lnTo>
                      <a:pt x="0" y="0"/>
                    </a:lnTo>
                    <a:lnTo>
                      <a:pt x="1922498" y="0"/>
                    </a:lnTo>
                    <a:close/>
                    <a:moveTo>
                      <a:pt x="99560" y="1822938"/>
                    </a:moveTo>
                    <a:lnTo>
                      <a:pt x="1822938" y="1822938"/>
                    </a:lnTo>
                    <a:lnTo>
                      <a:pt x="1822938" y="99560"/>
                    </a:lnTo>
                    <a:lnTo>
                      <a:pt x="9956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60DC0410-0DED-BCA3-F171-C8481080BF8C}"/>
                  </a:ext>
                </a:extLst>
              </p:cNvPr>
              <p:cNvSpPr/>
              <p:nvPr/>
            </p:nvSpPr>
            <p:spPr>
              <a:xfrm>
                <a:off x="6012013" y="1703688"/>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1EF55119-3B0A-259F-86E8-A7AF55371763}"/>
                  </a:ext>
                </a:extLst>
              </p:cNvPr>
              <p:cNvSpPr/>
              <p:nvPr/>
            </p:nvSpPr>
            <p:spPr>
              <a:xfrm>
                <a:off x="6324133" y="1703688"/>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25D5AF49-95CF-D209-E8BC-F2AB59C07464}"/>
                  </a:ext>
                </a:extLst>
              </p:cNvPr>
              <p:cNvSpPr/>
              <p:nvPr/>
            </p:nvSpPr>
            <p:spPr>
              <a:xfrm>
                <a:off x="6636750" y="1703688"/>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82B0F9B9-F36D-B295-952D-342C3452C26A}"/>
                  </a:ext>
                </a:extLst>
              </p:cNvPr>
              <p:cNvSpPr/>
              <p:nvPr/>
            </p:nvSpPr>
            <p:spPr>
              <a:xfrm>
                <a:off x="6949367" y="1703688"/>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AE43A0B6-369D-AD13-C78E-2EEAD3A3422B}"/>
                  </a:ext>
                </a:extLst>
              </p:cNvPr>
              <p:cNvSpPr/>
              <p:nvPr/>
            </p:nvSpPr>
            <p:spPr>
              <a:xfrm>
                <a:off x="7261985" y="1703688"/>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194D2A51-7D0D-5FA7-4815-B19ECBF0E25E}"/>
                  </a:ext>
                </a:extLst>
              </p:cNvPr>
              <p:cNvSpPr/>
              <p:nvPr/>
            </p:nvSpPr>
            <p:spPr>
              <a:xfrm>
                <a:off x="6012013" y="3809873"/>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977F5161-9423-0C46-91B1-C9741A0651EE}"/>
                  </a:ext>
                </a:extLst>
              </p:cNvPr>
              <p:cNvSpPr/>
              <p:nvPr/>
            </p:nvSpPr>
            <p:spPr>
              <a:xfrm>
                <a:off x="6324133" y="3809873"/>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22CAF085-D14F-9FF2-18B8-72AD01B00C43}"/>
                  </a:ext>
                </a:extLst>
              </p:cNvPr>
              <p:cNvSpPr/>
              <p:nvPr/>
            </p:nvSpPr>
            <p:spPr>
              <a:xfrm>
                <a:off x="6636750" y="3809873"/>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97708BB6-D441-A8F9-14E0-69FB25D33A09}"/>
                  </a:ext>
                </a:extLst>
              </p:cNvPr>
              <p:cNvSpPr/>
              <p:nvPr/>
            </p:nvSpPr>
            <p:spPr>
              <a:xfrm>
                <a:off x="6949367" y="3809873"/>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16BF072B-6F70-30C2-A632-A5724F669617}"/>
                  </a:ext>
                </a:extLst>
              </p:cNvPr>
              <p:cNvSpPr/>
              <p:nvPr/>
            </p:nvSpPr>
            <p:spPr>
              <a:xfrm>
                <a:off x="7261985" y="3809873"/>
                <a:ext cx="99560" cy="248899"/>
              </a:xfrm>
              <a:custGeom>
                <a:avLst/>
                <a:gdLst>
                  <a:gd name="connsiteX0" fmla="*/ 0 w 99559"/>
                  <a:gd name="connsiteY0" fmla="*/ 0 h 248899"/>
                  <a:gd name="connsiteX1" fmla="*/ 99560 w 99559"/>
                  <a:gd name="connsiteY1" fmla="*/ 0 h 248899"/>
                  <a:gd name="connsiteX2" fmla="*/ 99560 w 99559"/>
                  <a:gd name="connsiteY2" fmla="*/ 283247 h 248899"/>
                  <a:gd name="connsiteX3" fmla="*/ 0 w 99559"/>
                  <a:gd name="connsiteY3" fmla="*/ 283247 h 248899"/>
                </a:gdLst>
                <a:ahLst/>
                <a:cxnLst>
                  <a:cxn ang="0">
                    <a:pos x="connsiteX0" y="connsiteY0"/>
                  </a:cxn>
                  <a:cxn ang="0">
                    <a:pos x="connsiteX1" y="connsiteY1"/>
                  </a:cxn>
                  <a:cxn ang="0">
                    <a:pos x="connsiteX2" y="connsiteY2"/>
                  </a:cxn>
                  <a:cxn ang="0">
                    <a:pos x="connsiteX3" y="connsiteY3"/>
                  </a:cxn>
                </a:cxnLst>
                <a:rect l="l" t="t" r="r" b="b"/>
                <a:pathLst>
                  <a:path w="99559" h="248899">
                    <a:moveTo>
                      <a:pt x="0" y="0"/>
                    </a:moveTo>
                    <a:lnTo>
                      <a:pt x="99560" y="0"/>
                    </a:lnTo>
                    <a:lnTo>
                      <a:pt x="99560" y="283247"/>
                    </a:lnTo>
                    <a:lnTo>
                      <a:pt x="0" y="283247"/>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0DC79EFD-FBF2-1F50-CA6A-1323A6FDDBF1}"/>
                  </a:ext>
                </a:extLst>
              </p:cNvPr>
              <p:cNvSpPr/>
              <p:nvPr/>
            </p:nvSpPr>
            <p:spPr>
              <a:xfrm>
                <a:off x="7609946" y="2223887"/>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69CD68D-E2F7-78A9-1CFB-AF65BBBB8B19}"/>
                  </a:ext>
                </a:extLst>
              </p:cNvPr>
              <p:cNvSpPr/>
              <p:nvPr/>
            </p:nvSpPr>
            <p:spPr>
              <a:xfrm>
                <a:off x="7609946" y="2536007"/>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D4235CD8-52BD-0487-F884-0AC41BB94B87}"/>
                  </a:ext>
                </a:extLst>
              </p:cNvPr>
              <p:cNvSpPr/>
              <p:nvPr/>
            </p:nvSpPr>
            <p:spPr>
              <a:xfrm>
                <a:off x="7609946" y="2848624"/>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4A10837A-50DD-06FF-F1F7-AA6F1B454149}"/>
                  </a:ext>
                </a:extLst>
              </p:cNvPr>
              <p:cNvSpPr/>
              <p:nvPr/>
            </p:nvSpPr>
            <p:spPr>
              <a:xfrm>
                <a:off x="7609946" y="3161242"/>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39B27CF7-5B9F-6D6B-BBB7-CD2473FBB027}"/>
                  </a:ext>
                </a:extLst>
              </p:cNvPr>
              <p:cNvSpPr/>
              <p:nvPr/>
            </p:nvSpPr>
            <p:spPr>
              <a:xfrm>
                <a:off x="7609946" y="3473361"/>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7C775B6A-EFD9-D12E-87BC-617F02C2426E}"/>
                  </a:ext>
                </a:extLst>
              </p:cNvPr>
              <p:cNvSpPr/>
              <p:nvPr/>
            </p:nvSpPr>
            <p:spPr>
              <a:xfrm>
                <a:off x="5503761" y="2223887"/>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Freeform: Shape 25">
                <a:extLst>
                  <a:ext uri="{FF2B5EF4-FFF2-40B4-BE49-F238E27FC236}">
                    <a16:creationId xmlns:a16="http://schemas.microsoft.com/office/drawing/2014/main" id="{C72B8C95-5209-660A-2326-78F0304048DC}"/>
                  </a:ext>
                </a:extLst>
              </p:cNvPr>
              <p:cNvSpPr/>
              <p:nvPr/>
            </p:nvSpPr>
            <p:spPr>
              <a:xfrm>
                <a:off x="5503761" y="2536007"/>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7E7D4A7A-863B-84BD-D2B6-4D6ECE57324E}"/>
                  </a:ext>
                </a:extLst>
              </p:cNvPr>
              <p:cNvSpPr/>
              <p:nvPr/>
            </p:nvSpPr>
            <p:spPr>
              <a:xfrm>
                <a:off x="5503761" y="2848624"/>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249517CE-029A-7769-2BD9-E747FED49312}"/>
                  </a:ext>
                </a:extLst>
              </p:cNvPr>
              <p:cNvSpPr/>
              <p:nvPr/>
            </p:nvSpPr>
            <p:spPr>
              <a:xfrm>
                <a:off x="5503761" y="3161242"/>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Freeform: Shape 28">
                <a:extLst>
                  <a:ext uri="{FF2B5EF4-FFF2-40B4-BE49-F238E27FC236}">
                    <a16:creationId xmlns:a16="http://schemas.microsoft.com/office/drawing/2014/main" id="{03590994-3FC8-74CD-D09E-5D62C3721D42}"/>
                  </a:ext>
                </a:extLst>
              </p:cNvPr>
              <p:cNvSpPr/>
              <p:nvPr/>
            </p:nvSpPr>
            <p:spPr>
              <a:xfrm>
                <a:off x="5503761" y="3473361"/>
                <a:ext cx="248899" cy="99560"/>
              </a:xfrm>
              <a:custGeom>
                <a:avLst/>
                <a:gdLst>
                  <a:gd name="connsiteX0" fmla="*/ 0 w 248899"/>
                  <a:gd name="connsiteY0" fmla="*/ 0 h 99559"/>
                  <a:gd name="connsiteX1" fmla="*/ 283247 w 248899"/>
                  <a:gd name="connsiteY1" fmla="*/ 0 h 99559"/>
                  <a:gd name="connsiteX2" fmla="*/ 283247 w 248899"/>
                  <a:gd name="connsiteY2" fmla="*/ 99560 h 99559"/>
                  <a:gd name="connsiteX3" fmla="*/ 0 w 248899"/>
                  <a:gd name="connsiteY3" fmla="*/ 99560 h 99559"/>
                </a:gdLst>
                <a:ahLst/>
                <a:cxnLst>
                  <a:cxn ang="0">
                    <a:pos x="connsiteX0" y="connsiteY0"/>
                  </a:cxn>
                  <a:cxn ang="0">
                    <a:pos x="connsiteX1" y="connsiteY1"/>
                  </a:cxn>
                  <a:cxn ang="0">
                    <a:pos x="connsiteX2" y="connsiteY2"/>
                  </a:cxn>
                  <a:cxn ang="0">
                    <a:pos x="connsiteX3" y="connsiteY3"/>
                  </a:cxn>
                </a:cxnLst>
                <a:rect l="l" t="t" r="r" b="b"/>
                <a:pathLst>
                  <a:path w="248899" h="99559">
                    <a:moveTo>
                      <a:pt x="0" y="0"/>
                    </a:moveTo>
                    <a:lnTo>
                      <a:pt x="283247" y="0"/>
                    </a:lnTo>
                    <a:lnTo>
                      <a:pt x="283247" y="99560"/>
                    </a:lnTo>
                    <a:lnTo>
                      <a:pt x="0" y="99560"/>
                    </a:lnTo>
                    <a:close/>
                  </a:path>
                </a:pathLst>
              </a:custGeom>
              <a:solidFill>
                <a:sysClr val="window" lastClr="FFFFFF"/>
              </a:solidFill>
              <a:ln w="49721"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7" name="Text Placeholder 2">
              <a:extLst>
                <a:ext uri="{FF2B5EF4-FFF2-40B4-BE49-F238E27FC236}">
                  <a16:creationId xmlns:a16="http://schemas.microsoft.com/office/drawing/2014/main" id="{8469124F-7489-4924-A2A6-A7D4882D43D0}"/>
                </a:ext>
              </a:extLst>
            </p:cNvPr>
            <p:cNvSpPr txBox="1">
              <a:spLocks/>
            </p:cNvSpPr>
            <p:nvPr/>
          </p:nvSpPr>
          <p:spPr>
            <a:xfrm>
              <a:off x="361803" y="4731468"/>
              <a:ext cx="4088846" cy="1200329"/>
            </a:xfrm>
            <a:prstGeom prst="rect">
              <a:avLst/>
            </a:prstGeom>
          </p:spPr>
          <p:txBody>
            <a:bodyPr vert="horz" wrap="square" lIns="76200" tIns="38100" rIns="76200" bIns="38100" rtlCol="0">
              <a:sp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marR="0" lvl="0" indent="0" algn="ctr" defTabSz="731520" rtl="0" eaLnBrk="1" fontAlgn="auto" latinLnBrk="0" hangingPunct="1">
                <a:lnSpc>
                  <a:spcPct val="100000"/>
                </a:lnSpc>
                <a:spcBef>
                  <a:spcPct val="2000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Temporary block-level storage attached to host hardware that is ideal for storage of information that frequently changes or is replicated across multiple instances</a:t>
              </a:r>
            </a:p>
          </p:txBody>
        </p:sp>
        <p:sp>
          <p:nvSpPr>
            <p:cNvPr id="8" name="Text Placeholder 2">
              <a:extLst>
                <a:ext uri="{FF2B5EF4-FFF2-40B4-BE49-F238E27FC236}">
                  <a16:creationId xmlns:a16="http://schemas.microsoft.com/office/drawing/2014/main" id="{DB40D065-5B25-0509-0793-DD8A260C862A}"/>
                </a:ext>
              </a:extLst>
            </p:cNvPr>
            <p:cNvSpPr txBox="1">
              <a:spLocks/>
            </p:cNvSpPr>
            <p:nvPr/>
          </p:nvSpPr>
          <p:spPr>
            <a:xfrm>
              <a:off x="968275" y="4209255"/>
              <a:ext cx="2875902" cy="474971"/>
            </a:xfrm>
            <a:prstGeom prst="rect">
              <a:avLst/>
            </a:prstGeom>
          </p:spPr>
          <p:txBody>
            <a:bodyPr vert="horz" lIns="76200" tIns="38100" rIns="76200" bIns="38100" rtlCol="0">
              <a:no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marR="0" lvl="0" indent="0" algn="ctr" defTabSz="73152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Instance storage</a:t>
              </a:r>
            </a:p>
          </p:txBody>
        </p:sp>
      </p:grpSp>
      <p:grpSp>
        <p:nvGrpSpPr>
          <p:cNvPr id="30" name="Group 29">
            <a:extLst>
              <a:ext uri="{FF2B5EF4-FFF2-40B4-BE49-F238E27FC236}">
                <a16:creationId xmlns:a16="http://schemas.microsoft.com/office/drawing/2014/main" id="{F43B2638-E848-77F3-0C5F-627596BD2203}"/>
              </a:ext>
            </a:extLst>
          </p:cNvPr>
          <p:cNvGrpSpPr/>
          <p:nvPr/>
        </p:nvGrpSpPr>
        <p:grpSpPr>
          <a:xfrm>
            <a:off x="4393546" y="1838138"/>
            <a:ext cx="3406140" cy="3335859"/>
            <a:chOff x="5272255" y="2205765"/>
            <a:chExt cx="4087368" cy="4003031"/>
          </a:xfrm>
        </p:grpSpPr>
        <p:sp>
          <p:nvSpPr>
            <p:cNvPr id="31" name="Text Placeholder 2">
              <a:extLst>
                <a:ext uri="{FF2B5EF4-FFF2-40B4-BE49-F238E27FC236}">
                  <a16:creationId xmlns:a16="http://schemas.microsoft.com/office/drawing/2014/main" id="{EA074014-A9BF-B928-F5B6-90EC3CAAC874}"/>
                </a:ext>
              </a:extLst>
            </p:cNvPr>
            <p:cNvSpPr txBox="1">
              <a:spLocks/>
            </p:cNvSpPr>
            <p:nvPr/>
          </p:nvSpPr>
          <p:spPr>
            <a:xfrm>
              <a:off x="5272255" y="4731469"/>
              <a:ext cx="4087368" cy="1477327"/>
            </a:xfrm>
            <a:prstGeom prst="rect">
              <a:avLst/>
            </a:prstGeom>
          </p:spPr>
          <p:txBody>
            <a:bodyPr vert="horz" lIns="76200" tIns="38100" rIns="76200" bIns="38100" rtlCol="0">
              <a:sp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sz="1500" dirty="0">
                  <a:solidFill>
                    <a:prstClr val="white"/>
                  </a:solidFill>
                  <a:latin typeface="Calibri" panose="020F0502020204030204" pitchFamily="34" charset="0"/>
                  <a:ea typeface="Amazon Ember" panose="020B0603020204020204" pitchFamily="34" charset="0"/>
                  <a:cs typeface="Calibri" panose="020F0502020204030204" pitchFamily="34" charset="0"/>
                </a:rPr>
                <a:t>Easy to use, high performance block storage service designed for use with Amazon Elastic Compute Cloud (EC2) for both throughput and transaction intensive workloads</a:t>
              </a:r>
            </a:p>
          </p:txBody>
        </p:sp>
        <p:sp>
          <p:nvSpPr>
            <p:cNvPr id="32" name="Text Placeholder 2">
              <a:extLst>
                <a:ext uri="{FF2B5EF4-FFF2-40B4-BE49-F238E27FC236}">
                  <a16:creationId xmlns:a16="http://schemas.microsoft.com/office/drawing/2014/main" id="{98AA6A3F-B59D-BF09-1075-BE68C28C2E5A}"/>
                </a:ext>
              </a:extLst>
            </p:cNvPr>
            <p:cNvSpPr txBox="1">
              <a:spLocks/>
            </p:cNvSpPr>
            <p:nvPr/>
          </p:nvSpPr>
          <p:spPr>
            <a:xfrm>
              <a:off x="6127549" y="4209255"/>
              <a:ext cx="2376780" cy="474971"/>
            </a:xfrm>
            <a:prstGeom prst="rect">
              <a:avLst/>
            </a:prstGeom>
          </p:spPr>
          <p:txBody>
            <a:bodyPr vert="horz" lIns="76200" tIns="38100" rIns="76200" bIns="38100" rtlCol="0">
              <a:no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sz="2000" b="1" dirty="0">
                  <a:solidFill>
                    <a:srgbClr val="FF8500"/>
                  </a:solidFill>
                  <a:latin typeface="Calibri" panose="020F0502020204030204" pitchFamily="34" charset="0"/>
                  <a:ea typeface="Amazon Ember" panose="020B0603020204020204" pitchFamily="34" charset="0"/>
                  <a:cs typeface="Calibri" panose="020F0502020204030204" pitchFamily="34" charset="0"/>
                </a:rPr>
                <a:t>Amazon EBS</a:t>
              </a:r>
            </a:p>
          </p:txBody>
        </p:sp>
        <p:grpSp>
          <p:nvGrpSpPr>
            <p:cNvPr id="33" name="Group 32">
              <a:extLst>
                <a:ext uri="{FF2B5EF4-FFF2-40B4-BE49-F238E27FC236}">
                  <a16:creationId xmlns:a16="http://schemas.microsoft.com/office/drawing/2014/main" id="{14F0F6DB-22D7-8073-4412-34D579758D05}"/>
                </a:ext>
              </a:extLst>
            </p:cNvPr>
            <p:cNvGrpSpPr/>
            <p:nvPr/>
          </p:nvGrpSpPr>
          <p:grpSpPr>
            <a:xfrm>
              <a:off x="6552503" y="2205765"/>
              <a:ext cx="1526872" cy="1526872"/>
              <a:chOff x="6378874" y="2723041"/>
              <a:chExt cx="1031580" cy="1031580"/>
            </a:xfrm>
            <a:solidFill>
              <a:srgbClr val="F7F7F7"/>
            </a:solidFill>
          </p:grpSpPr>
          <p:sp>
            <p:nvSpPr>
              <p:cNvPr id="34" name="Freeform: Shape 33">
                <a:extLst>
                  <a:ext uri="{FF2B5EF4-FFF2-40B4-BE49-F238E27FC236}">
                    <a16:creationId xmlns:a16="http://schemas.microsoft.com/office/drawing/2014/main" id="{38455591-3428-5A00-4B65-712078C3A1C2}"/>
                  </a:ext>
                </a:extLst>
              </p:cNvPr>
              <p:cNvSpPr/>
              <p:nvPr/>
            </p:nvSpPr>
            <p:spPr>
              <a:xfrm>
                <a:off x="6651420" y="2908679"/>
                <a:ext cx="502291" cy="669721"/>
              </a:xfrm>
              <a:custGeom>
                <a:avLst/>
                <a:gdLst>
                  <a:gd name="connsiteX0" fmla="*/ 501191 w 502290"/>
                  <a:gd name="connsiteY0" fmla="*/ 94598 h 669721"/>
                  <a:gd name="connsiteX1" fmla="*/ 499307 w 502290"/>
                  <a:gd name="connsiteY1" fmla="*/ 86436 h 669721"/>
                  <a:gd name="connsiteX2" fmla="*/ 250673 w 502290"/>
                  <a:gd name="connsiteY2" fmla="*/ 0 h 669721"/>
                  <a:gd name="connsiteX3" fmla="*/ 2039 w 502290"/>
                  <a:gd name="connsiteY3" fmla="*/ 86436 h 669721"/>
                  <a:gd name="connsiteX4" fmla="*/ 156 w 502290"/>
                  <a:gd name="connsiteY4" fmla="*/ 94598 h 669721"/>
                  <a:gd name="connsiteX5" fmla="*/ 156 w 502290"/>
                  <a:gd name="connsiteY5" fmla="*/ 102551 h 669721"/>
                  <a:gd name="connsiteX6" fmla="*/ 156 w 502290"/>
                  <a:gd name="connsiteY6" fmla="*/ 569891 h 669721"/>
                  <a:gd name="connsiteX7" fmla="*/ 251301 w 502290"/>
                  <a:gd name="connsiteY7" fmla="*/ 672442 h 669721"/>
                  <a:gd name="connsiteX8" fmla="*/ 502447 w 502290"/>
                  <a:gd name="connsiteY8" fmla="*/ 569891 h 669721"/>
                  <a:gd name="connsiteX9" fmla="*/ 502447 w 502290"/>
                  <a:gd name="connsiteY9" fmla="*/ 102551 h 669721"/>
                  <a:gd name="connsiteX10" fmla="*/ 501191 w 502290"/>
                  <a:gd name="connsiteY10" fmla="*/ 94598 h 669721"/>
                  <a:gd name="connsiteX11" fmla="*/ 250045 w 502290"/>
                  <a:gd name="connsiteY11" fmla="*/ 41858 h 669721"/>
                  <a:gd name="connsiteX12" fmla="*/ 456403 w 502290"/>
                  <a:gd name="connsiteY12" fmla="*/ 94598 h 669721"/>
                  <a:gd name="connsiteX13" fmla="*/ 250045 w 502290"/>
                  <a:gd name="connsiteY13" fmla="*/ 147129 h 669721"/>
                  <a:gd name="connsiteX14" fmla="*/ 43688 w 502290"/>
                  <a:gd name="connsiteY14" fmla="*/ 94598 h 669721"/>
                  <a:gd name="connsiteX15" fmla="*/ 250673 w 502290"/>
                  <a:gd name="connsiteY15" fmla="*/ 41858 h 669721"/>
                  <a:gd name="connsiteX16" fmla="*/ 459333 w 502290"/>
                  <a:gd name="connsiteY16" fmla="*/ 569891 h 669721"/>
                  <a:gd name="connsiteX17" fmla="*/ 250045 w 502290"/>
                  <a:gd name="connsiteY17" fmla="*/ 630584 h 669721"/>
                  <a:gd name="connsiteX18" fmla="*/ 40758 w 502290"/>
                  <a:gd name="connsiteY18" fmla="*/ 569891 h 669721"/>
                  <a:gd name="connsiteX19" fmla="*/ 40758 w 502290"/>
                  <a:gd name="connsiteY19" fmla="*/ 145874 h 669721"/>
                  <a:gd name="connsiteX20" fmla="*/ 250045 w 502290"/>
                  <a:gd name="connsiteY20" fmla="*/ 188987 h 669721"/>
                  <a:gd name="connsiteX21" fmla="*/ 459333 w 502290"/>
                  <a:gd name="connsiteY21" fmla="*/ 145874 h 6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2290" h="669721">
                    <a:moveTo>
                      <a:pt x="501191" y="94598"/>
                    </a:moveTo>
                    <a:cubicBezTo>
                      <a:pt x="500763" y="91835"/>
                      <a:pt x="500133" y="89107"/>
                      <a:pt x="499307" y="86436"/>
                    </a:cubicBezTo>
                    <a:cubicBezTo>
                      <a:pt x="480681" y="29510"/>
                      <a:pt x="364944" y="0"/>
                      <a:pt x="250673" y="0"/>
                    </a:cubicBezTo>
                    <a:cubicBezTo>
                      <a:pt x="136402" y="0"/>
                      <a:pt x="20457" y="29510"/>
                      <a:pt x="2039" y="86436"/>
                    </a:cubicBezTo>
                    <a:cubicBezTo>
                      <a:pt x="1213" y="89107"/>
                      <a:pt x="584" y="91835"/>
                      <a:pt x="156" y="94598"/>
                    </a:cubicBezTo>
                    <a:cubicBezTo>
                      <a:pt x="-52" y="97245"/>
                      <a:pt x="-52" y="99904"/>
                      <a:pt x="156" y="102551"/>
                    </a:cubicBezTo>
                    <a:lnTo>
                      <a:pt x="156" y="569891"/>
                    </a:lnTo>
                    <a:cubicBezTo>
                      <a:pt x="156" y="637282"/>
                      <a:pt x="125728" y="672442"/>
                      <a:pt x="251301" y="672442"/>
                    </a:cubicBezTo>
                    <a:cubicBezTo>
                      <a:pt x="376874" y="672442"/>
                      <a:pt x="502447" y="637282"/>
                      <a:pt x="502447" y="569891"/>
                    </a:cubicBezTo>
                    <a:lnTo>
                      <a:pt x="502447" y="102551"/>
                    </a:lnTo>
                    <a:cubicBezTo>
                      <a:pt x="502239" y="99871"/>
                      <a:pt x="501819" y="97212"/>
                      <a:pt x="501191" y="94598"/>
                    </a:cubicBezTo>
                    <a:close/>
                    <a:moveTo>
                      <a:pt x="250045" y="41858"/>
                    </a:moveTo>
                    <a:cubicBezTo>
                      <a:pt x="369758" y="41858"/>
                      <a:pt x="441335" y="73251"/>
                      <a:pt x="456403" y="94598"/>
                    </a:cubicBezTo>
                    <a:cubicBezTo>
                      <a:pt x="440916" y="115527"/>
                      <a:pt x="369339" y="147129"/>
                      <a:pt x="250045" y="147129"/>
                    </a:cubicBezTo>
                    <a:cubicBezTo>
                      <a:pt x="130751" y="147129"/>
                      <a:pt x="59175" y="116155"/>
                      <a:pt x="43688" y="94598"/>
                    </a:cubicBezTo>
                    <a:cubicBezTo>
                      <a:pt x="59384" y="73251"/>
                      <a:pt x="130961" y="41858"/>
                      <a:pt x="250673" y="41858"/>
                    </a:cubicBezTo>
                    <a:close/>
                    <a:moveTo>
                      <a:pt x="459333" y="569891"/>
                    </a:moveTo>
                    <a:cubicBezTo>
                      <a:pt x="459333" y="590820"/>
                      <a:pt x="385455" y="630584"/>
                      <a:pt x="250045" y="630584"/>
                    </a:cubicBezTo>
                    <a:cubicBezTo>
                      <a:pt x="114636" y="630584"/>
                      <a:pt x="40758" y="590401"/>
                      <a:pt x="40758" y="569891"/>
                    </a:cubicBezTo>
                    <a:lnTo>
                      <a:pt x="40758" y="145874"/>
                    </a:lnTo>
                    <a:cubicBezTo>
                      <a:pt x="88266" y="174337"/>
                      <a:pt x="169470" y="188987"/>
                      <a:pt x="250045" y="188987"/>
                    </a:cubicBezTo>
                    <a:cubicBezTo>
                      <a:pt x="330621" y="188987"/>
                      <a:pt x="411825" y="174337"/>
                      <a:pt x="459333" y="145874"/>
                    </a:cubicBez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35" name="Freeform: Shape 34">
                <a:extLst>
                  <a:ext uri="{FF2B5EF4-FFF2-40B4-BE49-F238E27FC236}">
                    <a16:creationId xmlns:a16="http://schemas.microsoft.com/office/drawing/2014/main" id="{ED0728F3-E160-0666-A3D8-336D96FA0E9D}"/>
                  </a:ext>
                </a:extLst>
              </p:cNvPr>
              <p:cNvSpPr/>
              <p:nvPr/>
            </p:nvSpPr>
            <p:spPr>
              <a:xfrm>
                <a:off x="6651420" y="2995115"/>
                <a:ext cx="20929" cy="20929"/>
              </a:xfrm>
              <a:custGeom>
                <a:avLst/>
                <a:gdLst>
                  <a:gd name="connsiteX0" fmla="*/ 2039 w 0"/>
                  <a:gd name="connsiteY0" fmla="*/ 0 h 0"/>
                  <a:gd name="connsiteX1" fmla="*/ 156 w 0"/>
                  <a:gd name="connsiteY1" fmla="*/ 8162 h 0"/>
                  <a:gd name="connsiteX2" fmla="*/ 156 w 0"/>
                  <a:gd name="connsiteY2" fmla="*/ 0 h 0"/>
                </a:gdLst>
                <a:ahLst/>
                <a:cxnLst>
                  <a:cxn ang="0">
                    <a:pos x="connsiteX0" y="connsiteY0"/>
                  </a:cxn>
                  <a:cxn ang="0">
                    <a:pos x="connsiteX1" y="connsiteY1"/>
                  </a:cxn>
                  <a:cxn ang="0">
                    <a:pos x="connsiteX2" y="connsiteY2"/>
                  </a:cxn>
                </a:cxnLst>
                <a:rect l="l" t="t" r="r" b="b"/>
                <a:pathLst>
                  <a:path>
                    <a:moveTo>
                      <a:pt x="2039" y="0"/>
                    </a:moveTo>
                    <a:cubicBezTo>
                      <a:pt x="1213" y="2671"/>
                      <a:pt x="584" y="5399"/>
                      <a:pt x="156" y="8162"/>
                    </a:cubicBezTo>
                    <a:cubicBezTo>
                      <a:pt x="-52" y="5445"/>
                      <a:pt x="-52" y="2717"/>
                      <a:pt x="156" y="0"/>
                    </a:cubicBez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6B226A7A-FE15-DABE-1D19-E773F99C1E5E}"/>
                  </a:ext>
                </a:extLst>
              </p:cNvPr>
              <p:cNvSpPr/>
              <p:nvPr/>
            </p:nvSpPr>
            <p:spPr>
              <a:xfrm>
                <a:off x="7151355" y="2995115"/>
                <a:ext cx="20929" cy="20929"/>
              </a:xfrm>
              <a:custGeom>
                <a:avLst/>
                <a:gdLst>
                  <a:gd name="connsiteX0" fmla="*/ 1884 w 0"/>
                  <a:gd name="connsiteY0" fmla="*/ 0 h 0"/>
                  <a:gd name="connsiteX1" fmla="*/ 1884 w 0"/>
                  <a:gd name="connsiteY1" fmla="*/ 8162 h 0"/>
                  <a:gd name="connsiteX2" fmla="*/ 0 w 0"/>
                  <a:gd name="connsiteY2" fmla="*/ 0 h 0"/>
                </a:gdLst>
                <a:ahLst/>
                <a:cxnLst>
                  <a:cxn ang="0">
                    <a:pos x="connsiteX0" y="connsiteY0"/>
                  </a:cxn>
                  <a:cxn ang="0">
                    <a:pos x="connsiteX1" y="connsiteY1"/>
                  </a:cxn>
                  <a:cxn ang="0">
                    <a:pos x="connsiteX2" y="connsiteY2"/>
                  </a:cxn>
                </a:cxnLst>
                <a:rect l="l" t="t" r="r" b="b"/>
                <a:pathLst>
                  <a:path>
                    <a:moveTo>
                      <a:pt x="1884" y="0"/>
                    </a:moveTo>
                    <a:cubicBezTo>
                      <a:pt x="2091" y="2717"/>
                      <a:pt x="2091" y="5445"/>
                      <a:pt x="1884" y="8162"/>
                    </a:cubicBezTo>
                    <a:cubicBezTo>
                      <a:pt x="1456" y="5399"/>
                      <a:pt x="826" y="2671"/>
                      <a:pt x="0" y="0"/>
                    </a:cubicBez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9B2440D2-3290-5F48-18F5-89947B8F1B6E}"/>
                  </a:ext>
                </a:extLst>
              </p:cNvPr>
              <p:cNvSpPr/>
              <p:nvPr/>
            </p:nvSpPr>
            <p:spPr>
              <a:xfrm>
                <a:off x="6378874" y="2723041"/>
                <a:ext cx="209288" cy="209288"/>
              </a:xfrm>
              <a:custGeom>
                <a:avLst/>
                <a:gdLst>
                  <a:gd name="connsiteX0" fmla="*/ 224147 w 209287"/>
                  <a:gd name="connsiteY0" fmla="*/ 194428 h 209287"/>
                  <a:gd name="connsiteX1" fmla="*/ 194428 w 209287"/>
                  <a:gd name="connsiteY1" fmla="*/ 224147 h 209287"/>
                  <a:gd name="connsiteX2" fmla="*/ 41858 w 209287"/>
                  <a:gd name="connsiteY2" fmla="*/ 71576 h 209287"/>
                  <a:gd name="connsiteX3" fmla="*/ 41858 w 209287"/>
                  <a:gd name="connsiteY3" fmla="*/ 188359 h 209287"/>
                  <a:gd name="connsiteX4" fmla="*/ 0 w 209287"/>
                  <a:gd name="connsiteY4" fmla="*/ 188359 h 209287"/>
                  <a:gd name="connsiteX5" fmla="*/ 0 w 209287"/>
                  <a:gd name="connsiteY5" fmla="*/ 20929 h 209287"/>
                  <a:gd name="connsiteX6" fmla="*/ 20929 w 209287"/>
                  <a:gd name="connsiteY6" fmla="*/ 0 h 209287"/>
                  <a:gd name="connsiteX7" fmla="*/ 188359 w 209287"/>
                  <a:gd name="connsiteY7" fmla="*/ 0 h 209287"/>
                  <a:gd name="connsiteX8" fmla="*/ 188359 w 209287"/>
                  <a:gd name="connsiteY8" fmla="*/ 41858 h 209287"/>
                  <a:gd name="connsiteX9" fmla="*/ 71576 w 209287"/>
                  <a:gd name="connsiteY9" fmla="*/ 41858 h 20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87" h="209287">
                    <a:moveTo>
                      <a:pt x="224147" y="194428"/>
                    </a:moveTo>
                    <a:lnTo>
                      <a:pt x="194428" y="224147"/>
                    </a:lnTo>
                    <a:lnTo>
                      <a:pt x="41858" y="71576"/>
                    </a:lnTo>
                    <a:lnTo>
                      <a:pt x="41858" y="188359"/>
                    </a:lnTo>
                    <a:lnTo>
                      <a:pt x="0" y="188359"/>
                    </a:lnTo>
                    <a:lnTo>
                      <a:pt x="0" y="20929"/>
                    </a:lnTo>
                    <a:cubicBezTo>
                      <a:pt x="0" y="9370"/>
                      <a:pt x="9370" y="0"/>
                      <a:pt x="20929" y="0"/>
                    </a:cubicBezTo>
                    <a:lnTo>
                      <a:pt x="188359" y="0"/>
                    </a:lnTo>
                    <a:lnTo>
                      <a:pt x="188359" y="41858"/>
                    </a:lnTo>
                    <a:lnTo>
                      <a:pt x="71576" y="41858"/>
                    </a:ln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E09EE92E-447A-07F3-2D9E-4ACF3986A182}"/>
                  </a:ext>
                </a:extLst>
              </p:cNvPr>
              <p:cNvSpPr/>
              <p:nvPr/>
            </p:nvSpPr>
            <p:spPr>
              <a:xfrm>
                <a:off x="7201166" y="2723041"/>
                <a:ext cx="209288" cy="209288"/>
              </a:xfrm>
              <a:custGeom>
                <a:avLst/>
                <a:gdLst>
                  <a:gd name="connsiteX0" fmla="*/ 224147 w 209287"/>
                  <a:gd name="connsiteY0" fmla="*/ 20929 h 209287"/>
                  <a:gd name="connsiteX1" fmla="*/ 224147 w 209287"/>
                  <a:gd name="connsiteY1" fmla="*/ 188359 h 209287"/>
                  <a:gd name="connsiteX2" fmla="*/ 182290 w 209287"/>
                  <a:gd name="connsiteY2" fmla="*/ 188359 h 209287"/>
                  <a:gd name="connsiteX3" fmla="*/ 182290 w 209287"/>
                  <a:gd name="connsiteY3" fmla="*/ 71576 h 209287"/>
                  <a:gd name="connsiteX4" fmla="*/ 29719 w 209287"/>
                  <a:gd name="connsiteY4" fmla="*/ 224147 h 209287"/>
                  <a:gd name="connsiteX5" fmla="*/ 0 w 209287"/>
                  <a:gd name="connsiteY5" fmla="*/ 194428 h 209287"/>
                  <a:gd name="connsiteX6" fmla="*/ 152571 w 209287"/>
                  <a:gd name="connsiteY6" fmla="*/ 41858 h 209287"/>
                  <a:gd name="connsiteX7" fmla="*/ 35788 w 209287"/>
                  <a:gd name="connsiteY7" fmla="*/ 41858 h 209287"/>
                  <a:gd name="connsiteX8" fmla="*/ 35788 w 209287"/>
                  <a:gd name="connsiteY8" fmla="*/ 0 h 209287"/>
                  <a:gd name="connsiteX9" fmla="*/ 203219 w 209287"/>
                  <a:gd name="connsiteY9" fmla="*/ 0 h 209287"/>
                  <a:gd name="connsiteX10" fmla="*/ 224147 w 209287"/>
                  <a:gd name="connsiteY10" fmla="*/ 20929 h 20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87" h="209287">
                    <a:moveTo>
                      <a:pt x="224147" y="20929"/>
                    </a:moveTo>
                    <a:lnTo>
                      <a:pt x="224147" y="188359"/>
                    </a:lnTo>
                    <a:lnTo>
                      <a:pt x="182290" y="188359"/>
                    </a:lnTo>
                    <a:lnTo>
                      <a:pt x="182290" y="71576"/>
                    </a:lnTo>
                    <a:lnTo>
                      <a:pt x="29719" y="224147"/>
                    </a:lnTo>
                    <a:lnTo>
                      <a:pt x="0" y="194428"/>
                    </a:lnTo>
                    <a:lnTo>
                      <a:pt x="152571" y="41858"/>
                    </a:lnTo>
                    <a:lnTo>
                      <a:pt x="35788" y="41858"/>
                    </a:lnTo>
                    <a:lnTo>
                      <a:pt x="35788" y="0"/>
                    </a:lnTo>
                    <a:lnTo>
                      <a:pt x="203219" y="0"/>
                    </a:lnTo>
                    <a:cubicBezTo>
                      <a:pt x="214777" y="0"/>
                      <a:pt x="224147" y="9370"/>
                      <a:pt x="224147" y="20929"/>
                    </a:cubicBez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90E563E1-A3F2-AB07-BC59-1DF6E1BF2E4A}"/>
                  </a:ext>
                </a:extLst>
              </p:cNvPr>
              <p:cNvSpPr/>
              <p:nvPr/>
            </p:nvSpPr>
            <p:spPr>
              <a:xfrm>
                <a:off x="6378874" y="3545333"/>
                <a:ext cx="209288" cy="209288"/>
              </a:xfrm>
              <a:custGeom>
                <a:avLst/>
                <a:gdLst>
                  <a:gd name="connsiteX0" fmla="*/ 71576 w 209287"/>
                  <a:gd name="connsiteY0" fmla="*/ 182290 h 209287"/>
                  <a:gd name="connsiteX1" fmla="*/ 188359 w 209287"/>
                  <a:gd name="connsiteY1" fmla="*/ 182290 h 209287"/>
                  <a:gd name="connsiteX2" fmla="*/ 188359 w 209287"/>
                  <a:gd name="connsiteY2" fmla="*/ 224147 h 209287"/>
                  <a:gd name="connsiteX3" fmla="*/ 20929 w 209287"/>
                  <a:gd name="connsiteY3" fmla="*/ 224147 h 209287"/>
                  <a:gd name="connsiteX4" fmla="*/ 0 w 209287"/>
                  <a:gd name="connsiteY4" fmla="*/ 203219 h 209287"/>
                  <a:gd name="connsiteX5" fmla="*/ 0 w 209287"/>
                  <a:gd name="connsiteY5" fmla="*/ 35788 h 209287"/>
                  <a:gd name="connsiteX6" fmla="*/ 41858 w 209287"/>
                  <a:gd name="connsiteY6" fmla="*/ 35788 h 209287"/>
                  <a:gd name="connsiteX7" fmla="*/ 41858 w 209287"/>
                  <a:gd name="connsiteY7" fmla="*/ 152571 h 209287"/>
                  <a:gd name="connsiteX8" fmla="*/ 194428 w 209287"/>
                  <a:gd name="connsiteY8" fmla="*/ 0 h 209287"/>
                  <a:gd name="connsiteX9" fmla="*/ 224147 w 209287"/>
                  <a:gd name="connsiteY9" fmla="*/ 29719 h 20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87" h="209287">
                    <a:moveTo>
                      <a:pt x="71576" y="182290"/>
                    </a:moveTo>
                    <a:lnTo>
                      <a:pt x="188359" y="182290"/>
                    </a:lnTo>
                    <a:lnTo>
                      <a:pt x="188359" y="224147"/>
                    </a:lnTo>
                    <a:lnTo>
                      <a:pt x="20929" y="224147"/>
                    </a:lnTo>
                    <a:cubicBezTo>
                      <a:pt x="9370" y="224147"/>
                      <a:pt x="0" y="214777"/>
                      <a:pt x="0" y="203219"/>
                    </a:cubicBezTo>
                    <a:lnTo>
                      <a:pt x="0" y="35788"/>
                    </a:lnTo>
                    <a:lnTo>
                      <a:pt x="41858" y="35788"/>
                    </a:lnTo>
                    <a:lnTo>
                      <a:pt x="41858" y="152571"/>
                    </a:lnTo>
                    <a:lnTo>
                      <a:pt x="194428" y="0"/>
                    </a:lnTo>
                    <a:lnTo>
                      <a:pt x="224147" y="29719"/>
                    </a:ln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59A2B599-8912-B74F-8071-D6040A475EE0}"/>
                  </a:ext>
                </a:extLst>
              </p:cNvPr>
              <p:cNvSpPr/>
              <p:nvPr/>
            </p:nvSpPr>
            <p:spPr>
              <a:xfrm>
                <a:off x="7201166" y="3545333"/>
                <a:ext cx="209288" cy="209288"/>
              </a:xfrm>
              <a:custGeom>
                <a:avLst/>
                <a:gdLst>
                  <a:gd name="connsiteX0" fmla="*/ 224147 w 209287"/>
                  <a:gd name="connsiteY0" fmla="*/ 35788 h 209287"/>
                  <a:gd name="connsiteX1" fmla="*/ 224147 w 209287"/>
                  <a:gd name="connsiteY1" fmla="*/ 203219 h 209287"/>
                  <a:gd name="connsiteX2" fmla="*/ 203219 w 209287"/>
                  <a:gd name="connsiteY2" fmla="*/ 224147 h 209287"/>
                  <a:gd name="connsiteX3" fmla="*/ 35788 w 209287"/>
                  <a:gd name="connsiteY3" fmla="*/ 224147 h 209287"/>
                  <a:gd name="connsiteX4" fmla="*/ 35788 w 209287"/>
                  <a:gd name="connsiteY4" fmla="*/ 182290 h 209287"/>
                  <a:gd name="connsiteX5" fmla="*/ 152571 w 209287"/>
                  <a:gd name="connsiteY5" fmla="*/ 182290 h 209287"/>
                  <a:gd name="connsiteX6" fmla="*/ 0 w 209287"/>
                  <a:gd name="connsiteY6" fmla="*/ 29719 h 209287"/>
                  <a:gd name="connsiteX7" fmla="*/ 29719 w 209287"/>
                  <a:gd name="connsiteY7" fmla="*/ 0 h 209287"/>
                  <a:gd name="connsiteX8" fmla="*/ 182290 w 209287"/>
                  <a:gd name="connsiteY8" fmla="*/ 152571 h 209287"/>
                  <a:gd name="connsiteX9" fmla="*/ 182290 w 209287"/>
                  <a:gd name="connsiteY9" fmla="*/ 35788 h 20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87" h="209287">
                    <a:moveTo>
                      <a:pt x="224147" y="35788"/>
                    </a:moveTo>
                    <a:lnTo>
                      <a:pt x="224147" y="203219"/>
                    </a:lnTo>
                    <a:cubicBezTo>
                      <a:pt x="224147" y="214777"/>
                      <a:pt x="214777" y="224147"/>
                      <a:pt x="203219" y="224147"/>
                    </a:cubicBezTo>
                    <a:lnTo>
                      <a:pt x="35788" y="224147"/>
                    </a:lnTo>
                    <a:lnTo>
                      <a:pt x="35788" y="182290"/>
                    </a:lnTo>
                    <a:lnTo>
                      <a:pt x="152571" y="182290"/>
                    </a:lnTo>
                    <a:lnTo>
                      <a:pt x="0" y="29719"/>
                    </a:lnTo>
                    <a:lnTo>
                      <a:pt x="29719" y="0"/>
                    </a:lnTo>
                    <a:lnTo>
                      <a:pt x="182290" y="152571"/>
                    </a:lnTo>
                    <a:lnTo>
                      <a:pt x="182290" y="35788"/>
                    </a:lnTo>
                    <a:close/>
                  </a:path>
                </a:pathLst>
              </a:custGeom>
              <a:grpFill/>
              <a:ln w="20828" cap="flat">
                <a:noFill/>
                <a:prstDash val="solid"/>
                <a:miter/>
              </a:ln>
            </p:spPr>
            <p:txBody>
              <a:bodyPr rtlCol="0" anchor="ctr"/>
              <a:lstStyle/>
              <a:p>
                <a:endParaRPr lang="en-US" sz="1500" dirty="0">
                  <a:solidFill>
                    <a:prstClr val="white"/>
                  </a:solidFill>
                  <a:latin typeface="Calibri" panose="020F0502020204030204" pitchFamily="34" charset="0"/>
                  <a:cs typeface="Calibri" panose="020F0502020204030204" pitchFamily="34" charset="0"/>
                </a:endParaRPr>
              </a:p>
            </p:txBody>
          </p:sp>
        </p:grpSp>
      </p:grpSp>
      <p:grpSp>
        <p:nvGrpSpPr>
          <p:cNvPr id="41" name="Group 40">
            <a:extLst>
              <a:ext uri="{FF2B5EF4-FFF2-40B4-BE49-F238E27FC236}">
                <a16:creationId xmlns:a16="http://schemas.microsoft.com/office/drawing/2014/main" id="{43A0B70B-6457-0225-C254-56D5F374C12C}"/>
              </a:ext>
            </a:extLst>
          </p:cNvPr>
          <p:cNvGrpSpPr/>
          <p:nvPr/>
        </p:nvGrpSpPr>
        <p:grpSpPr>
          <a:xfrm>
            <a:off x="8484358" y="1834446"/>
            <a:ext cx="3406140" cy="3339551"/>
            <a:chOff x="10181229" y="2201333"/>
            <a:chExt cx="4087368" cy="4007463"/>
          </a:xfrm>
        </p:grpSpPr>
        <p:sp>
          <p:nvSpPr>
            <p:cNvPr id="42" name="Text Placeholder 2">
              <a:extLst>
                <a:ext uri="{FF2B5EF4-FFF2-40B4-BE49-F238E27FC236}">
                  <a16:creationId xmlns:a16="http://schemas.microsoft.com/office/drawing/2014/main" id="{78FE3543-C95C-FCFC-1E5F-46E9768E6841}"/>
                </a:ext>
              </a:extLst>
            </p:cNvPr>
            <p:cNvSpPr txBox="1">
              <a:spLocks/>
            </p:cNvSpPr>
            <p:nvPr/>
          </p:nvSpPr>
          <p:spPr>
            <a:xfrm>
              <a:off x="10181229" y="4731468"/>
              <a:ext cx="4087368" cy="1477328"/>
            </a:xfrm>
            <a:prstGeom prst="rect">
              <a:avLst/>
            </a:prstGeom>
          </p:spPr>
          <p:txBody>
            <a:bodyPr vert="horz" lIns="76200" tIns="38100" rIns="76200" bIns="38100" rtlCol="0">
              <a:sp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marR="0" lvl="0" indent="0" algn="ctr" defTabSz="731520" rtl="0" eaLnBrk="1" fontAlgn="auto" latinLnBrk="0" hangingPunct="1">
                <a:lnSpc>
                  <a:spcPct val="100000"/>
                </a:lnSpc>
                <a:spcBef>
                  <a:spcPct val="2000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Incremental, point-in-time copies</a:t>
              </a:r>
              <a:b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of your EBS data that can be used</a:t>
              </a:r>
              <a:b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to restore new volumes, expand the size of a volume, or move volumes across Availability Zones</a:t>
              </a:r>
            </a:p>
          </p:txBody>
        </p:sp>
        <p:sp>
          <p:nvSpPr>
            <p:cNvPr id="43" name="Text Placeholder 2">
              <a:extLst>
                <a:ext uri="{FF2B5EF4-FFF2-40B4-BE49-F238E27FC236}">
                  <a16:creationId xmlns:a16="http://schemas.microsoft.com/office/drawing/2014/main" id="{3574063B-9C74-CBE8-1C2D-834CB3867DEA}"/>
                </a:ext>
              </a:extLst>
            </p:cNvPr>
            <p:cNvSpPr txBox="1">
              <a:spLocks/>
            </p:cNvSpPr>
            <p:nvPr/>
          </p:nvSpPr>
          <p:spPr>
            <a:xfrm>
              <a:off x="11242773" y="4209255"/>
              <a:ext cx="1964280" cy="474971"/>
            </a:xfrm>
            <a:prstGeom prst="rect">
              <a:avLst/>
            </a:prstGeom>
          </p:spPr>
          <p:txBody>
            <a:bodyPr vert="horz" lIns="76200" tIns="38100" rIns="76200" bIns="38100" rtlCol="0">
              <a:noAutofit/>
            </a:bodyPr>
            <a:lstStyle>
              <a:lvl1pPr marL="0" indent="0" algn="l" defTabSz="731520"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marR="0" lvl="0" indent="0" algn="ctr" defTabSz="73152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Snapshots</a:t>
              </a:r>
            </a:p>
          </p:txBody>
        </p:sp>
        <p:grpSp>
          <p:nvGrpSpPr>
            <p:cNvPr id="44" name="Group 43">
              <a:extLst>
                <a:ext uri="{FF2B5EF4-FFF2-40B4-BE49-F238E27FC236}">
                  <a16:creationId xmlns:a16="http://schemas.microsoft.com/office/drawing/2014/main" id="{36193383-F0FA-09E3-05E5-2AB47AABCAB3}"/>
                </a:ext>
              </a:extLst>
            </p:cNvPr>
            <p:cNvGrpSpPr/>
            <p:nvPr/>
          </p:nvGrpSpPr>
          <p:grpSpPr>
            <a:xfrm>
              <a:off x="11675090" y="2201333"/>
              <a:ext cx="1099646" cy="1535736"/>
              <a:chOff x="13517836" y="3102116"/>
              <a:chExt cx="314636" cy="439413"/>
            </a:xfrm>
            <a:solidFill>
              <a:srgbClr val="000000"/>
            </a:solidFill>
          </p:grpSpPr>
          <p:sp>
            <p:nvSpPr>
              <p:cNvPr id="45" name="Freeform: Shape 44">
                <a:extLst>
                  <a:ext uri="{FF2B5EF4-FFF2-40B4-BE49-F238E27FC236}">
                    <a16:creationId xmlns:a16="http://schemas.microsoft.com/office/drawing/2014/main" id="{C8CF8263-B3A6-8747-6659-53EA4778F602}"/>
                  </a:ext>
                </a:extLst>
              </p:cNvPr>
              <p:cNvSpPr/>
              <p:nvPr/>
            </p:nvSpPr>
            <p:spPr>
              <a:xfrm>
                <a:off x="13544004" y="3102116"/>
                <a:ext cx="244348" cy="56388"/>
              </a:xfrm>
              <a:custGeom>
                <a:avLst/>
                <a:gdLst>
                  <a:gd name="connsiteX0" fmla="*/ 238470 w 244348"/>
                  <a:gd name="connsiteY0" fmla="*/ 62873 h 56388"/>
                  <a:gd name="connsiteX1" fmla="*/ 9441 w 244348"/>
                  <a:gd name="connsiteY1" fmla="*/ 62873 h 56388"/>
                  <a:gd name="connsiteX2" fmla="*/ 795 w 244348"/>
                  <a:gd name="connsiteY2" fmla="*/ 57234 h 56388"/>
                  <a:gd name="connsiteX3" fmla="*/ 2486 w 244348"/>
                  <a:gd name="connsiteY3" fmla="*/ 47084 h 56388"/>
                  <a:gd name="connsiteX4" fmla="*/ 43180 w 244348"/>
                  <a:gd name="connsiteY4" fmla="*/ 3008 h 56388"/>
                  <a:gd name="connsiteX5" fmla="*/ 50134 w 244348"/>
                  <a:gd name="connsiteY5" fmla="*/ 0 h 56388"/>
                  <a:gd name="connsiteX6" fmla="*/ 197777 w 244348"/>
                  <a:gd name="connsiteY6" fmla="*/ 0 h 56388"/>
                  <a:gd name="connsiteX7" fmla="*/ 204637 w 244348"/>
                  <a:gd name="connsiteY7" fmla="*/ 3008 h 56388"/>
                  <a:gd name="connsiteX8" fmla="*/ 245519 w 244348"/>
                  <a:gd name="connsiteY8" fmla="*/ 47084 h 56388"/>
                  <a:gd name="connsiteX9" fmla="*/ 247304 w 244348"/>
                  <a:gd name="connsiteY9" fmla="*/ 57234 h 56388"/>
                  <a:gd name="connsiteX10" fmla="*/ 238470 w 244348"/>
                  <a:gd name="connsiteY10" fmla="*/ 62873 h 56388"/>
                  <a:gd name="connsiteX11" fmla="*/ 30868 w 244348"/>
                  <a:gd name="connsiteY11" fmla="*/ 44077 h 56388"/>
                  <a:gd name="connsiteX12" fmla="*/ 217325 w 244348"/>
                  <a:gd name="connsiteY12" fmla="*/ 44077 h 56388"/>
                  <a:gd name="connsiteX13" fmla="*/ 193642 w 244348"/>
                  <a:gd name="connsiteY13" fmla="*/ 18796 h 56388"/>
                  <a:gd name="connsiteX14" fmla="*/ 54269 w 244348"/>
                  <a:gd name="connsiteY14" fmla="*/ 18796 h 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348" h="56388">
                    <a:moveTo>
                      <a:pt x="238470" y="62873"/>
                    </a:moveTo>
                    <a:lnTo>
                      <a:pt x="9441" y="62873"/>
                    </a:lnTo>
                    <a:cubicBezTo>
                      <a:pt x="5692" y="62886"/>
                      <a:pt x="2294" y="60670"/>
                      <a:pt x="795" y="57234"/>
                    </a:cubicBezTo>
                    <a:cubicBezTo>
                      <a:pt x="-708" y="53815"/>
                      <a:pt x="-44" y="49831"/>
                      <a:pt x="2486" y="47084"/>
                    </a:cubicBezTo>
                    <a:lnTo>
                      <a:pt x="43180" y="3008"/>
                    </a:lnTo>
                    <a:cubicBezTo>
                      <a:pt x="44973" y="1074"/>
                      <a:pt x="47497" y="-18"/>
                      <a:pt x="50134" y="0"/>
                    </a:cubicBezTo>
                    <a:lnTo>
                      <a:pt x="197777" y="0"/>
                    </a:lnTo>
                    <a:cubicBezTo>
                      <a:pt x="200382" y="9"/>
                      <a:pt x="202866" y="1098"/>
                      <a:pt x="204637" y="3008"/>
                    </a:cubicBezTo>
                    <a:lnTo>
                      <a:pt x="245519" y="47084"/>
                    </a:lnTo>
                    <a:cubicBezTo>
                      <a:pt x="248081" y="49810"/>
                      <a:pt x="248783" y="53797"/>
                      <a:pt x="247304" y="57234"/>
                    </a:cubicBezTo>
                    <a:cubicBezTo>
                      <a:pt x="245778" y="60733"/>
                      <a:pt x="242287" y="62962"/>
                      <a:pt x="238470" y="62873"/>
                    </a:cubicBezTo>
                    <a:close/>
                    <a:moveTo>
                      <a:pt x="30868" y="44077"/>
                    </a:moveTo>
                    <a:lnTo>
                      <a:pt x="217325" y="44077"/>
                    </a:lnTo>
                    <a:lnTo>
                      <a:pt x="193642" y="18796"/>
                    </a:lnTo>
                    <a:lnTo>
                      <a:pt x="54269"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6" name="Freeform: Shape 45">
                <a:extLst>
                  <a:ext uri="{FF2B5EF4-FFF2-40B4-BE49-F238E27FC236}">
                    <a16:creationId xmlns:a16="http://schemas.microsoft.com/office/drawing/2014/main" id="{AF204DAB-C557-B37E-41F1-B6BDC4DBF42E}"/>
                  </a:ext>
                </a:extLst>
              </p:cNvPr>
              <p:cNvSpPr/>
              <p:nvPr/>
            </p:nvSpPr>
            <p:spPr>
              <a:xfrm>
                <a:off x="13544047" y="3181435"/>
                <a:ext cx="244348" cy="28194"/>
              </a:xfrm>
              <a:custGeom>
                <a:avLst/>
                <a:gdLst>
                  <a:gd name="connsiteX0" fmla="*/ 247825 w 244348"/>
                  <a:gd name="connsiteY0" fmla="*/ 35806 h 28194"/>
                  <a:gd name="connsiteX1" fmla="*/ 229029 w 244348"/>
                  <a:gd name="connsiteY1" fmla="*/ 35806 h 28194"/>
                  <a:gd name="connsiteX2" fmla="*/ 229029 w 244348"/>
                  <a:gd name="connsiteY2" fmla="*/ 18796 h 28194"/>
                  <a:gd name="connsiteX3" fmla="*/ 18796 w 244348"/>
                  <a:gd name="connsiteY3" fmla="*/ 18796 h 28194"/>
                  <a:gd name="connsiteX4" fmla="*/ 18796 w 244348"/>
                  <a:gd name="connsiteY4" fmla="*/ 35806 h 28194"/>
                  <a:gd name="connsiteX5" fmla="*/ 0 w 244348"/>
                  <a:gd name="connsiteY5" fmla="*/ 35806 h 28194"/>
                  <a:gd name="connsiteX6" fmla="*/ 0 w 244348"/>
                  <a:gd name="connsiteY6" fmla="*/ 9398 h 28194"/>
                  <a:gd name="connsiteX7" fmla="*/ 9398 w 244348"/>
                  <a:gd name="connsiteY7" fmla="*/ 0 h 28194"/>
                  <a:gd name="connsiteX8" fmla="*/ 238427 w 244348"/>
                  <a:gd name="connsiteY8" fmla="*/ 0 h 28194"/>
                  <a:gd name="connsiteX9" fmla="*/ 247825 w 244348"/>
                  <a:gd name="connsiteY9" fmla="*/ 9398 h 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48" h="28194">
                    <a:moveTo>
                      <a:pt x="247825" y="35806"/>
                    </a:moveTo>
                    <a:lnTo>
                      <a:pt x="229029" y="35806"/>
                    </a:lnTo>
                    <a:lnTo>
                      <a:pt x="229029" y="18796"/>
                    </a:lnTo>
                    <a:lnTo>
                      <a:pt x="18796" y="18796"/>
                    </a:lnTo>
                    <a:lnTo>
                      <a:pt x="18796" y="35806"/>
                    </a:lnTo>
                    <a:lnTo>
                      <a:pt x="0" y="35806"/>
                    </a:lnTo>
                    <a:lnTo>
                      <a:pt x="0" y="9398"/>
                    </a:lnTo>
                    <a:cubicBezTo>
                      <a:pt x="0" y="4208"/>
                      <a:pt x="4208" y="0"/>
                      <a:pt x="9398" y="0"/>
                    </a:cubicBezTo>
                    <a:lnTo>
                      <a:pt x="238427" y="0"/>
                    </a:lnTo>
                    <a:cubicBezTo>
                      <a:pt x="243618" y="0"/>
                      <a:pt x="247825" y="4208"/>
                      <a:pt x="247825" y="9398"/>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7" name="Freeform: Shape 46">
                <a:extLst>
                  <a:ext uri="{FF2B5EF4-FFF2-40B4-BE49-F238E27FC236}">
                    <a16:creationId xmlns:a16="http://schemas.microsoft.com/office/drawing/2014/main" id="{96ECA19E-D7E0-2EB1-03D5-5B3131F6F991}"/>
                  </a:ext>
                </a:extLst>
              </p:cNvPr>
              <p:cNvSpPr/>
              <p:nvPr/>
            </p:nvSpPr>
            <p:spPr>
              <a:xfrm>
                <a:off x="13517836" y="3259589"/>
                <a:ext cx="291338" cy="281940"/>
              </a:xfrm>
              <a:custGeom>
                <a:avLst/>
                <a:gdLst>
                  <a:gd name="connsiteX0" fmla="*/ 149513 w 291338"/>
                  <a:gd name="connsiteY0" fmla="*/ 284233 h 281940"/>
                  <a:gd name="connsiteX1" fmla="*/ 31568 w 291338"/>
                  <a:gd name="connsiteY1" fmla="*/ 244856 h 281940"/>
                  <a:gd name="connsiteX2" fmla="*/ 179 w 291338"/>
                  <a:gd name="connsiteY2" fmla="*/ 11409 h 281940"/>
                  <a:gd name="connsiteX3" fmla="*/ 7744 w 291338"/>
                  <a:gd name="connsiteY3" fmla="*/ 179 h 281940"/>
                  <a:gd name="connsiteX4" fmla="*/ 18975 w 291338"/>
                  <a:gd name="connsiteY4" fmla="*/ 7744 h 281940"/>
                  <a:gd name="connsiteX5" fmla="*/ 149513 w 291338"/>
                  <a:gd name="connsiteY5" fmla="*/ 38100 h 281940"/>
                  <a:gd name="connsiteX6" fmla="*/ 281085 w 291338"/>
                  <a:gd name="connsiteY6" fmla="*/ 7744 h 281940"/>
                  <a:gd name="connsiteX7" fmla="*/ 292316 w 291338"/>
                  <a:gd name="connsiteY7" fmla="*/ 179 h 281940"/>
                  <a:gd name="connsiteX8" fmla="*/ 299881 w 291338"/>
                  <a:gd name="connsiteY8" fmla="*/ 11409 h 281940"/>
                  <a:gd name="connsiteX9" fmla="*/ 267646 w 291338"/>
                  <a:gd name="connsiteY9" fmla="*/ 244856 h 281940"/>
                  <a:gd name="connsiteX10" fmla="*/ 241707 w 291338"/>
                  <a:gd name="connsiteY10" fmla="*/ 270324 h 281940"/>
                  <a:gd name="connsiteX11" fmla="*/ 219622 w 291338"/>
                  <a:gd name="connsiteY11" fmla="*/ 276903 h 281940"/>
                  <a:gd name="connsiteX12" fmla="*/ 149513 w 291338"/>
                  <a:gd name="connsiteY12" fmla="*/ 284233 h 281940"/>
                  <a:gd name="connsiteX13" fmla="*/ 22264 w 291338"/>
                  <a:gd name="connsiteY13" fmla="*/ 35186 h 281940"/>
                  <a:gd name="connsiteX14" fmla="*/ 50458 w 291338"/>
                  <a:gd name="connsiteY14" fmla="*/ 243352 h 281940"/>
                  <a:gd name="connsiteX15" fmla="*/ 50458 w 291338"/>
                  <a:gd name="connsiteY15" fmla="*/ 244668 h 281940"/>
                  <a:gd name="connsiteX16" fmla="*/ 149513 w 291338"/>
                  <a:gd name="connsiteY16" fmla="*/ 265437 h 281940"/>
                  <a:gd name="connsiteX17" fmla="*/ 215299 w 291338"/>
                  <a:gd name="connsiteY17" fmla="*/ 258577 h 281940"/>
                  <a:gd name="connsiteX18" fmla="*/ 234659 w 291338"/>
                  <a:gd name="connsiteY18" fmla="*/ 252844 h 281940"/>
                  <a:gd name="connsiteX19" fmla="*/ 248756 w 291338"/>
                  <a:gd name="connsiteY19" fmla="*/ 243916 h 281940"/>
                  <a:gd name="connsiteX20" fmla="*/ 248756 w 291338"/>
                  <a:gd name="connsiteY20" fmla="*/ 242882 h 281940"/>
                  <a:gd name="connsiteX21" fmla="*/ 276950 w 291338"/>
                  <a:gd name="connsiteY21" fmla="*/ 34622 h 281940"/>
                  <a:gd name="connsiteX22" fmla="*/ 149607 w 291338"/>
                  <a:gd name="connsiteY22" fmla="*/ 56896 h 281940"/>
                  <a:gd name="connsiteX23" fmla="*/ 22264 w 291338"/>
                  <a:gd name="connsiteY23" fmla="*/ 35186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338" h="281940">
                    <a:moveTo>
                      <a:pt x="149513" y="284233"/>
                    </a:moveTo>
                    <a:cubicBezTo>
                      <a:pt x="102523" y="284233"/>
                      <a:pt x="32696" y="273708"/>
                      <a:pt x="31568" y="244856"/>
                    </a:cubicBezTo>
                    <a:lnTo>
                      <a:pt x="179" y="11409"/>
                    </a:lnTo>
                    <a:cubicBezTo>
                      <a:pt x="-833" y="6219"/>
                      <a:pt x="2554" y="1191"/>
                      <a:pt x="7744" y="179"/>
                    </a:cubicBezTo>
                    <a:cubicBezTo>
                      <a:pt x="12935" y="-833"/>
                      <a:pt x="17963" y="2554"/>
                      <a:pt x="18975" y="7744"/>
                    </a:cubicBezTo>
                    <a:cubicBezTo>
                      <a:pt x="21794" y="20150"/>
                      <a:pt x="74329" y="38100"/>
                      <a:pt x="149513" y="38100"/>
                    </a:cubicBezTo>
                    <a:cubicBezTo>
                      <a:pt x="224697" y="38100"/>
                      <a:pt x="277326" y="20150"/>
                      <a:pt x="281085" y="7744"/>
                    </a:cubicBezTo>
                    <a:cubicBezTo>
                      <a:pt x="282097" y="2554"/>
                      <a:pt x="287125" y="-833"/>
                      <a:pt x="292316" y="179"/>
                    </a:cubicBezTo>
                    <a:cubicBezTo>
                      <a:pt x="297506" y="1191"/>
                      <a:pt x="300893" y="6219"/>
                      <a:pt x="299881" y="11409"/>
                    </a:cubicBezTo>
                    <a:lnTo>
                      <a:pt x="267646" y="244856"/>
                    </a:lnTo>
                    <a:cubicBezTo>
                      <a:pt x="267646" y="255100"/>
                      <a:pt x="258248" y="263652"/>
                      <a:pt x="241707" y="270324"/>
                    </a:cubicBezTo>
                    <a:cubicBezTo>
                      <a:pt x="234505" y="273019"/>
                      <a:pt x="227126" y="275217"/>
                      <a:pt x="219622" y="276903"/>
                    </a:cubicBezTo>
                    <a:cubicBezTo>
                      <a:pt x="196592" y="281908"/>
                      <a:pt x="173081" y="284366"/>
                      <a:pt x="149513" y="284233"/>
                    </a:cubicBezTo>
                    <a:close/>
                    <a:moveTo>
                      <a:pt x="22264" y="35186"/>
                    </a:moveTo>
                    <a:lnTo>
                      <a:pt x="50458" y="243352"/>
                    </a:lnTo>
                    <a:cubicBezTo>
                      <a:pt x="50458" y="243352"/>
                      <a:pt x="50458" y="244198"/>
                      <a:pt x="50458" y="244668"/>
                    </a:cubicBezTo>
                    <a:cubicBezTo>
                      <a:pt x="52808" y="251340"/>
                      <a:pt x="92373" y="265437"/>
                      <a:pt x="149513" y="265437"/>
                    </a:cubicBezTo>
                    <a:cubicBezTo>
                      <a:pt x="171627" y="265576"/>
                      <a:pt x="193689" y="263276"/>
                      <a:pt x="215299" y="258577"/>
                    </a:cubicBezTo>
                    <a:cubicBezTo>
                      <a:pt x="221881" y="257129"/>
                      <a:pt x="228350" y="255213"/>
                      <a:pt x="234659" y="252844"/>
                    </a:cubicBezTo>
                    <a:cubicBezTo>
                      <a:pt x="247252" y="247863"/>
                      <a:pt x="248756" y="243916"/>
                      <a:pt x="248756" y="243916"/>
                    </a:cubicBezTo>
                    <a:cubicBezTo>
                      <a:pt x="248714" y="243573"/>
                      <a:pt x="248714" y="243225"/>
                      <a:pt x="248756" y="242882"/>
                    </a:cubicBezTo>
                    <a:lnTo>
                      <a:pt x="276950" y="34622"/>
                    </a:lnTo>
                    <a:cubicBezTo>
                      <a:pt x="246124" y="50599"/>
                      <a:pt x="189924" y="56896"/>
                      <a:pt x="149607" y="56896"/>
                    </a:cubicBezTo>
                    <a:cubicBezTo>
                      <a:pt x="109290" y="56896"/>
                      <a:pt x="53184" y="50599"/>
                      <a:pt x="22264" y="35186"/>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Freeform: Shape 47">
                <a:extLst>
                  <a:ext uri="{FF2B5EF4-FFF2-40B4-BE49-F238E27FC236}">
                    <a16:creationId xmlns:a16="http://schemas.microsoft.com/office/drawing/2014/main" id="{268E259F-5D51-793E-A0E2-BB8EBA0040E3}"/>
                  </a:ext>
                </a:extLst>
              </p:cNvPr>
              <p:cNvSpPr/>
              <p:nvPr/>
            </p:nvSpPr>
            <p:spPr>
              <a:xfrm>
                <a:off x="13518203" y="3212261"/>
                <a:ext cx="291338" cy="103378"/>
              </a:xfrm>
              <a:custGeom>
                <a:avLst/>
                <a:gdLst>
                  <a:gd name="connsiteX0" fmla="*/ 149146 w 291338"/>
                  <a:gd name="connsiteY0" fmla="*/ 104224 h 103378"/>
                  <a:gd name="connsiteX1" fmla="*/ 0 w 291338"/>
                  <a:gd name="connsiteY1" fmla="*/ 59865 h 103378"/>
                  <a:gd name="connsiteX2" fmla="*/ 0 w 291338"/>
                  <a:gd name="connsiteY2" fmla="*/ 58737 h 103378"/>
                  <a:gd name="connsiteX3" fmla="*/ 0 w 291338"/>
                  <a:gd name="connsiteY3" fmla="*/ 55824 h 103378"/>
                  <a:gd name="connsiteX4" fmla="*/ 0 w 291338"/>
                  <a:gd name="connsiteY4" fmla="*/ 54602 h 103378"/>
                  <a:gd name="connsiteX5" fmla="*/ 150368 w 291338"/>
                  <a:gd name="connsiteY5" fmla="*/ 0 h 103378"/>
                  <a:gd name="connsiteX6" fmla="*/ 299514 w 291338"/>
                  <a:gd name="connsiteY6" fmla="*/ 54320 h 103378"/>
                  <a:gd name="connsiteX7" fmla="*/ 299514 w 291338"/>
                  <a:gd name="connsiteY7" fmla="*/ 55542 h 103378"/>
                  <a:gd name="connsiteX8" fmla="*/ 299514 w 291338"/>
                  <a:gd name="connsiteY8" fmla="*/ 58456 h 103378"/>
                  <a:gd name="connsiteX9" fmla="*/ 299514 w 291338"/>
                  <a:gd name="connsiteY9" fmla="*/ 59583 h 103378"/>
                  <a:gd name="connsiteX10" fmla="*/ 149146 w 291338"/>
                  <a:gd name="connsiteY10" fmla="*/ 104224 h 103378"/>
                  <a:gd name="connsiteX11" fmla="*/ 18326 w 291338"/>
                  <a:gd name="connsiteY11" fmla="*/ 55542 h 103378"/>
                  <a:gd name="connsiteX12" fmla="*/ 149240 w 291338"/>
                  <a:gd name="connsiteY12" fmla="*/ 85428 h 103378"/>
                  <a:gd name="connsiteX13" fmla="*/ 280154 w 291338"/>
                  <a:gd name="connsiteY13" fmla="*/ 55542 h 103378"/>
                  <a:gd name="connsiteX14" fmla="*/ 280718 w 291338"/>
                  <a:gd name="connsiteY14" fmla="*/ 54320 h 103378"/>
                  <a:gd name="connsiteX15" fmla="*/ 149616 w 291338"/>
                  <a:gd name="connsiteY15" fmla="*/ 18984 h 103378"/>
                  <a:gd name="connsiteX16" fmla="*/ 18232 w 291338"/>
                  <a:gd name="connsiteY16" fmla="*/ 54320 h 10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338" h="103378">
                    <a:moveTo>
                      <a:pt x="149146" y="104224"/>
                    </a:moveTo>
                    <a:cubicBezTo>
                      <a:pt x="93886" y="104224"/>
                      <a:pt x="8176" y="92382"/>
                      <a:pt x="0" y="59865"/>
                    </a:cubicBezTo>
                    <a:lnTo>
                      <a:pt x="0" y="58737"/>
                    </a:lnTo>
                    <a:lnTo>
                      <a:pt x="0" y="55824"/>
                    </a:lnTo>
                    <a:cubicBezTo>
                      <a:pt x="0" y="55354"/>
                      <a:pt x="0" y="54978"/>
                      <a:pt x="0" y="54602"/>
                    </a:cubicBezTo>
                    <a:cubicBezTo>
                      <a:pt x="0" y="21991"/>
                      <a:pt x="77533" y="0"/>
                      <a:pt x="150368" y="0"/>
                    </a:cubicBezTo>
                    <a:cubicBezTo>
                      <a:pt x="223203" y="0"/>
                      <a:pt x="299514" y="21991"/>
                      <a:pt x="299514" y="54320"/>
                    </a:cubicBezTo>
                    <a:lnTo>
                      <a:pt x="299514" y="55542"/>
                    </a:lnTo>
                    <a:lnTo>
                      <a:pt x="299514" y="58456"/>
                    </a:lnTo>
                    <a:lnTo>
                      <a:pt x="299514" y="59583"/>
                    </a:lnTo>
                    <a:cubicBezTo>
                      <a:pt x="290116" y="92382"/>
                      <a:pt x="204594" y="104224"/>
                      <a:pt x="149146" y="104224"/>
                    </a:cubicBezTo>
                    <a:close/>
                    <a:moveTo>
                      <a:pt x="18326" y="55542"/>
                    </a:moveTo>
                    <a:cubicBezTo>
                      <a:pt x="22649" y="67854"/>
                      <a:pt x="74714" y="85428"/>
                      <a:pt x="149240" y="85428"/>
                    </a:cubicBezTo>
                    <a:cubicBezTo>
                      <a:pt x="223766" y="85428"/>
                      <a:pt x="275925" y="67854"/>
                      <a:pt x="280154" y="55542"/>
                    </a:cubicBezTo>
                    <a:lnTo>
                      <a:pt x="280718" y="54320"/>
                    </a:lnTo>
                    <a:cubicBezTo>
                      <a:pt x="279403" y="43513"/>
                      <a:pt x="228841" y="18984"/>
                      <a:pt x="149616" y="18984"/>
                    </a:cubicBezTo>
                    <a:cubicBezTo>
                      <a:pt x="70391" y="18984"/>
                      <a:pt x="19454" y="43325"/>
                      <a:pt x="18232" y="54320"/>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9" name="Freeform: Shape 48">
                <a:extLst>
                  <a:ext uri="{FF2B5EF4-FFF2-40B4-BE49-F238E27FC236}">
                    <a16:creationId xmlns:a16="http://schemas.microsoft.com/office/drawing/2014/main" id="{CA1A089D-6E71-5998-2C05-0FB34A40C089}"/>
                  </a:ext>
                </a:extLst>
              </p:cNvPr>
              <p:cNvSpPr/>
              <p:nvPr/>
            </p:nvSpPr>
            <p:spPr>
              <a:xfrm>
                <a:off x="13663308" y="3340449"/>
                <a:ext cx="169164" cy="65786"/>
              </a:xfrm>
              <a:custGeom>
                <a:avLst/>
                <a:gdLst>
                  <a:gd name="connsiteX0" fmla="*/ 151966 w 169164"/>
                  <a:gd name="connsiteY0" fmla="*/ 71895 h 65786"/>
                  <a:gd name="connsiteX1" fmla="*/ 0 w 169164"/>
                  <a:gd name="connsiteY1" fmla="*/ 16916 h 65786"/>
                  <a:gd name="connsiteX2" fmla="*/ 8270 w 169164"/>
                  <a:gd name="connsiteY2" fmla="*/ 0 h 65786"/>
                  <a:gd name="connsiteX3" fmla="*/ 151402 w 169164"/>
                  <a:gd name="connsiteY3" fmla="*/ 54226 h 65786"/>
                  <a:gd name="connsiteX4" fmla="*/ 127437 w 169164"/>
                  <a:gd name="connsiteY4" fmla="*/ 37874 h 65786"/>
                  <a:gd name="connsiteX5" fmla="*/ 126215 w 169164"/>
                  <a:gd name="connsiteY5" fmla="*/ 37310 h 65786"/>
                  <a:gd name="connsiteX6" fmla="*/ 135613 w 169164"/>
                  <a:gd name="connsiteY6" fmla="*/ 20864 h 65786"/>
                  <a:gd name="connsiteX7" fmla="*/ 136647 w 169164"/>
                  <a:gd name="connsiteY7" fmla="*/ 21427 h 65786"/>
                  <a:gd name="connsiteX8" fmla="*/ 172547 w 169164"/>
                  <a:gd name="connsiteY8" fmla="*/ 53851 h 65786"/>
                  <a:gd name="connsiteX9" fmla="*/ 169258 w 169164"/>
                  <a:gd name="connsiteY9" fmla="*/ 66444 h 65786"/>
                  <a:gd name="connsiteX10" fmla="*/ 151966 w 169164"/>
                  <a:gd name="connsiteY10" fmla="*/ 71895 h 6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164" h="65786">
                    <a:moveTo>
                      <a:pt x="151966" y="71895"/>
                    </a:moveTo>
                    <a:cubicBezTo>
                      <a:pt x="130350" y="71895"/>
                      <a:pt x="86180" y="59301"/>
                      <a:pt x="0" y="16916"/>
                    </a:cubicBezTo>
                    <a:lnTo>
                      <a:pt x="8270" y="0"/>
                    </a:lnTo>
                    <a:cubicBezTo>
                      <a:pt x="64658" y="27724"/>
                      <a:pt x="131572" y="54226"/>
                      <a:pt x="151402" y="54226"/>
                    </a:cubicBezTo>
                    <a:cubicBezTo>
                      <a:pt x="144192" y="47714"/>
                      <a:pt x="136130" y="42213"/>
                      <a:pt x="127437" y="37874"/>
                    </a:cubicBezTo>
                    <a:lnTo>
                      <a:pt x="126215" y="37310"/>
                    </a:lnTo>
                    <a:lnTo>
                      <a:pt x="135613" y="20864"/>
                    </a:lnTo>
                    <a:lnTo>
                      <a:pt x="136647" y="21427"/>
                    </a:lnTo>
                    <a:cubicBezTo>
                      <a:pt x="159954" y="34303"/>
                      <a:pt x="170762" y="43983"/>
                      <a:pt x="172547" y="53851"/>
                    </a:cubicBezTo>
                    <a:cubicBezTo>
                      <a:pt x="173377" y="58329"/>
                      <a:pt x="172172" y="62944"/>
                      <a:pt x="169258" y="66444"/>
                    </a:cubicBezTo>
                    <a:cubicBezTo>
                      <a:pt x="164584" y="70730"/>
                      <a:pt x="158252" y="72726"/>
                      <a:pt x="151966" y="71895"/>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0" name="Freeform: Shape 49">
                <a:extLst>
                  <a:ext uri="{FF2B5EF4-FFF2-40B4-BE49-F238E27FC236}">
                    <a16:creationId xmlns:a16="http://schemas.microsoft.com/office/drawing/2014/main" id="{528878F7-C9B3-3482-01A5-3C58CE450DB9}"/>
                  </a:ext>
                </a:extLst>
              </p:cNvPr>
              <p:cNvSpPr/>
              <p:nvPr/>
            </p:nvSpPr>
            <p:spPr>
              <a:xfrm>
                <a:off x="13649775" y="3331333"/>
                <a:ext cx="28194" cy="28194"/>
              </a:xfrm>
              <a:custGeom>
                <a:avLst/>
                <a:gdLst>
                  <a:gd name="connsiteX0" fmla="*/ 17574 w 28194"/>
                  <a:gd name="connsiteY0" fmla="*/ 35149 h 28194"/>
                  <a:gd name="connsiteX1" fmla="*/ 0 w 28194"/>
                  <a:gd name="connsiteY1" fmla="*/ 17574 h 28194"/>
                  <a:gd name="connsiteX2" fmla="*/ 17574 w 28194"/>
                  <a:gd name="connsiteY2" fmla="*/ 0 h 28194"/>
                  <a:gd name="connsiteX3" fmla="*/ 35149 w 28194"/>
                  <a:gd name="connsiteY3" fmla="*/ 17574 h 28194"/>
                  <a:gd name="connsiteX4" fmla="*/ 17574 w 28194"/>
                  <a:gd name="connsiteY4" fmla="*/ 35149 h 28194"/>
                  <a:gd name="connsiteX5" fmla="*/ 17574 w 28194"/>
                  <a:gd name="connsiteY5" fmla="*/ 16353 h 28194"/>
                  <a:gd name="connsiteX6" fmla="*/ 16353 w 28194"/>
                  <a:gd name="connsiteY6" fmla="*/ 17574 h 28194"/>
                  <a:gd name="connsiteX7" fmla="*/ 18890 w 28194"/>
                  <a:gd name="connsiteY7" fmla="*/ 17574 h 28194"/>
                  <a:gd name="connsiteX8" fmla="*/ 17672 w 28194"/>
                  <a:gd name="connsiteY8" fmla="*/ 16349 h 28194"/>
                  <a:gd name="connsiteX9" fmla="*/ 17574 w 28194"/>
                  <a:gd name="connsiteY9" fmla="*/ 16353 h 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94" h="28194">
                    <a:moveTo>
                      <a:pt x="17574" y="35149"/>
                    </a:moveTo>
                    <a:cubicBezTo>
                      <a:pt x="7868" y="35149"/>
                      <a:pt x="0" y="27280"/>
                      <a:pt x="0" y="17574"/>
                    </a:cubicBezTo>
                    <a:cubicBezTo>
                      <a:pt x="0" y="7868"/>
                      <a:pt x="7868" y="0"/>
                      <a:pt x="17574" y="0"/>
                    </a:cubicBezTo>
                    <a:cubicBezTo>
                      <a:pt x="27280" y="0"/>
                      <a:pt x="35149" y="7868"/>
                      <a:pt x="35149" y="17574"/>
                    </a:cubicBezTo>
                    <a:cubicBezTo>
                      <a:pt x="35149" y="27280"/>
                      <a:pt x="27280" y="35149"/>
                      <a:pt x="17574" y="35149"/>
                    </a:cubicBezTo>
                    <a:close/>
                    <a:moveTo>
                      <a:pt x="17574" y="16353"/>
                    </a:moveTo>
                    <a:cubicBezTo>
                      <a:pt x="16900" y="16353"/>
                      <a:pt x="16353" y="16900"/>
                      <a:pt x="16353" y="17574"/>
                    </a:cubicBezTo>
                    <a:cubicBezTo>
                      <a:pt x="16353" y="18984"/>
                      <a:pt x="18890" y="18984"/>
                      <a:pt x="18890" y="17574"/>
                    </a:cubicBezTo>
                    <a:cubicBezTo>
                      <a:pt x="18892" y="16900"/>
                      <a:pt x="18347" y="16351"/>
                      <a:pt x="17672" y="16349"/>
                    </a:cubicBezTo>
                    <a:cubicBezTo>
                      <a:pt x="17639" y="16349"/>
                      <a:pt x="17607" y="16350"/>
                      <a:pt x="17574" y="16353"/>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22680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par>
                                <p:cTn id="8" presetID="16" presetClass="entr" presetSubtype="4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42" presetClass="path" presetSubtype="0" decel="100000" fill="hold" nodeType="withEffect">
                                  <p:stCondLst>
                                    <p:cond delay="0"/>
                                  </p:stCondLst>
                                  <p:childTnLst>
                                    <p:animMotion origin="layout" path="M 2.25428E-6 0.04494 L 2.25428E-6 2.41943E-6 " pathEditMode="relative" rAng="0" ptsTypes="AA">
                                      <p:cBhvr>
                                        <p:cTn id="15" dur="600" fill="hold"/>
                                        <p:tgtEl>
                                          <p:spTgt spid="30"/>
                                        </p:tgtEl>
                                        <p:attrNameLst>
                                          <p:attrName>ppt_x</p:attrName>
                                          <p:attrName>ppt_y</p:attrName>
                                        </p:attrNameLst>
                                      </p:cBhvr>
                                      <p:rCtr x="0" y="-2247"/>
                                    </p:animMotion>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42" presetClass="path" presetSubtype="0" decel="100000" fill="hold" nodeType="withEffect">
                                  <p:stCondLst>
                                    <p:cond delay="0"/>
                                  </p:stCondLst>
                                  <p:childTnLst>
                                    <p:animMotion origin="layout" path="M 2.25428E-6 0.04494 L 2.25428E-6 2.41943E-6 " pathEditMode="relative" rAng="0" ptsTypes="AA">
                                      <p:cBhvr>
                                        <p:cTn id="20" dur="600" fill="hold"/>
                                        <p:tgtEl>
                                          <p:spTgt spid="41"/>
                                        </p:tgtEl>
                                        <p:attrNameLst>
                                          <p:attrName>ppt_x</p:attrName>
                                          <p:attrName>ppt_y</p:attrName>
                                        </p:attrNameLst>
                                      </p:cBhvr>
                                      <p:rCtr x="0" y="-2247"/>
                                    </p:animMotion>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nodeType="withEffect">
                                  <p:stCondLst>
                                    <p:cond delay="0"/>
                                  </p:stCondLst>
                                  <p:childTnLst>
                                    <p:animMotion origin="layout" path="M -3.125E-6 0.04491 L -3.125E-6 -4.07407E-6 " pathEditMode="relative" rAng="0" ptsTypes="AA">
                                      <p:cBhvr>
                                        <p:cTn id="25" dur="600" fill="hold"/>
                                        <p:tgtEl>
                                          <p:spTgt spid="5"/>
                                        </p:tgtEl>
                                        <p:attrNameLst>
                                          <p:attrName>ppt_x</p:attrName>
                                          <p:attrName>ppt_y</p:attrName>
                                        </p:attrNameLst>
                                      </p:cBhvr>
                                      <p:rCtr x="0" y="-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276C-A6F2-AFE5-6D02-003950984CE5}"/>
              </a:ext>
            </a:extLst>
          </p:cNvPr>
          <p:cNvSpPr txBox="1">
            <a:spLocks/>
          </p:cNvSpPr>
          <p:nvPr/>
        </p:nvSpPr>
        <p:spPr>
          <a:xfrm>
            <a:off x="449052" y="153249"/>
            <a:ext cx="11609264"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EBS is designed for a wide range of workloads on EC2</a:t>
            </a:r>
          </a:p>
        </p:txBody>
      </p:sp>
      <p:sp>
        <p:nvSpPr>
          <p:cNvPr id="3" name="Rectangle 2">
            <a:extLst>
              <a:ext uri="{FF2B5EF4-FFF2-40B4-BE49-F238E27FC236}">
                <a16:creationId xmlns:a16="http://schemas.microsoft.com/office/drawing/2014/main" id="{EB1F6CA9-A2D9-696D-1217-982B060AF051}"/>
              </a:ext>
            </a:extLst>
          </p:cNvPr>
          <p:cNvSpPr/>
          <p:nvPr/>
        </p:nvSpPr>
        <p:spPr>
          <a:xfrm>
            <a:off x="377340" y="4470398"/>
            <a:ext cx="11437323" cy="1330877"/>
          </a:xfrm>
          <a:prstGeom prst="rect">
            <a:avLst/>
          </a:prstGeom>
        </p:spPr>
        <p:txBody>
          <a:bodyPr vert="horz"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buClr>
                <a:srgbClr val="595A5D"/>
              </a:buClr>
              <a:defRPr/>
            </a:pPr>
            <a:r>
              <a:rPr lang="en-US" sz="2000" kern="0" dirty="0">
                <a:solidFill>
                  <a:prstClr val="white"/>
                </a:solidFill>
                <a:latin typeface="Calibri" panose="020F0502020204030204" pitchFamily="34" charset="0"/>
                <a:ea typeface="Amazon Ember Medium" panose="020B0603020204030204" pitchFamily="34" charset="0"/>
                <a:cs typeface="Calibri" panose="020F0502020204030204" pitchFamily="34" charset="0"/>
              </a:rPr>
              <a:t>LOW LATENCY AND CONSISTENT, HIGH IOPS AND THROUGHPUT</a:t>
            </a:r>
          </a:p>
          <a:p>
            <a:pPr algn="ctr" defTabSz="609570">
              <a:lnSpc>
                <a:spcPct val="80000"/>
              </a:lnSpc>
              <a:buClr>
                <a:srgbClr val="595A5D"/>
              </a:buClr>
              <a:defRPr/>
            </a:pPr>
            <a:endParaRPr lang="en-US" sz="2000" kern="0" dirty="0">
              <a:solidFill>
                <a:prstClr val="white"/>
              </a:solidFill>
              <a:latin typeface="Calibri" panose="020F0502020204030204" pitchFamily="34" charset="0"/>
              <a:ea typeface="Amazon Ember Medium" panose="020B0603020204030204" pitchFamily="34" charset="0"/>
              <a:cs typeface="Calibri" panose="020F0502020204030204" pitchFamily="34" charset="0"/>
            </a:endParaRPr>
          </a:p>
          <a:p>
            <a:pPr algn="ctr" defTabSz="609570">
              <a:lnSpc>
                <a:spcPct val="80000"/>
              </a:lnSpc>
              <a:buClr>
                <a:srgbClr val="595A5D"/>
              </a:buClr>
              <a:defRPr/>
            </a:pPr>
            <a:r>
              <a:rPr lang="en-US" sz="2000" kern="0" dirty="0">
                <a:solidFill>
                  <a:prstClr val="white"/>
                </a:solidFill>
                <a:latin typeface="Calibri" panose="020F0502020204030204" pitchFamily="34" charset="0"/>
                <a:ea typeface="Amazon Ember Medium" panose="020B0603020204030204" pitchFamily="34" charset="0"/>
                <a:cs typeface="Calibri" panose="020F0502020204030204" pitchFamily="34" charset="0"/>
              </a:rPr>
              <a:t>SCALABLE WITHOUT DISRUPTION TO YOUR WORKLOAD</a:t>
            </a:r>
          </a:p>
          <a:p>
            <a:pPr algn="ctr" defTabSz="609570">
              <a:lnSpc>
                <a:spcPct val="80000"/>
              </a:lnSpc>
              <a:buClr>
                <a:srgbClr val="595A5D"/>
              </a:buClr>
              <a:defRPr/>
            </a:pPr>
            <a:endParaRPr lang="en-US" sz="2000" kern="0" dirty="0">
              <a:solidFill>
                <a:prstClr val="white"/>
              </a:solidFill>
              <a:latin typeface="Calibri" panose="020F0502020204030204" pitchFamily="34" charset="0"/>
              <a:ea typeface="Amazon Ember Medium" panose="020B0603020204030204" pitchFamily="34" charset="0"/>
              <a:cs typeface="Calibri" panose="020F0502020204030204" pitchFamily="34" charset="0"/>
            </a:endParaRPr>
          </a:p>
          <a:p>
            <a:pPr algn="ctr" defTabSz="609570">
              <a:lnSpc>
                <a:spcPct val="80000"/>
              </a:lnSpc>
              <a:buClr>
                <a:srgbClr val="595A5D"/>
              </a:buClr>
              <a:defRPr/>
            </a:pPr>
            <a:r>
              <a:rPr lang="en-US" sz="2000" kern="0" dirty="0">
                <a:solidFill>
                  <a:prstClr val="white"/>
                </a:solidFill>
                <a:latin typeface="Calibri" panose="020F0502020204030204" pitchFamily="34" charset="0"/>
                <a:ea typeface="Amazon Ember Medium" panose="020B0603020204030204" pitchFamily="34" charset="0"/>
                <a:cs typeface="Calibri" panose="020F0502020204030204" pitchFamily="34" charset="0"/>
              </a:rPr>
              <a:t>99.999% AVAILABILITY AND AN ANNUAL FAILURE RATE (AFR) OF BETWEEN 0.1%–0.2%</a:t>
            </a:r>
          </a:p>
        </p:txBody>
      </p:sp>
      <p:grpSp>
        <p:nvGrpSpPr>
          <p:cNvPr id="4" name="Group 3">
            <a:extLst>
              <a:ext uri="{FF2B5EF4-FFF2-40B4-BE49-F238E27FC236}">
                <a16:creationId xmlns:a16="http://schemas.microsoft.com/office/drawing/2014/main" id="{8443C70A-CA66-1ABF-E621-6AA121FAD092}"/>
              </a:ext>
            </a:extLst>
          </p:cNvPr>
          <p:cNvGrpSpPr/>
          <p:nvPr/>
        </p:nvGrpSpPr>
        <p:grpSpPr>
          <a:xfrm>
            <a:off x="463551" y="4077117"/>
            <a:ext cx="11264900" cy="222251"/>
            <a:chOff x="821436" y="5562600"/>
            <a:chExt cx="12983464" cy="266700"/>
          </a:xfrm>
        </p:grpSpPr>
        <p:cxnSp>
          <p:nvCxnSpPr>
            <p:cNvPr id="5" name="Straight Connector 4">
              <a:extLst>
                <a:ext uri="{FF2B5EF4-FFF2-40B4-BE49-F238E27FC236}">
                  <a16:creationId xmlns:a16="http://schemas.microsoft.com/office/drawing/2014/main" id="{34085148-6163-F107-764B-16985CE5EB95}"/>
                </a:ext>
              </a:extLst>
            </p:cNvPr>
            <p:cNvCxnSpPr>
              <a:cxnSpLocks/>
            </p:cNvCxnSpPr>
            <p:nvPr/>
          </p:nvCxnSpPr>
          <p:spPr>
            <a:xfrm>
              <a:off x="821436" y="5562600"/>
              <a:ext cx="5907024" cy="0"/>
            </a:xfrm>
            <a:prstGeom prst="line">
              <a:avLst/>
            </a:prstGeom>
            <a:noFill/>
            <a:ln w="19050" cap="rnd" cmpd="sng" algn="ctr">
              <a:solidFill>
                <a:srgbClr val="FF8500"/>
              </a:solidFill>
              <a:prstDash val="solid"/>
              <a:miter lim="800000"/>
              <a:headEnd type="none"/>
              <a:tailEnd type="none"/>
            </a:ln>
            <a:effectLst/>
          </p:spPr>
        </p:cxnSp>
        <p:cxnSp>
          <p:nvCxnSpPr>
            <p:cNvPr id="6" name="Straight Connector 5">
              <a:extLst>
                <a:ext uri="{FF2B5EF4-FFF2-40B4-BE49-F238E27FC236}">
                  <a16:creationId xmlns:a16="http://schemas.microsoft.com/office/drawing/2014/main" id="{CB76FA76-E847-D925-DB66-1534C85576BF}"/>
                </a:ext>
              </a:extLst>
            </p:cNvPr>
            <p:cNvCxnSpPr>
              <a:cxnSpLocks/>
            </p:cNvCxnSpPr>
            <p:nvPr/>
          </p:nvCxnSpPr>
          <p:spPr>
            <a:xfrm>
              <a:off x="7898606" y="5562600"/>
              <a:ext cx="5906294" cy="0"/>
            </a:xfrm>
            <a:prstGeom prst="line">
              <a:avLst/>
            </a:prstGeom>
            <a:noFill/>
            <a:ln w="19050" cap="rnd" cmpd="sng" algn="ctr">
              <a:solidFill>
                <a:srgbClr val="FF8500"/>
              </a:solidFill>
              <a:prstDash val="solid"/>
              <a:miter lim="800000"/>
              <a:headEnd type="none"/>
              <a:tailEnd type="none"/>
            </a:ln>
            <a:effectLst/>
          </p:spPr>
        </p:cxnSp>
        <p:grpSp>
          <p:nvGrpSpPr>
            <p:cNvPr id="7" name="Group 6">
              <a:extLst>
                <a:ext uri="{FF2B5EF4-FFF2-40B4-BE49-F238E27FC236}">
                  <a16:creationId xmlns:a16="http://schemas.microsoft.com/office/drawing/2014/main" id="{2B155BC0-B0AC-BE0C-2169-6E4A9876D571}"/>
                </a:ext>
              </a:extLst>
            </p:cNvPr>
            <p:cNvGrpSpPr/>
            <p:nvPr/>
          </p:nvGrpSpPr>
          <p:grpSpPr>
            <a:xfrm>
              <a:off x="6728460" y="5562600"/>
              <a:ext cx="1173480" cy="266700"/>
              <a:chOff x="6591300" y="5562600"/>
              <a:chExt cx="1173480" cy="266700"/>
            </a:xfrm>
          </p:grpSpPr>
          <p:cxnSp>
            <p:nvCxnSpPr>
              <p:cNvPr id="8" name="Straight Connector 7">
                <a:extLst>
                  <a:ext uri="{FF2B5EF4-FFF2-40B4-BE49-F238E27FC236}">
                    <a16:creationId xmlns:a16="http://schemas.microsoft.com/office/drawing/2014/main" id="{F4756605-F335-1AA1-F581-7FF138098EC9}"/>
                  </a:ext>
                </a:extLst>
              </p:cNvPr>
              <p:cNvCxnSpPr>
                <a:cxnSpLocks/>
              </p:cNvCxnSpPr>
              <p:nvPr/>
            </p:nvCxnSpPr>
            <p:spPr>
              <a:xfrm>
                <a:off x="6591300" y="5562600"/>
                <a:ext cx="586740" cy="266700"/>
              </a:xfrm>
              <a:prstGeom prst="line">
                <a:avLst/>
              </a:prstGeom>
              <a:noFill/>
              <a:ln w="19050" cap="rnd" cmpd="sng" algn="ctr">
                <a:solidFill>
                  <a:srgbClr val="FF8500"/>
                </a:solidFill>
                <a:prstDash val="solid"/>
                <a:miter lim="800000"/>
                <a:headEnd type="none"/>
                <a:tailEnd type="none"/>
              </a:ln>
              <a:effectLst/>
            </p:spPr>
          </p:cxnSp>
          <p:cxnSp>
            <p:nvCxnSpPr>
              <p:cNvPr id="9" name="Straight Connector 8">
                <a:extLst>
                  <a:ext uri="{FF2B5EF4-FFF2-40B4-BE49-F238E27FC236}">
                    <a16:creationId xmlns:a16="http://schemas.microsoft.com/office/drawing/2014/main" id="{80DEA55F-3343-3612-3ED8-34DC3EF27A3F}"/>
                  </a:ext>
                </a:extLst>
              </p:cNvPr>
              <p:cNvCxnSpPr>
                <a:cxnSpLocks/>
              </p:cNvCxnSpPr>
              <p:nvPr/>
            </p:nvCxnSpPr>
            <p:spPr>
              <a:xfrm flipV="1">
                <a:off x="7178040" y="5562600"/>
                <a:ext cx="586740" cy="266700"/>
              </a:xfrm>
              <a:prstGeom prst="line">
                <a:avLst/>
              </a:prstGeom>
              <a:noFill/>
              <a:ln w="19050" cap="rnd" cmpd="sng" algn="ctr">
                <a:solidFill>
                  <a:srgbClr val="FF8500"/>
                </a:solidFill>
                <a:prstDash val="solid"/>
                <a:miter lim="800000"/>
                <a:headEnd type="none"/>
                <a:tailEnd type="none"/>
              </a:ln>
              <a:effectLst/>
            </p:spPr>
          </p:cxnSp>
        </p:grpSp>
      </p:grpSp>
      <p:sp>
        <p:nvSpPr>
          <p:cNvPr id="10" name="Text Placeholder 4">
            <a:extLst>
              <a:ext uri="{FF2B5EF4-FFF2-40B4-BE49-F238E27FC236}">
                <a16:creationId xmlns:a16="http://schemas.microsoft.com/office/drawing/2014/main" id="{1459E33F-22FB-63DC-F939-DF7D3A93AB11}"/>
              </a:ext>
            </a:extLst>
          </p:cNvPr>
          <p:cNvSpPr txBox="1">
            <a:spLocks/>
          </p:cNvSpPr>
          <p:nvPr/>
        </p:nvSpPr>
        <p:spPr>
          <a:xfrm>
            <a:off x="9797226" y="1103395"/>
            <a:ext cx="1836420" cy="323165"/>
          </a:xfrm>
          <a:prstGeom prst="rect">
            <a:avLst/>
          </a:prstGeom>
        </p:spPr>
        <p:txBody>
          <a:bodyPr anchor="b" anchorCtr="0">
            <a:spAutoFit/>
          </a:bodyPr>
          <a:lstStyle>
            <a:lvl1pPr marL="0" indent="0" algn="l" defTabSz="457200" rtl="0" eaLnBrk="1" latinLnBrk="0" hangingPunct="1">
              <a:spcBef>
                <a:spcPct val="20000"/>
              </a:spcBef>
              <a:buFontTx/>
              <a:buNone/>
              <a:defRPr sz="2400" b="0" i="0" kern="1200">
                <a:solidFill>
                  <a:schemeClr val="accent6">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accent6">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accent6">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722518">
              <a:spcBef>
                <a:spcPts val="948"/>
              </a:spcBef>
              <a:spcAft>
                <a:spcPts val="473"/>
              </a:spcAft>
              <a:defRPr/>
            </a:pP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File/media</a:t>
            </a:r>
          </a:p>
        </p:txBody>
      </p:sp>
      <p:grpSp>
        <p:nvGrpSpPr>
          <p:cNvPr id="11" name="Group 10">
            <a:extLst>
              <a:ext uri="{FF2B5EF4-FFF2-40B4-BE49-F238E27FC236}">
                <a16:creationId xmlns:a16="http://schemas.microsoft.com/office/drawing/2014/main" id="{6BEAFE47-29FA-7F0A-F561-164873135E79}"/>
              </a:ext>
            </a:extLst>
          </p:cNvPr>
          <p:cNvGrpSpPr/>
          <p:nvPr/>
        </p:nvGrpSpPr>
        <p:grpSpPr>
          <a:xfrm>
            <a:off x="10346199" y="1861595"/>
            <a:ext cx="738475" cy="988792"/>
            <a:chOff x="12405762" y="1735021"/>
            <a:chExt cx="905522" cy="1212462"/>
          </a:xfrm>
        </p:grpSpPr>
        <p:grpSp>
          <p:nvGrpSpPr>
            <p:cNvPr id="12" name="Group 11">
              <a:extLst>
                <a:ext uri="{FF2B5EF4-FFF2-40B4-BE49-F238E27FC236}">
                  <a16:creationId xmlns:a16="http://schemas.microsoft.com/office/drawing/2014/main" id="{A8121134-F4F0-9942-0C5A-8C839B4B3DB0}"/>
                </a:ext>
              </a:extLst>
            </p:cNvPr>
            <p:cNvGrpSpPr/>
            <p:nvPr/>
          </p:nvGrpSpPr>
          <p:grpSpPr>
            <a:xfrm>
              <a:off x="12405762" y="1735021"/>
              <a:ext cx="743243" cy="1049286"/>
              <a:chOff x="-5301506" y="997357"/>
              <a:chExt cx="1776534" cy="2508053"/>
            </a:xfrm>
          </p:grpSpPr>
          <p:sp>
            <p:nvSpPr>
              <p:cNvPr id="21" name="Freeform: Shape 20">
                <a:extLst>
                  <a:ext uri="{FF2B5EF4-FFF2-40B4-BE49-F238E27FC236}">
                    <a16:creationId xmlns:a16="http://schemas.microsoft.com/office/drawing/2014/main" id="{6409DC7B-BC46-B1A8-0D84-1731B126ABF8}"/>
                  </a:ext>
                </a:extLst>
              </p:cNvPr>
              <p:cNvSpPr/>
              <p:nvPr/>
            </p:nvSpPr>
            <p:spPr>
              <a:xfrm>
                <a:off x="-5301506" y="997357"/>
                <a:ext cx="1776534" cy="2508053"/>
              </a:xfrm>
              <a:custGeom>
                <a:avLst/>
                <a:gdLst>
                  <a:gd name="connsiteX0" fmla="*/ 4828 w 218854"/>
                  <a:gd name="connsiteY0" fmla="*/ 297062 h 308970"/>
                  <a:gd name="connsiteX1" fmla="*/ 4828 w 218854"/>
                  <a:gd name="connsiteY1" fmla="*/ 12874 h 308970"/>
                  <a:gd name="connsiteX2" fmla="*/ 12874 w 218854"/>
                  <a:gd name="connsiteY2" fmla="*/ 4828 h 308970"/>
                  <a:gd name="connsiteX3" fmla="*/ 144186 w 218854"/>
                  <a:gd name="connsiteY3" fmla="*/ 4828 h 308970"/>
                  <a:gd name="connsiteX4" fmla="*/ 214027 w 218854"/>
                  <a:gd name="connsiteY4" fmla="*/ 74668 h 308970"/>
                  <a:gd name="connsiteX5" fmla="*/ 214027 w 218854"/>
                  <a:gd name="connsiteY5" fmla="*/ 297062 h 308970"/>
                  <a:gd name="connsiteX6" fmla="*/ 205980 w 218854"/>
                  <a:gd name="connsiteY6" fmla="*/ 305109 h 308970"/>
                  <a:gd name="connsiteX7" fmla="*/ 13196 w 218854"/>
                  <a:gd name="connsiteY7" fmla="*/ 305109 h 308970"/>
                  <a:gd name="connsiteX8" fmla="*/ 4828 w 218854"/>
                  <a:gd name="connsiteY8" fmla="*/ 297062 h 3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54" h="308970">
                    <a:moveTo>
                      <a:pt x="4828" y="297062"/>
                    </a:moveTo>
                    <a:lnTo>
                      <a:pt x="4828" y="12874"/>
                    </a:lnTo>
                    <a:cubicBezTo>
                      <a:pt x="4828" y="8368"/>
                      <a:pt x="8368" y="4828"/>
                      <a:pt x="12874" y="4828"/>
                    </a:cubicBezTo>
                    <a:lnTo>
                      <a:pt x="144186" y="4828"/>
                    </a:lnTo>
                    <a:lnTo>
                      <a:pt x="214027" y="74668"/>
                    </a:lnTo>
                    <a:lnTo>
                      <a:pt x="214027" y="297062"/>
                    </a:lnTo>
                    <a:cubicBezTo>
                      <a:pt x="214027" y="301568"/>
                      <a:pt x="210486" y="305109"/>
                      <a:pt x="205980" y="305109"/>
                    </a:cubicBezTo>
                    <a:lnTo>
                      <a:pt x="13196" y="305109"/>
                    </a:lnTo>
                    <a:cubicBezTo>
                      <a:pt x="8368" y="305109"/>
                      <a:pt x="4828" y="301568"/>
                      <a:pt x="4828" y="297062"/>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74ADCDC4-AF59-043F-058A-B54167BB5D4E}"/>
                  </a:ext>
                </a:extLst>
              </p:cNvPr>
              <p:cNvSpPr/>
              <p:nvPr/>
            </p:nvSpPr>
            <p:spPr>
              <a:xfrm>
                <a:off x="-4170276" y="997357"/>
                <a:ext cx="627015" cy="627015"/>
              </a:xfrm>
              <a:custGeom>
                <a:avLst/>
                <a:gdLst>
                  <a:gd name="connsiteX0" fmla="*/ 4828 w 77242"/>
                  <a:gd name="connsiteY0" fmla="*/ 74668 h 77242"/>
                  <a:gd name="connsiteX1" fmla="*/ 74668 w 77242"/>
                  <a:gd name="connsiteY1" fmla="*/ 74668 h 77242"/>
                  <a:gd name="connsiteX2" fmla="*/ 4828 w 77242"/>
                  <a:gd name="connsiteY2" fmla="*/ 4828 h 77242"/>
                </a:gdLst>
                <a:ahLst/>
                <a:cxnLst>
                  <a:cxn ang="0">
                    <a:pos x="connsiteX0" y="connsiteY0"/>
                  </a:cxn>
                  <a:cxn ang="0">
                    <a:pos x="connsiteX1" y="connsiteY1"/>
                  </a:cxn>
                  <a:cxn ang="0">
                    <a:pos x="connsiteX2" y="connsiteY2"/>
                  </a:cxn>
                </a:cxnLst>
                <a:rect l="l" t="t" r="r" b="b"/>
                <a:pathLst>
                  <a:path w="77242" h="77242">
                    <a:moveTo>
                      <a:pt x="4828" y="74668"/>
                    </a:moveTo>
                    <a:lnTo>
                      <a:pt x="74668" y="74668"/>
                    </a:lnTo>
                    <a:lnTo>
                      <a:pt x="4828" y="4828"/>
                    </a:ln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DBB60861-606D-F5FE-5F2B-3C3EB8540379}"/>
                  </a:ext>
                </a:extLst>
              </p:cNvPr>
              <p:cNvSpPr/>
              <p:nvPr/>
            </p:nvSpPr>
            <p:spPr>
              <a:xfrm>
                <a:off x="-5050701" y="2021477"/>
                <a:ext cx="1254023" cy="78374"/>
              </a:xfrm>
              <a:custGeom>
                <a:avLst/>
                <a:gdLst>
                  <a:gd name="connsiteX0" fmla="*/ 4828 w 154485"/>
                  <a:gd name="connsiteY0" fmla="*/ 4828 h 9655"/>
                  <a:gd name="connsiteX1" fmla="*/ 152554 w 154485"/>
                  <a:gd name="connsiteY1" fmla="*/ 4828 h 9655"/>
                </a:gdLst>
                <a:ahLst/>
                <a:cxnLst>
                  <a:cxn ang="0">
                    <a:pos x="connsiteX0" y="connsiteY0"/>
                  </a:cxn>
                  <a:cxn ang="0">
                    <a:pos x="connsiteX1" y="connsiteY1"/>
                  </a:cxn>
                </a:cxnLst>
                <a:rect l="l" t="t" r="r" b="b"/>
                <a:pathLst>
                  <a:path w="154485" h="9655">
                    <a:moveTo>
                      <a:pt x="4828" y="4828"/>
                    </a:moveTo>
                    <a:lnTo>
                      <a:pt x="152554"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D4F73E74-CFCC-7CC1-D2E8-2141EE15564D}"/>
                  </a:ext>
                </a:extLst>
              </p:cNvPr>
              <p:cNvSpPr/>
              <p:nvPr/>
            </p:nvSpPr>
            <p:spPr>
              <a:xfrm>
                <a:off x="-5050701" y="2353269"/>
                <a:ext cx="1254023" cy="78374"/>
              </a:xfrm>
              <a:custGeom>
                <a:avLst/>
                <a:gdLst>
                  <a:gd name="connsiteX0" fmla="*/ 4828 w 154485"/>
                  <a:gd name="connsiteY0" fmla="*/ 4828 h 9655"/>
                  <a:gd name="connsiteX1" fmla="*/ 152554 w 154485"/>
                  <a:gd name="connsiteY1" fmla="*/ 4828 h 9655"/>
                </a:gdLst>
                <a:ahLst/>
                <a:cxnLst>
                  <a:cxn ang="0">
                    <a:pos x="connsiteX0" y="connsiteY0"/>
                  </a:cxn>
                  <a:cxn ang="0">
                    <a:pos x="connsiteX1" y="connsiteY1"/>
                  </a:cxn>
                </a:cxnLst>
                <a:rect l="l" t="t" r="r" b="b"/>
                <a:pathLst>
                  <a:path w="154485" h="9655">
                    <a:moveTo>
                      <a:pt x="4828" y="4828"/>
                    </a:moveTo>
                    <a:lnTo>
                      <a:pt x="152554"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AF39BC6E-233B-6BB2-CF5E-3E5A340622E2}"/>
                  </a:ext>
                </a:extLst>
              </p:cNvPr>
              <p:cNvSpPr/>
              <p:nvPr/>
            </p:nvSpPr>
            <p:spPr>
              <a:xfrm>
                <a:off x="-5050701" y="2687675"/>
                <a:ext cx="1227901" cy="78374"/>
              </a:xfrm>
              <a:custGeom>
                <a:avLst/>
                <a:gdLst>
                  <a:gd name="connsiteX0" fmla="*/ 4828 w 151266"/>
                  <a:gd name="connsiteY0" fmla="*/ 4828 h 9655"/>
                  <a:gd name="connsiteX1" fmla="*/ 148692 w 151266"/>
                  <a:gd name="connsiteY1" fmla="*/ 4828 h 9655"/>
                </a:gdLst>
                <a:ahLst/>
                <a:cxnLst>
                  <a:cxn ang="0">
                    <a:pos x="connsiteX0" y="connsiteY0"/>
                  </a:cxn>
                  <a:cxn ang="0">
                    <a:pos x="connsiteX1" y="connsiteY1"/>
                  </a:cxn>
                </a:cxnLst>
                <a:rect l="l" t="t" r="r" b="b"/>
                <a:pathLst>
                  <a:path w="151266" h="9655">
                    <a:moveTo>
                      <a:pt x="4828" y="4828"/>
                    </a:moveTo>
                    <a:lnTo>
                      <a:pt x="148692"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Freeform: Shape 25">
                <a:extLst>
                  <a:ext uri="{FF2B5EF4-FFF2-40B4-BE49-F238E27FC236}">
                    <a16:creationId xmlns:a16="http://schemas.microsoft.com/office/drawing/2014/main" id="{6748A475-6321-1194-AF5F-09EF6FB796D7}"/>
                  </a:ext>
                </a:extLst>
              </p:cNvPr>
              <p:cNvSpPr/>
              <p:nvPr/>
            </p:nvSpPr>
            <p:spPr>
              <a:xfrm>
                <a:off x="-5050701" y="3019468"/>
                <a:ext cx="470259" cy="78374"/>
              </a:xfrm>
              <a:custGeom>
                <a:avLst/>
                <a:gdLst>
                  <a:gd name="connsiteX0" fmla="*/ 4828 w 57932"/>
                  <a:gd name="connsiteY0" fmla="*/ 4828 h 9655"/>
                  <a:gd name="connsiteX1" fmla="*/ 55357 w 57932"/>
                  <a:gd name="connsiteY1" fmla="*/ 4828 h 9655"/>
                </a:gdLst>
                <a:ahLst/>
                <a:cxnLst>
                  <a:cxn ang="0">
                    <a:pos x="connsiteX0" y="connsiteY0"/>
                  </a:cxn>
                  <a:cxn ang="0">
                    <a:pos x="connsiteX1" y="connsiteY1"/>
                  </a:cxn>
                </a:cxnLst>
                <a:rect l="l" t="t" r="r" b="b"/>
                <a:pathLst>
                  <a:path w="57932" h="9655">
                    <a:moveTo>
                      <a:pt x="4828" y="4828"/>
                    </a:moveTo>
                    <a:lnTo>
                      <a:pt x="55357"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2E272682-9E8C-37D3-0D6F-5CDF6295C654}"/>
                  </a:ext>
                </a:extLst>
              </p:cNvPr>
              <p:cNvSpPr/>
              <p:nvPr/>
            </p:nvSpPr>
            <p:spPr>
              <a:xfrm>
                <a:off x="-5050701" y="1689677"/>
                <a:ext cx="731511" cy="78374"/>
              </a:xfrm>
              <a:custGeom>
                <a:avLst/>
                <a:gdLst>
                  <a:gd name="connsiteX0" fmla="*/ 4828 w 90116"/>
                  <a:gd name="connsiteY0" fmla="*/ 4828 h 9655"/>
                  <a:gd name="connsiteX1" fmla="*/ 88185 w 90116"/>
                  <a:gd name="connsiteY1" fmla="*/ 4828 h 9655"/>
                </a:gdLst>
                <a:ahLst/>
                <a:cxnLst>
                  <a:cxn ang="0">
                    <a:pos x="connsiteX0" y="connsiteY0"/>
                  </a:cxn>
                  <a:cxn ang="0">
                    <a:pos x="connsiteX1" y="connsiteY1"/>
                  </a:cxn>
                </a:cxnLst>
                <a:rect l="l" t="t" r="r" b="b"/>
                <a:pathLst>
                  <a:path w="90116" h="9655">
                    <a:moveTo>
                      <a:pt x="4828" y="4828"/>
                    </a:moveTo>
                    <a:lnTo>
                      <a:pt x="88185"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6FEC5217-5882-E1F6-7F12-9D9E0AAC4AA2}"/>
                </a:ext>
              </a:extLst>
            </p:cNvPr>
            <p:cNvGrpSpPr/>
            <p:nvPr/>
          </p:nvGrpSpPr>
          <p:grpSpPr>
            <a:xfrm>
              <a:off x="12568041" y="1898197"/>
              <a:ext cx="743243" cy="1049286"/>
              <a:chOff x="-5301506" y="997357"/>
              <a:chExt cx="1776534" cy="2508053"/>
            </a:xfrm>
            <a:solidFill>
              <a:srgbClr val="232F3E"/>
            </a:solidFill>
          </p:grpSpPr>
          <p:sp>
            <p:nvSpPr>
              <p:cNvPr id="14" name="Freeform: Shape 13">
                <a:extLst>
                  <a:ext uri="{FF2B5EF4-FFF2-40B4-BE49-F238E27FC236}">
                    <a16:creationId xmlns:a16="http://schemas.microsoft.com/office/drawing/2014/main" id="{18685BD1-4306-3E4E-09DB-71206A0F9041}"/>
                  </a:ext>
                </a:extLst>
              </p:cNvPr>
              <p:cNvSpPr/>
              <p:nvPr/>
            </p:nvSpPr>
            <p:spPr>
              <a:xfrm>
                <a:off x="-5301506" y="997357"/>
                <a:ext cx="1776534" cy="2508053"/>
              </a:xfrm>
              <a:custGeom>
                <a:avLst/>
                <a:gdLst>
                  <a:gd name="connsiteX0" fmla="*/ 4828 w 218854"/>
                  <a:gd name="connsiteY0" fmla="*/ 297062 h 308970"/>
                  <a:gd name="connsiteX1" fmla="*/ 4828 w 218854"/>
                  <a:gd name="connsiteY1" fmla="*/ 12874 h 308970"/>
                  <a:gd name="connsiteX2" fmla="*/ 12874 w 218854"/>
                  <a:gd name="connsiteY2" fmla="*/ 4828 h 308970"/>
                  <a:gd name="connsiteX3" fmla="*/ 144186 w 218854"/>
                  <a:gd name="connsiteY3" fmla="*/ 4828 h 308970"/>
                  <a:gd name="connsiteX4" fmla="*/ 214027 w 218854"/>
                  <a:gd name="connsiteY4" fmla="*/ 74668 h 308970"/>
                  <a:gd name="connsiteX5" fmla="*/ 214027 w 218854"/>
                  <a:gd name="connsiteY5" fmla="*/ 297062 h 308970"/>
                  <a:gd name="connsiteX6" fmla="*/ 205980 w 218854"/>
                  <a:gd name="connsiteY6" fmla="*/ 305109 h 308970"/>
                  <a:gd name="connsiteX7" fmla="*/ 13196 w 218854"/>
                  <a:gd name="connsiteY7" fmla="*/ 305109 h 308970"/>
                  <a:gd name="connsiteX8" fmla="*/ 4828 w 218854"/>
                  <a:gd name="connsiteY8" fmla="*/ 297062 h 3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54" h="308970">
                    <a:moveTo>
                      <a:pt x="4828" y="297062"/>
                    </a:moveTo>
                    <a:lnTo>
                      <a:pt x="4828" y="12874"/>
                    </a:lnTo>
                    <a:cubicBezTo>
                      <a:pt x="4828" y="8368"/>
                      <a:pt x="8368" y="4828"/>
                      <a:pt x="12874" y="4828"/>
                    </a:cubicBezTo>
                    <a:lnTo>
                      <a:pt x="144186" y="4828"/>
                    </a:lnTo>
                    <a:lnTo>
                      <a:pt x="214027" y="74668"/>
                    </a:lnTo>
                    <a:lnTo>
                      <a:pt x="214027" y="297062"/>
                    </a:lnTo>
                    <a:cubicBezTo>
                      <a:pt x="214027" y="301568"/>
                      <a:pt x="210486" y="305109"/>
                      <a:pt x="205980" y="305109"/>
                    </a:cubicBezTo>
                    <a:lnTo>
                      <a:pt x="13196" y="305109"/>
                    </a:lnTo>
                    <a:cubicBezTo>
                      <a:pt x="8368" y="305109"/>
                      <a:pt x="4828" y="301568"/>
                      <a:pt x="4828" y="297062"/>
                    </a:cubicBezTo>
                    <a:close/>
                  </a:path>
                </a:pathLst>
              </a:custGeom>
              <a:solidFill>
                <a:srgbClr val="002D43"/>
              </a:solid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EEAF2EF6-B75C-571D-F571-1BE73BEEB406}"/>
                  </a:ext>
                </a:extLst>
              </p:cNvPr>
              <p:cNvSpPr/>
              <p:nvPr/>
            </p:nvSpPr>
            <p:spPr>
              <a:xfrm>
                <a:off x="-4170276" y="997357"/>
                <a:ext cx="627015" cy="627015"/>
              </a:xfrm>
              <a:custGeom>
                <a:avLst/>
                <a:gdLst>
                  <a:gd name="connsiteX0" fmla="*/ 4828 w 77242"/>
                  <a:gd name="connsiteY0" fmla="*/ 74668 h 77242"/>
                  <a:gd name="connsiteX1" fmla="*/ 74668 w 77242"/>
                  <a:gd name="connsiteY1" fmla="*/ 74668 h 77242"/>
                  <a:gd name="connsiteX2" fmla="*/ 4828 w 77242"/>
                  <a:gd name="connsiteY2" fmla="*/ 4828 h 77242"/>
                </a:gdLst>
                <a:ahLst/>
                <a:cxnLst>
                  <a:cxn ang="0">
                    <a:pos x="connsiteX0" y="connsiteY0"/>
                  </a:cxn>
                  <a:cxn ang="0">
                    <a:pos x="connsiteX1" y="connsiteY1"/>
                  </a:cxn>
                  <a:cxn ang="0">
                    <a:pos x="connsiteX2" y="connsiteY2"/>
                  </a:cxn>
                </a:cxnLst>
                <a:rect l="l" t="t" r="r" b="b"/>
                <a:pathLst>
                  <a:path w="77242" h="77242">
                    <a:moveTo>
                      <a:pt x="4828" y="74668"/>
                    </a:moveTo>
                    <a:lnTo>
                      <a:pt x="74668" y="74668"/>
                    </a:lnTo>
                    <a:lnTo>
                      <a:pt x="4828" y="4828"/>
                    </a:lnTo>
                    <a:close/>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E4E68125-BC96-E115-B762-E9E164B9D157}"/>
                  </a:ext>
                </a:extLst>
              </p:cNvPr>
              <p:cNvSpPr/>
              <p:nvPr/>
            </p:nvSpPr>
            <p:spPr>
              <a:xfrm>
                <a:off x="-5050701" y="2021477"/>
                <a:ext cx="1254023" cy="78374"/>
              </a:xfrm>
              <a:custGeom>
                <a:avLst/>
                <a:gdLst>
                  <a:gd name="connsiteX0" fmla="*/ 4828 w 154485"/>
                  <a:gd name="connsiteY0" fmla="*/ 4828 h 9655"/>
                  <a:gd name="connsiteX1" fmla="*/ 152554 w 154485"/>
                  <a:gd name="connsiteY1" fmla="*/ 4828 h 9655"/>
                </a:gdLst>
                <a:ahLst/>
                <a:cxnLst>
                  <a:cxn ang="0">
                    <a:pos x="connsiteX0" y="connsiteY0"/>
                  </a:cxn>
                  <a:cxn ang="0">
                    <a:pos x="connsiteX1" y="connsiteY1"/>
                  </a:cxn>
                </a:cxnLst>
                <a:rect l="l" t="t" r="r" b="b"/>
                <a:pathLst>
                  <a:path w="154485" h="9655">
                    <a:moveTo>
                      <a:pt x="4828" y="4828"/>
                    </a:moveTo>
                    <a:lnTo>
                      <a:pt x="152554" y="4828"/>
                    </a:lnTo>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1020F654-69E3-0723-F381-645E3A04E377}"/>
                  </a:ext>
                </a:extLst>
              </p:cNvPr>
              <p:cNvSpPr/>
              <p:nvPr/>
            </p:nvSpPr>
            <p:spPr>
              <a:xfrm>
                <a:off x="-5050701" y="2353269"/>
                <a:ext cx="1254023" cy="78374"/>
              </a:xfrm>
              <a:custGeom>
                <a:avLst/>
                <a:gdLst>
                  <a:gd name="connsiteX0" fmla="*/ 4828 w 154485"/>
                  <a:gd name="connsiteY0" fmla="*/ 4828 h 9655"/>
                  <a:gd name="connsiteX1" fmla="*/ 152554 w 154485"/>
                  <a:gd name="connsiteY1" fmla="*/ 4828 h 9655"/>
                </a:gdLst>
                <a:ahLst/>
                <a:cxnLst>
                  <a:cxn ang="0">
                    <a:pos x="connsiteX0" y="connsiteY0"/>
                  </a:cxn>
                  <a:cxn ang="0">
                    <a:pos x="connsiteX1" y="connsiteY1"/>
                  </a:cxn>
                </a:cxnLst>
                <a:rect l="l" t="t" r="r" b="b"/>
                <a:pathLst>
                  <a:path w="154485" h="9655">
                    <a:moveTo>
                      <a:pt x="4828" y="4828"/>
                    </a:moveTo>
                    <a:lnTo>
                      <a:pt x="152554" y="4828"/>
                    </a:lnTo>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3D8D9B26-7137-462B-0C3E-AF921454EC13}"/>
                  </a:ext>
                </a:extLst>
              </p:cNvPr>
              <p:cNvSpPr/>
              <p:nvPr/>
            </p:nvSpPr>
            <p:spPr>
              <a:xfrm>
                <a:off x="-5050701" y="2687675"/>
                <a:ext cx="1227901" cy="78374"/>
              </a:xfrm>
              <a:custGeom>
                <a:avLst/>
                <a:gdLst>
                  <a:gd name="connsiteX0" fmla="*/ 4828 w 151266"/>
                  <a:gd name="connsiteY0" fmla="*/ 4828 h 9655"/>
                  <a:gd name="connsiteX1" fmla="*/ 148692 w 151266"/>
                  <a:gd name="connsiteY1" fmla="*/ 4828 h 9655"/>
                </a:gdLst>
                <a:ahLst/>
                <a:cxnLst>
                  <a:cxn ang="0">
                    <a:pos x="connsiteX0" y="connsiteY0"/>
                  </a:cxn>
                  <a:cxn ang="0">
                    <a:pos x="connsiteX1" y="connsiteY1"/>
                  </a:cxn>
                </a:cxnLst>
                <a:rect l="l" t="t" r="r" b="b"/>
                <a:pathLst>
                  <a:path w="151266" h="9655">
                    <a:moveTo>
                      <a:pt x="4828" y="4828"/>
                    </a:moveTo>
                    <a:lnTo>
                      <a:pt x="148692" y="4828"/>
                    </a:lnTo>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03347D3D-AEE4-1CE4-066D-7C89999C46DD}"/>
                  </a:ext>
                </a:extLst>
              </p:cNvPr>
              <p:cNvSpPr/>
              <p:nvPr/>
            </p:nvSpPr>
            <p:spPr>
              <a:xfrm>
                <a:off x="-5050701" y="3019468"/>
                <a:ext cx="470259" cy="78374"/>
              </a:xfrm>
              <a:custGeom>
                <a:avLst/>
                <a:gdLst>
                  <a:gd name="connsiteX0" fmla="*/ 4828 w 57932"/>
                  <a:gd name="connsiteY0" fmla="*/ 4828 h 9655"/>
                  <a:gd name="connsiteX1" fmla="*/ 55357 w 57932"/>
                  <a:gd name="connsiteY1" fmla="*/ 4828 h 9655"/>
                </a:gdLst>
                <a:ahLst/>
                <a:cxnLst>
                  <a:cxn ang="0">
                    <a:pos x="connsiteX0" y="connsiteY0"/>
                  </a:cxn>
                  <a:cxn ang="0">
                    <a:pos x="connsiteX1" y="connsiteY1"/>
                  </a:cxn>
                </a:cxnLst>
                <a:rect l="l" t="t" r="r" b="b"/>
                <a:pathLst>
                  <a:path w="57932" h="9655">
                    <a:moveTo>
                      <a:pt x="4828" y="4828"/>
                    </a:moveTo>
                    <a:lnTo>
                      <a:pt x="55357" y="4828"/>
                    </a:lnTo>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C326B058-CBA4-1628-3543-15617D8208C9}"/>
                  </a:ext>
                </a:extLst>
              </p:cNvPr>
              <p:cNvSpPr/>
              <p:nvPr/>
            </p:nvSpPr>
            <p:spPr>
              <a:xfrm>
                <a:off x="-5050701" y="1689677"/>
                <a:ext cx="731511" cy="78374"/>
              </a:xfrm>
              <a:custGeom>
                <a:avLst/>
                <a:gdLst>
                  <a:gd name="connsiteX0" fmla="*/ 4828 w 90116"/>
                  <a:gd name="connsiteY0" fmla="*/ 4828 h 9655"/>
                  <a:gd name="connsiteX1" fmla="*/ 88185 w 90116"/>
                  <a:gd name="connsiteY1" fmla="*/ 4828 h 9655"/>
                </a:gdLst>
                <a:ahLst/>
                <a:cxnLst>
                  <a:cxn ang="0">
                    <a:pos x="connsiteX0" y="connsiteY0"/>
                  </a:cxn>
                  <a:cxn ang="0">
                    <a:pos x="connsiteX1" y="connsiteY1"/>
                  </a:cxn>
                </a:cxnLst>
                <a:rect l="l" t="t" r="r" b="b"/>
                <a:pathLst>
                  <a:path w="90116" h="9655">
                    <a:moveTo>
                      <a:pt x="4828" y="4828"/>
                    </a:moveTo>
                    <a:lnTo>
                      <a:pt x="88185" y="4828"/>
                    </a:lnTo>
                  </a:path>
                </a:pathLst>
              </a:custGeom>
              <a:grp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
        <p:nvSpPr>
          <p:cNvPr id="28" name="Rectangle 27">
            <a:extLst>
              <a:ext uri="{FF2B5EF4-FFF2-40B4-BE49-F238E27FC236}">
                <a16:creationId xmlns:a16="http://schemas.microsoft.com/office/drawing/2014/main" id="{E9AF1FC2-0446-FB5C-AD91-3F4AEA18192C}"/>
              </a:ext>
            </a:extLst>
          </p:cNvPr>
          <p:cNvSpPr/>
          <p:nvPr/>
        </p:nvSpPr>
        <p:spPr>
          <a:xfrm>
            <a:off x="9681904" y="3134898"/>
            <a:ext cx="2067065" cy="502573"/>
          </a:xfrm>
          <a:prstGeom prst="rect">
            <a:avLst/>
          </a:prstGeom>
        </p:spPr>
        <p:txBody>
          <a:bodyPr wrap="square">
            <a:spAutoFit/>
          </a:bodyPr>
          <a:lstStyle/>
          <a:p>
            <a:pPr algn="ctr" defTabSz="722518">
              <a:spcBef>
                <a:spcPts val="948"/>
              </a:spcBef>
              <a:spcAft>
                <a:spcPts val="473"/>
              </a:spcAft>
              <a:defRPr/>
            </a:pPr>
            <a:r>
              <a:rPr lang="en-US" sz="1333" dirty="0">
                <a:solidFill>
                  <a:prstClr val="white"/>
                </a:solidFill>
                <a:latin typeface="Calibri" panose="020F0502020204030204" pitchFamily="34" charset="0"/>
                <a:ea typeface="Amazon Ember" panose="020B0603020204020204" pitchFamily="34" charset="0"/>
                <a:cs typeface="Calibri" panose="020F0502020204030204" pitchFamily="34" charset="0"/>
              </a:rPr>
              <a:t>CIFS/NFS, transcoding, encoding, rendering</a:t>
            </a:r>
          </a:p>
        </p:txBody>
      </p:sp>
      <p:sp>
        <p:nvSpPr>
          <p:cNvPr id="29" name="Text Placeholder 4">
            <a:extLst>
              <a:ext uri="{FF2B5EF4-FFF2-40B4-BE49-F238E27FC236}">
                <a16:creationId xmlns:a16="http://schemas.microsoft.com/office/drawing/2014/main" id="{240C7AED-5940-CA0E-D9A0-3504B26A6C82}"/>
              </a:ext>
            </a:extLst>
          </p:cNvPr>
          <p:cNvSpPr txBox="1">
            <a:spLocks/>
          </p:cNvSpPr>
          <p:nvPr/>
        </p:nvSpPr>
        <p:spPr>
          <a:xfrm>
            <a:off x="7460370" y="1103394"/>
            <a:ext cx="2019901" cy="323165"/>
          </a:xfrm>
          <a:prstGeom prst="rect">
            <a:avLst/>
          </a:prstGeom>
        </p:spPr>
        <p:txBody>
          <a:bodyPr anchor="b" anchorCtr="0">
            <a:spAutoFit/>
          </a:bodyPr>
          <a:lstStyle>
            <a:lvl1pPr marL="0" indent="0" algn="l" defTabSz="457200" rtl="0" eaLnBrk="1" latinLnBrk="0" hangingPunct="1">
              <a:spcBef>
                <a:spcPct val="20000"/>
              </a:spcBef>
              <a:buFontTx/>
              <a:buNone/>
              <a:defRPr sz="2400" b="0" i="0" kern="1200">
                <a:solidFill>
                  <a:schemeClr val="accent6">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accent6">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accent6">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722518">
              <a:spcBef>
                <a:spcPts val="948"/>
              </a:spcBef>
              <a:spcAft>
                <a:spcPts val="473"/>
              </a:spcAft>
              <a:defRPr/>
            </a:pP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Big data analytics</a:t>
            </a:r>
          </a:p>
        </p:txBody>
      </p:sp>
      <p:sp>
        <p:nvSpPr>
          <p:cNvPr id="30" name="Rectangle 29">
            <a:extLst>
              <a:ext uri="{FF2B5EF4-FFF2-40B4-BE49-F238E27FC236}">
                <a16:creationId xmlns:a16="http://schemas.microsoft.com/office/drawing/2014/main" id="{F248D55F-AED0-7750-4322-ED6D9E118200}"/>
              </a:ext>
            </a:extLst>
          </p:cNvPr>
          <p:cNvSpPr/>
          <p:nvPr/>
        </p:nvSpPr>
        <p:spPr>
          <a:xfrm>
            <a:off x="7413205" y="3134897"/>
            <a:ext cx="2114231" cy="502573"/>
          </a:xfrm>
          <a:prstGeom prst="rect">
            <a:avLst/>
          </a:prstGeom>
        </p:spPr>
        <p:txBody>
          <a:bodyPr wrap="square">
            <a:spAutoFit/>
          </a:bodyPr>
          <a:lstStyle/>
          <a:p>
            <a:pPr algn="ctr" defTabSz="722518">
              <a:spcBef>
                <a:spcPts val="948"/>
              </a:spcBef>
              <a:spcAft>
                <a:spcPts val="473"/>
              </a:spcAft>
              <a:defRPr/>
            </a:pPr>
            <a:r>
              <a:rPr lang="en-US" sz="1333" dirty="0">
                <a:solidFill>
                  <a:prstClr val="white"/>
                </a:solidFill>
                <a:latin typeface="Calibri" panose="020F0502020204030204" pitchFamily="34" charset="0"/>
                <a:ea typeface="Amazon Ember" panose="020B0603020204020204" pitchFamily="34" charset="0"/>
                <a:cs typeface="Calibri" panose="020F0502020204030204" pitchFamily="34" charset="0"/>
              </a:rPr>
              <a:t>Kafka, Splunk, Hadoop, Data warehousing</a:t>
            </a:r>
          </a:p>
        </p:txBody>
      </p:sp>
      <p:sp>
        <p:nvSpPr>
          <p:cNvPr id="31" name="Text Placeholder 4">
            <a:extLst>
              <a:ext uri="{FF2B5EF4-FFF2-40B4-BE49-F238E27FC236}">
                <a16:creationId xmlns:a16="http://schemas.microsoft.com/office/drawing/2014/main" id="{878C6A2C-56AB-2AAF-BE80-BFBE7F1B537D}"/>
              </a:ext>
            </a:extLst>
          </p:cNvPr>
          <p:cNvSpPr txBox="1">
            <a:spLocks/>
          </p:cNvSpPr>
          <p:nvPr/>
        </p:nvSpPr>
        <p:spPr>
          <a:xfrm>
            <a:off x="5067741" y="872561"/>
            <a:ext cx="2318679" cy="553998"/>
          </a:xfrm>
          <a:prstGeom prst="rect">
            <a:avLst/>
          </a:prstGeom>
        </p:spPr>
        <p:txBody>
          <a:bodyPr anchor="b" anchorCtr="0">
            <a:spAutoFit/>
          </a:bodyPr>
          <a:lstStyle>
            <a:lvl1pPr marL="0" indent="0" algn="l" defTabSz="457200" rtl="0" eaLnBrk="1" latinLnBrk="0" hangingPunct="1">
              <a:spcBef>
                <a:spcPct val="20000"/>
              </a:spcBef>
              <a:buFontTx/>
              <a:buNone/>
              <a:defRPr sz="2400" b="0" i="0" kern="1200">
                <a:solidFill>
                  <a:schemeClr val="accent6">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accent6">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accent6">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722518">
              <a:spcBef>
                <a:spcPts val="948"/>
              </a:spcBef>
              <a:spcAft>
                <a:spcPts val="473"/>
              </a:spcAft>
              <a:defRPr/>
            </a:pP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Non-relational/</a:t>
            </a:r>
            <a:b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b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NoSQL databases</a:t>
            </a:r>
            <a:endParaRPr lang="en-US" sz="1667" dirty="0">
              <a:solidFill>
                <a:srgbClr val="000000"/>
              </a:solidFill>
              <a:latin typeface="Calibri" panose="020F0502020204030204" pitchFamily="34" charset="0"/>
              <a:ea typeface="Amazon Ember" panose="020B060302020402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14824FF1-ACEC-DADB-481B-62721F86B883}"/>
              </a:ext>
            </a:extLst>
          </p:cNvPr>
          <p:cNvGrpSpPr/>
          <p:nvPr/>
        </p:nvGrpSpPr>
        <p:grpSpPr>
          <a:xfrm>
            <a:off x="5770496" y="1893637"/>
            <a:ext cx="853080" cy="924711"/>
            <a:chOff x="6924595" y="1627715"/>
            <a:chExt cx="1023696" cy="1109652"/>
          </a:xfrm>
        </p:grpSpPr>
        <p:grpSp>
          <p:nvGrpSpPr>
            <p:cNvPr id="33" name="Graphic 122">
              <a:extLst>
                <a:ext uri="{FF2B5EF4-FFF2-40B4-BE49-F238E27FC236}">
                  <a16:creationId xmlns:a16="http://schemas.microsoft.com/office/drawing/2014/main" id="{05D38762-F7B9-9CCF-E15A-CF6CC4390553}"/>
                </a:ext>
              </a:extLst>
            </p:cNvPr>
            <p:cNvGrpSpPr/>
            <p:nvPr/>
          </p:nvGrpSpPr>
          <p:grpSpPr>
            <a:xfrm>
              <a:off x="7278224" y="1627715"/>
              <a:ext cx="450156" cy="556317"/>
              <a:chOff x="5551636" y="1656582"/>
              <a:chExt cx="341161" cy="421618"/>
            </a:xfrm>
          </p:grpSpPr>
          <p:sp>
            <p:nvSpPr>
              <p:cNvPr id="49" name="Freeform: Shape 48">
                <a:extLst>
                  <a:ext uri="{FF2B5EF4-FFF2-40B4-BE49-F238E27FC236}">
                    <a16:creationId xmlns:a16="http://schemas.microsoft.com/office/drawing/2014/main" id="{F2718F02-5078-2C24-E3C7-85339FE13977}"/>
                  </a:ext>
                </a:extLst>
              </p:cNvPr>
              <p:cNvSpPr/>
              <p:nvPr/>
            </p:nvSpPr>
            <p:spPr>
              <a:xfrm>
                <a:off x="5551640" y="1656584"/>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0" name="Freeform: Shape 49">
                <a:extLst>
                  <a:ext uri="{FF2B5EF4-FFF2-40B4-BE49-F238E27FC236}">
                    <a16:creationId xmlns:a16="http://schemas.microsoft.com/office/drawing/2014/main" id="{5D993786-C43F-3709-1980-E5C4D4477BD9}"/>
                  </a:ext>
                </a:extLst>
              </p:cNvPr>
              <p:cNvSpPr/>
              <p:nvPr/>
            </p:nvSpPr>
            <p:spPr>
              <a:xfrm>
                <a:off x="5551640" y="1656582"/>
                <a:ext cx="341155" cy="119082"/>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1" name="Freeform: Shape 50">
                <a:extLst>
                  <a:ext uri="{FF2B5EF4-FFF2-40B4-BE49-F238E27FC236}">
                    <a16:creationId xmlns:a16="http://schemas.microsoft.com/office/drawing/2014/main" id="{E2883CB1-3E0B-3C37-FBD6-6F147D986324}"/>
                  </a:ext>
                </a:extLst>
              </p:cNvPr>
              <p:cNvSpPr/>
              <p:nvPr/>
            </p:nvSpPr>
            <p:spPr>
              <a:xfrm>
                <a:off x="5551636" y="1818470"/>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2" name="Freeform: Shape 51">
                <a:extLst>
                  <a:ext uri="{FF2B5EF4-FFF2-40B4-BE49-F238E27FC236}">
                    <a16:creationId xmlns:a16="http://schemas.microsoft.com/office/drawing/2014/main" id="{876D2350-8FB3-66BC-ED1F-42F8E7A2E4BD}"/>
                  </a:ext>
                </a:extLst>
              </p:cNvPr>
              <p:cNvSpPr/>
              <p:nvPr/>
            </p:nvSpPr>
            <p:spPr>
              <a:xfrm>
                <a:off x="5551640" y="1920816"/>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3" name="Freeform: Shape 52">
                <a:extLst>
                  <a:ext uri="{FF2B5EF4-FFF2-40B4-BE49-F238E27FC236}">
                    <a16:creationId xmlns:a16="http://schemas.microsoft.com/office/drawing/2014/main" id="{9E9C95AF-8CFF-B1C2-9BDF-B5D8586BA9DB}"/>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4" name="Freeform: Shape 33">
              <a:extLst>
                <a:ext uri="{FF2B5EF4-FFF2-40B4-BE49-F238E27FC236}">
                  <a16:creationId xmlns:a16="http://schemas.microsoft.com/office/drawing/2014/main" id="{916EE046-3471-102F-DE5A-6BE9F760A835}"/>
                </a:ext>
              </a:extLst>
            </p:cNvPr>
            <p:cNvSpPr/>
            <p:nvPr/>
          </p:nvSpPr>
          <p:spPr>
            <a:xfrm>
              <a:off x="7178477" y="1809594"/>
              <a:ext cx="228600" cy="385762"/>
            </a:xfrm>
            <a:custGeom>
              <a:avLst/>
              <a:gdLst>
                <a:gd name="connsiteX0" fmla="*/ 80963 w 228600"/>
                <a:gd name="connsiteY0" fmla="*/ 0 h 385762"/>
                <a:gd name="connsiteX1" fmla="*/ 80963 w 228600"/>
                <a:gd name="connsiteY1" fmla="*/ 0 h 385762"/>
                <a:gd name="connsiteX2" fmla="*/ 107156 w 228600"/>
                <a:gd name="connsiteY2" fmla="*/ 2381 h 385762"/>
                <a:gd name="connsiteX3" fmla="*/ 121444 w 228600"/>
                <a:gd name="connsiteY3" fmla="*/ 7144 h 385762"/>
                <a:gd name="connsiteX4" fmla="*/ 130969 w 228600"/>
                <a:gd name="connsiteY4" fmla="*/ 9525 h 385762"/>
                <a:gd name="connsiteX5" fmla="*/ 147638 w 228600"/>
                <a:gd name="connsiteY5" fmla="*/ 19050 h 385762"/>
                <a:gd name="connsiteX6" fmla="*/ 154781 w 228600"/>
                <a:gd name="connsiteY6" fmla="*/ 21431 h 385762"/>
                <a:gd name="connsiteX7" fmla="*/ 169069 w 228600"/>
                <a:gd name="connsiteY7" fmla="*/ 30956 h 385762"/>
                <a:gd name="connsiteX8" fmla="*/ 176213 w 228600"/>
                <a:gd name="connsiteY8" fmla="*/ 33337 h 385762"/>
                <a:gd name="connsiteX9" fmla="*/ 192881 w 228600"/>
                <a:gd name="connsiteY9" fmla="*/ 40481 h 385762"/>
                <a:gd name="connsiteX10" fmla="*/ 209550 w 228600"/>
                <a:gd name="connsiteY10" fmla="*/ 59531 h 385762"/>
                <a:gd name="connsiteX11" fmla="*/ 221456 w 228600"/>
                <a:gd name="connsiteY11" fmla="*/ 78581 h 385762"/>
                <a:gd name="connsiteX12" fmla="*/ 228600 w 228600"/>
                <a:gd name="connsiteY12" fmla="*/ 102394 h 385762"/>
                <a:gd name="connsiteX13" fmla="*/ 226219 w 228600"/>
                <a:gd name="connsiteY13" fmla="*/ 176212 h 385762"/>
                <a:gd name="connsiteX14" fmla="*/ 223838 w 228600"/>
                <a:gd name="connsiteY14" fmla="*/ 183356 h 385762"/>
                <a:gd name="connsiteX15" fmla="*/ 221456 w 228600"/>
                <a:gd name="connsiteY15" fmla="*/ 207169 h 385762"/>
                <a:gd name="connsiteX16" fmla="*/ 216694 w 228600"/>
                <a:gd name="connsiteY16" fmla="*/ 214312 h 385762"/>
                <a:gd name="connsiteX17" fmla="*/ 214313 w 228600"/>
                <a:gd name="connsiteY17" fmla="*/ 221456 h 385762"/>
                <a:gd name="connsiteX18" fmla="*/ 204788 w 228600"/>
                <a:gd name="connsiteY18" fmla="*/ 238125 h 385762"/>
                <a:gd name="connsiteX19" fmla="*/ 195263 w 228600"/>
                <a:gd name="connsiteY19" fmla="*/ 269081 h 385762"/>
                <a:gd name="connsiteX20" fmla="*/ 190500 w 228600"/>
                <a:gd name="connsiteY20" fmla="*/ 278606 h 385762"/>
                <a:gd name="connsiteX21" fmla="*/ 183356 w 228600"/>
                <a:gd name="connsiteY21" fmla="*/ 300037 h 385762"/>
                <a:gd name="connsiteX22" fmla="*/ 180975 w 228600"/>
                <a:gd name="connsiteY22" fmla="*/ 307181 h 385762"/>
                <a:gd name="connsiteX23" fmla="*/ 171450 w 228600"/>
                <a:gd name="connsiteY23" fmla="*/ 321469 h 385762"/>
                <a:gd name="connsiteX24" fmla="*/ 169069 w 228600"/>
                <a:gd name="connsiteY24" fmla="*/ 330994 h 385762"/>
                <a:gd name="connsiteX25" fmla="*/ 159544 w 228600"/>
                <a:gd name="connsiteY25" fmla="*/ 345281 h 385762"/>
                <a:gd name="connsiteX26" fmla="*/ 154781 w 228600"/>
                <a:gd name="connsiteY26" fmla="*/ 352425 h 385762"/>
                <a:gd name="connsiteX27" fmla="*/ 145256 w 228600"/>
                <a:gd name="connsiteY27" fmla="*/ 371475 h 385762"/>
                <a:gd name="connsiteX28" fmla="*/ 140494 w 228600"/>
                <a:gd name="connsiteY28" fmla="*/ 381000 h 385762"/>
                <a:gd name="connsiteX29" fmla="*/ 130969 w 228600"/>
                <a:gd name="connsiteY29" fmla="*/ 385762 h 385762"/>
                <a:gd name="connsiteX30" fmla="*/ 109538 w 228600"/>
                <a:gd name="connsiteY30" fmla="*/ 383381 h 385762"/>
                <a:gd name="connsiteX31" fmla="*/ 85725 w 228600"/>
                <a:gd name="connsiteY31" fmla="*/ 366712 h 385762"/>
                <a:gd name="connsiteX32" fmla="*/ 76200 w 228600"/>
                <a:gd name="connsiteY32" fmla="*/ 357187 h 385762"/>
                <a:gd name="connsiteX33" fmla="*/ 69056 w 228600"/>
                <a:gd name="connsiteY33" fmla="*/ 354806 h 385762"/>
                <a:gd name="connsiteX34" fmla="*/ 64294 w 228600"/>
                <a:gd name="connsiteY34" fmla="*/ 347662 h 385762"/>
                <a:gd name="connsiteX35" fmla="*/ 50006 w 228600"/>
                <a:gd name="connsiteY35" fmla="*/ 335756 h 385762"/>
                <a:gd name="connsiteX36" fmla="*/ 35719 w 228600"/>
                <a:gd name="connsiteY36" fmla="*/ 319087 h 385762"/>
                <a:gd name="connsiteX37" fmla="*/ 30956 w 228600"/>
                <a:gd name="connsiteY37" fmla="*/ 307181 h 385762"/>
                <a:gd name="connsiteX38" fmla="*/ 26194 w 228600"/>
                <a:gd name="connsiteY38" fmla="*/ 300037 h 385762"/>
                <a:gd name="connsiteX39" fmla="*/ 23813 w 228600"/>
                <a:gd name="connsiteY39" fmla="*/ 292894 h 385762"/>
                <a:gd name="connsiteX40" fmla="*/ 11906 w 228600"/>
                <a:gd name="connsiteY40" fmla="*/ 271462 h 385762"/>
                <a:gd name="connsiteX41" fmla="*/ 4763 w 228600"/>
                <a:gd name="connsiteY41" fmla="*/ 250031 h 385762"/>
                <a:gd name="connsiteX42" fmla="*/ 0 w 228600"/>
                <a:gd name="connsiteY42" fmla="*/ 228600 h 385762"/>
                <a:gd name="connsiteX43" fmla="*/ 2381 w 228600"/>
                <a:gd name="connsiteY43" fmla="*/ 114300 h 385762"/>
                <a:gd name="connsiteX44" fmla="*/ 7144 w 228600"/>
                <a:gd name="connsiteY44" fmla="*/ 100012 h 385762"/>
                <a:gd name="connsiteX45" fmla="*/ 9525 w 228600"/>
                <a:gd name="connsiteY45" fmla="*/ 92869 h 385762"/>
                <a:gd name="connsiteX46" fmla="*/ 19050 w 228600"/>
                <a:gd name="connsiteY46" fmla="*/ 80962 h 385762"/>
                <a:gd name="connsiteX47" fmla="*/ 28575 w 228600"/>
                <a:gd name="connsiteY47" fmla="*/ 66675 h 385762"/>
                <a:gd name="connsiteX48" fmla="*/ 40481 w 228600"/>
                <a:gd name="connsiteY48" fmla="*/ 47625 h 385762"/>
                <a:gd name="connsiteX49" fmla="*/ 45244 w 228600"/>
                <a:gd name="connsiteY49" fmla="*/ 40481 h 385762"/>
                <a:gd name="connsiteX50" fmla="*/ 80963 w 228600"/>
                <a:gd name="connsiteY50" fmla="*/ 0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8600" h="385762">
                  <a:moveTo>
                    <a:pt x="80963" y="0"/>
                  </a:moveTo>
                  <a:lnTo>
                    <a:pt x="80963" y="0"/>
                  </a:lnTo>
                  <a:cubicBezTo>
                    <a:pt x="89694" y="794"/>
                    <a:pt x="98522" y="857"/>
                    <a:pt x="107156" y="2381"/>
                  </a:cubicBezTo>
                  <a:cubicBezTo>
                    <a:pt x="112100" y="3253"/>
                    <a:pt x="116574" y="5927"/>
                    <a:pt x="121444" y="7144"/>
                  </a:cubicBezTo>
                  <a:lnTo>
                    <a:pt x="130969" y="9525"/>
                  </a:lnTo>
                  <a:cubicBezTo>
                    <a:pt x="138142" y="14306"/>
                    <a:pt x="139182" y="15426"/>
                    <a:pt x="147638" y="19050"/>
                  </a:cubicBezTo>
                  <a:cubicBezTo>
                    <a:pt x="149945" y="20039"/>
                    <a:pt x="152400" y="20637"/>
                    <a:pt x="154781" y="21431"/>
                  </a:cubicBezTo>
                  <a:cubicBezTo>
                    <a:pt x="159544" y="24606"/>
                    <a:pt x="163639" y="29146"/>
                    <a:pt x="169069" y="30956"/>
                  </a:cubicBezTo>
                  <a:cubicBezTo>
                    <a:pt x="171450" y="31750"/>
                    <a:pt x="173906" y="32348"/>
                    <a:pt x="176213" y="33337"/>
                  </a:cubicBezTo>
                  <a:cubicBezTo>
                    <a:pt x="196815" y="42166"/>
                    <a:pt x="176126" y="34896"/>
                    <a:pt x="192881" y="40481"/>
                  </a:cubicBezTo>
                  <a:cubicBezTo>
                    <a:pt x="203993" y="57150"/>
                    <a:pt x="197643" y="51594"/>
                    <a:pt x="209550" y="59531"/>
                  </a:cubicBezTo>
                  <a:cubicBezTo>
                    <a:pt x="212823" y="64440"/>
                    <a:pt x="219402" y="74062"/>
                    <a:pt x="221456" y="78581"/>
                  </a:cubicBezTo>
                  <a:cubicBezTo>
                    <a:pt x="224678" y="85671"/>
                    <a:pt x="226680" y="94715"/>
                    <a:pt x="228600" y="102394"/>
                  </a:cubicBezTo>
                  <a:cubicBezTo>
                    <a:pt x="227806" y="127000"/>
                    <a:pt x="227665" y="151636"/>
                    <a:pt x="226219" y="176212"/>
                  </a:cubicBezTo>
                  <a:cubicBezTo>
                    <a:pt x="226072" y="178718"/>
                    <a:pt x="224220" y="180875"/>
                    <a:pt x="223838" y="183356"/>
                  </a:cubicBezTo>
                  <a:cubicBezTo>
                    <a:pt x="222625" y="191241"/>
                    <a:pt x="223250" y="199396"/>
                    <a:pt x="221456" y="207169"/>
                  </a:cubicBezTo>
                  <a:cubicBezTo>
                    <a:pt x="220813" y="209957"/>
                    <a:pt x="218281" y="211931"/>
                    <a:pt x="216694" y="214312"/>
                  </a:cubicBezTo>
                  <a:cubicBezTo>
                    <a:pt x="215900" y="216693"/>
                    <a:pt x="215302" y="219149"/>
                    <a:pt x="214313" y="221456"/>
                  </a:cubicBezTo>
                  <a:cubicBezTo>
                    <a:pt x="210689" y="229912"/>
                    <a:pt x="209569" y="230953"/>
                    <a:pt x="204788" y="238125"/>
                  </a:cubicBezTo>
                  <a:cubicBezTo>
                    <a:pt x="202358" y="247841"/>
                    <a:pt x="199348" y="260912"/>
                    <a:pt x="195263" y="269081"/>
                  </a:cubicBezTo>
                  <a:lnTo>
                    <a:pt x="190500" y="278606"/>
                  </a:lnTo>
                  <a:cubicBezTo>
                    <a:pt x="186486" y="298679"/>
                    <a:pt x="190751" y="282782"/>
                    <a:pt x="183356" y="300037"/>
                  </a:cubicBezTo>
                  <a:cubicBezTo>
                    <a:pt x="182367" y="302344"/>
                    <a:pt x="182194" y="304987"/>
                    <a:pt x="180975" y="307181"/>
                  </a:cubicBezTo>
                  <a:cubicBezTo>
                    <a:pt x="178195" y="312185"/>
                    <a:pt x="171450" y="321469"/>
                    <a:pt x="171450" y="321469"/>
                  </a:cubicBezTo>
                  <a:cubicBezTo>
                    <a:pt x="170656" y="324644"/>
                    <a:pt x="170533" y="328067"/>
                    <a:pt x="169069" y="330994"/>
                  </a:cubicBezTo>
                  <a:cubicBezTo>
                    <a:pt x="166509" y="336113"/>
                    <a:pt x="162719" y="340519"/>
                    <a:pt x="159544" y="345281"/>
                  </a:cubicBezTo>
                  <a:cubicBezTo>
                    <a:pt x="157956" y="347662"/>
                    <a:pt x="155844" y="349768"/>
                    <a:pt x="154781" y="352425"/>
                  </a:cubicBezTo>
                  <a:cubicBezTo>
                    <a:pt x="145404" y="375870"/>
                    <a:pt x="154769" y="354827"/>
                    <a:pt x="145256" y="371475"/>
                  </a:cubicBezTo>
                  <a:cubicBezTo>
                    <a:pt x="143495" y="374557"/>
                    <a:pt x="143004" y="378490"/>
                    <a:pt x="140494" y="381000"/>
                  </a:cubicBezTo>
                  <a:cubicBezTo>
                    <a:pt x="137984" y="383510"/>
                    <a:pt x="134144" y="384175"/>
                    <a:pt x="130969" y="385762"/>
                  </a:cubicBezTo>
                  <a:cubicBezTo>
                    <a:pt x="123825" y="384968"/>
                    <a:pt x="116357" y="385654"/>
                    <a:pt x="109538" y="383381"/>
                  </a:cubicBezTo>
                  <a:cubicBezTo>
                    <a:pt x="107465" y="382690"/>
                    <a:pt x="89070" y="369639"/>
                    <a:pt x="85725" y="366712"/>
                  </a:cubicBezTo>
                  <a:cubicBezTo>
                    <a:pt x="82346" y="363755"/>
                    <a:pt x="79854" y="359797"/>
                    <a:pt x="76200" y="357187"/>
                  </a:cubicBezTo>
                  <a:cubicBezTo>
                    <a:pt x="74157" y="355728"/>
                    <a:pt x="71437" y="355600"/>
                    <a:pt x="69056" y="354806"/>
                  </a:cubicBezTo>
                  <a:cubicBezTo>
                    <a:pt x="67469" y="352425"/>
                    <a:pt x="66318" y="349686"/>
                    <a:pt x="64294" y="347662"/>
                  </a:cubicBezTo>
                  <a:cubicBezTo>
                    <a:pt x="52191" y="335559"/>
                    <a:pt x="61712" y="351364"/>
                    <a:pt x="50006" y="335756"/>
                  </a:cubicBezTo>
                  <a:cubicBezTo>
                    <a:pt x="37082" y="318523"/>
                    <a:pt x="49378" y="328194"/>
                    <a:pt x="35719" y="319087"/>
                  </a:cubicBezTo>
                  <a:cubicBezTo>
                    <a:pt x="34131" y="315118"/>
                    <a:pt x="32868" y="311004"/>
                    <a:pt x="30956" y="307181"/>
                  </a:cubicBezTo>
                  <a:cubicBezTo>
                    <a:pt x="29676" y="304621"/>
                    <a:pt x="27474" y="302597"/>
                    <a:pt x="26194" y="300037"/>
                  </a:cubicBezTo>
                  <a:cubicBezTo>
                    <a:pt x="25072" y="297792"/>
                    <a:pt x="24935" y="295139"/>
                    <a:pt x="23813" y="292894"/>
                  </a:cubicBezTo>
                  <a:cubicBezTo>
                    <a:pt x="18773" y="282814"/>
                    <a:pt x="15725" y="281391"/>
                    <a:pt x="11906" y="271462"/>
                  </a:cubicBezTo>
                  <a:cubicBezTo>
                    <a:pt x="9203" y="264434"/>
                    <a:pt x="6240" y="257415"/>
                    <a:pt x="4763" y="250031"/>
                  </a:cubicBezTo>
                  <a:cubicBezTo>
                    <a:pt x="1739" y="234916"/>
                    <a:pt x="3363" y="242051"/>
                    <a:pt x="0" y="228600"/>
                  </a:cubicBezTo>
                  <a:cubicBezTo>
                    <a:pt x="794" y="190500"/>
                    <a:pt x="267" y="152350"/>
                    <a:pt x="2381" y="114300"/>
                  </a:cubicBezTo>
                  <a:cubicBezTo>
                    <a:pt x="2659" y="109287"/>
                    <a:pt x="5556" y="104775"/>
                    <a:pt x="7144" y="100012"/>
                  </a:cubicBezTo>
                  <a:cubicBezTo>
                    <a:pt x="7938" y="97631"/>
                    <a:pt x="7957" y="94829"/>
                    <a:pt x="9525" y="92869"/>
                  </a:cubicBezTo>
                  <a:lnTo>
                    <a:pt x="19050" y="80962"/>
                  </a:lnTo>
                  <a:cubicBezTo>
                    <a:pt x="24030" y="66022"/>
                    <a:pt x="17598" y="81768"/>
                    <a:pt x="28575" y="66675"/>
                  </a:cubicBezTo>
                  <a:cubicBezTo>
                    <a:pt x="32979" y="60619"/>
                    <a:pt x="36461" y="53942"/>
                    <a:pt x="40481" y="47625"/>
                  </a:cubicBezTo>
                  <a:cubicBezTo>
                    <a:pt x="42018" y="45210"/>
                    <a:pt x="43220" y="42505"/>
                    <a:pt x="45244" y="40481"/>
                  </a:cubicBezTo>
                  <a:lnTo>
                    <a:pt x="80963" y="0"/>
                  </a:lnTo>
                  <a:close/>
                </a:path>
              </a:pathLst>
            </a:custGeom>
            <a:solidFill>
              <a:srgbClr val="232F3E"/>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5" name="Graphic 122">
              <a:extLst>
                <a:ext uri="{FF2B5EF4-FFF2-40B4-BE49-F238E27FC236}">
                  <a16:creationId xmlns:a16="http://schemas.microsoft.com/office/drawing/2014/main" id="{E35B6C36-B3E0-BB16-CE71-16A63C033781}"/>
                </a:ext>
              </a:extLst>
            </p:cNvPr>
            <p:cNvGrpSpPr/>
            <p:nvPr/>
          </p:nvGrpSpPr>
          <p:grpSpPr>
            <a:xfrm>
              <a:off x="6924595" y="1797308"/>
              <a:ext cx="483275" cy="597251"/>
              <a:chOff x="5551639" y="1656582"/>
              <a:chExt cx="341158" cy="421617"/>
            </a:xfrm>
          </p:grpSpPr>
          <p:sp>
            <p:nvSpPr>
              <p:cNvPr id="44" name="Freeform: Shape 43">
                <a:extLst>
                  <a:ext uri="{FF2B5EF4-FFF2-40B4-BE49-F238E27FC236}">
                    <a16:creationId xmlns:a16="http://schemas.microsoft.com/office/drawing/2014/main" id="{2DC9BEB3-5A35-012F-F0EC-A91CE573BE79}"/>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5" name="Freeform: Shape 44">
                <a:extLst>
                  <a:ext uri="{FF2B5EF4-FFF2-40B4-BE49-F238E27FC236}">
                    <a16:creationId xmlns:a16="http://schemas.microsoft.com/office/drawing/2014/main" id="{6F4970F8-C92C-E371-77C5-DA17D0B5A6A1}"/>
                  </a:ext>
                </a:extLst>
              </p:cNvPr>
              <p:cNvSpPr/>
              <p:nvPr/>
            </p:nvSpPr>
            <p:spPr>
              <a:xfrm>
                <a:off x="5551642" y="1656582"/>
                <a:ext cx="341155" cy="119082"/>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6" name="Freeform: Shape 45">
                <a:extLst>
                  <a:ext uri="{FF2B5EF4-FFF2-40B4-BE49-F238E27FC236}">
                    <a16:creationId xmlns:a16="http://schemas.microsoft.com/office/drawing/2014/main" id="{C4587060-1A0A-04C6-BC6F-CE6FF73DBB08}"/>
                  </a:ext>
                </a:extLst>
              </p:cNvPr>
              <p:cNvSpPr/>
              <p:nvPr/>
            </p:nvSpPr>
            <p:spPr>
              <a:xfrm>
                <a:off x="5551642" y="1818469"/>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7" name="Freeform: Shape 46">
                <a:extLst>
                  <a:ext uri="{FF2B5EF4-FFF2-40B4-BE49-F238E27FC236}">
                    <a16:creationId xmlns:a16="http://schemas.microsoft.com/office/drawing/2014/main" id="{CE64E156-908D-38C2-593C-1DA566EEC059}"/>
                  </a:ext>
                </a:extLst>
              </p:cNvPr>
              <p:cNvSpPr/>
              <p:nvPr/>
            </p:nvSpPr>
            <p:spPr>
              <a:xfrm>
                <a:off x="5551639" y="1920816"/>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Freeform: Shape 47">
                <a:extLst>
                  <a:ext uri="{FF2B5EF4-FFF2-40B4-BE49-F238E27FC236}">
                    <a16:creationId xmlns:a16="http://schemas.microsoft.com/office/drawing/2014/main" id="{6A5F16AE-D657-0ECA-1BD4-4C4C58C46100}"/>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6" name="Freeform: Shape 35">
              <a:extLst>
                <a:ext uri="{FF2B5EF4-FFF2-40B4-BE49-F238E27FC236}">
                  <a16:creationId xmlns:a16="http://schemas.microsoft.com/office/drawing/2014/main" id="{0A8A398B-F0FD-40EE-AE51-EAE300668EBF}"/>
                </a:ext>
              </a:extLst>
            </p:cNvPr>
            <p:cNvSpPr/>
            <p:nvPr/>
          </p:nvSpPr>
          <p:spPr>
            <a:xfrm>
              <a:off x="7321756" y="1961995"/>
              <a:ext cx="473465" cy="502443"/>
            </a:xfrm>
            <a:custGeom>
              <a:avLst/>
              <a:gdLst>
                <a:gd name="connsiteX0" fmla="*/ 4358 w 473465"/>
                <a:gd name="connsiteY0" fmla="*/ 445293 h 502443"/>
                <a:gd name="connsiteX1" fmla="*/ 4358 w 473465"/>
                <a:gd name="connsiteY1" fmla="*/ 445293 h 502443"/>
                <a:gd name="connsiteX2" fmla="*/ 4358 w 473465"/>
                <a:gd name="connsiteY2" fmla="*/ 273843 h 502443"/>
                <a:gd name="connsiteX3" fmla="*/ 9121 w 473465"/>
                <a:gd name="connsiteY3" fmla="*/ 209550 h 502443"/>
                <a:gd name="connsiteX4" fmla="*/ 6740 w 473465"/>
                <a:gd name="connsiteY4" fmla="*/ 152400 h 502443"/>
                <a:gd name="connsiteX5" fmla="*/ 9121 w 473465"/>
                <a:gd name="connsiteY5" fmla="*/ 76200 h 502443"/>
                <a:gd name="connsiteX6" fmla="*/ 13883 w 473465"/>
                <a:gd name="connsiteY6" fmla="*/ 69056 h 502443"/>
                <a:gd name="connsiteX7" fmla="*/ 28171 w 473465"/>
                <a:gd name="connsiteY7" fmla="*/ 57150 h 502443"/>
                <a:gd name="connsiteX8" fmla="*/ 47221 w 473465"/>
                <a:gd name="connsiteY8" fmla="*/ 52387 h 502443"/>
                <a:gd name="connsiteX9" fmla="*/ 54365 w 473465"/>
                <a:gd name="connsiteY9" fmla="*/ 50006 h 502443"/>
                <a:gd name="connsiteX10" fmla="*/ 71033 w 473465"/>
                <a:gd name="connsiteY10" fmla="*/ 42862 h 502443"/>
                <a:gd name="connsiteX11" fmla="*/ 92465 w 473465"/>
                <a:gd name="connsiteY11" fmla="*/ 40481 h 502443"/>
                <a:gd name="connsiteX12" fmla="*/ 109133 w 473465"/>
                <a:gd name="connsiteY12" fmla="*/ 28575 h 502443"/>
                <a:gd name="connsiteX13" fmla="*/ 118658 w 473465"/>
                <a:gd name="connsiteY13" fmla="*/ 26193 h 502443"/>
                <a:gd name="connsiteX14" fmla="*/ 128183 w 473465"/>
                <a:gd name="connsiteY14" fmla="*/ 21431 h 502443"/>
                <a:gd name="connsiteX15" fmla="*/ 140090 w 473465"/>
                <a:gd name="connsiteY15" fmla="*/ 19050 h 502443"/>
                <a:gd name="connsiteX16" fmla="*/ 147233 w 473465"/>
                <a:gd name="connsiteY16" fmla="*/ 16668 h 502443"/>
                <a:gd name="connsiteX17" fmla="*/ 159140 w 473465"/>
                <a:gd name="connsiteY17" fmla="*/ 14287 h 502443"/>
                <a:gd name="connsiteX18" fmla="*/ 180571 w 473465"/>
                <a:gd name="connsiteY18" fmla="*/ 9525 h 502443"/>
                <a:gd name="connsiteX19" fmla="*/ 206765 w 473465"/>
                <a:gd name="connsiteY19" fmla="*/ 4762 h 502443"/>
                <a:gd name="connsiteX20" fmla="*/ 216290 w 473465"/>
                <a:gd name="connsiteY20" fmla="*/ 2381 h 502443"/>
                <a:gd name="connsiteX21" fmla="*/ 230577 w 473465"/>
                <a:gd name="connsiteY21" fmla="*/ 0 h 502443"/>
                <a:gd name="connsiteX22" fmla="*/ 387740 w 473465"/>
                <a:gd name="connsiteY22" fmla="*/ 2381 h 502443"/>
                <a:gd name="connsiteX23" fmla="*/ 423458 w 473465"/>
                <a:gd name="connsiteY23" fmla="*/ 9525 h 502443"/>
                <a:gd name="connsiteX24" fmla="*/ 442508 w 473465"/>
                <a:gd name="connsiteY24" fmla="*/ 19050 h 502443"/>
                <a:gd name="connsiteX25" fmla="*/ 456796 w 473465"/>
                <a:gd name="connsiteY25" fmla="*/ 28575 h 502443"/>
                <a:gd name="connsiteX26" fmla="*/ 463940 w 473465"/>
                <a:gd name="connsiteY26" fmla="*/ 38100 h 502443"/>
                <a:gd name="connsiteX27" fmla="*/ 466321 w 473465"/>
                <a:gd name="connsiteY27" fmla="*/ 47625 h 502443"/>
                <a:gd name="connsiteX28" fmla="*/ 473465 w 473465"/>
                <a:gd name="connsiteY28" fmla="*/ 61912 h 502443"/>
                <a:gd name="connsiteX29" fmla="*/ 471083 w 473465"/>
                <a:gd name="connsiteY29" fmla="*/ 123825 h 502443"/>
                <a:gd name="connsiteX30" fmla="*/ 466321 w 473465"/>
                <a:gd name="connsiteY30" fmla="*/ 133350 h 502443"/>
                <a:gd name="connsiteX31" fmla="*/ 461558 w 473465"/>
                <a:gd name="connsiteY31" fmla="*/ 147637 h 502443"/>
                <a:gd name="connsiteX32" fmla="*/ 449652 w 473465"/>
                <a:gd name="connsiteY32" fmla="*/ 173831 h 502443"/>
                <a:gd name="connsiteX33" fmla="*/ 447271 w 473465"/>
                <a:gd name="connsiteY33" fmla="*/ 180975 h 502443"/>
                <a:gd name="connsiteX34" fmla="*/ 440127 w 473465"/>
                <a:gd name="connsiteY34" fmla="*/ 195262 h 502443"/>
                <a:gd name="connsiteX35" fmla="*/ 435365 w 473465"/>
                <a:gd name="connsiteY35" fmla="*/ 211931 h 502443"/>
                <a:gd name="connsiteX36" fmla="*/ 432983 w 473465"/>
                <a:gd name="connsiteY36" fmla="*/ 219075 h 502443"/>
                <a:gd name="connsiteX37" fmla="*/ 423458 w 473465"/>
                <a:gd name="connsiteY37" fmla="*/ 235743 h 502443"/>
                <a:gd name="connsiteX38" fmla="*/ 418696 w 473465"/>
                <a:gd name="connsiteY38" fmla="*/ 245268 h 502443"/>
                <a:gd name="connsiteX39" fmla="*/ 404408 w 473465"/>
                <a:gd name="connsiteY39" fmla="*/ 261937 h 502443"/>
                <a:gd name="connsiteX40" fmla="*/ 397265 w 473465"/>
                <a:gd name="connsiteY40" fmla="*/ 276225 h 502443"/>
                <a:gd name="connsiteX41" fmla="*/ 390121 w 473465"/>
                <a:gd name="connsiteY41" fmla="*/ 283368 h 502443"/>
                <a:gd name="connsiteX42" fmla="*/ 375833 w 473465"/>
                <a:gd name="connsiteY42" fmla="*/ 302418 h 502443"/>
                <a:gd name="connsiteX43" fmla="*/ 368690 w 473465"/>
                <a:gd name="connsiteY43" fmla="*/ 311943 h 502443"/>
                <a:gd name="connsiteX44" fmla="*/ 349640 w 473465"/>
                <a:gd name="connsiteY44" fmla="*/ 340518 h 502443"/>
                <a:gd name="connsiteX45" fmla="*/ 335352 w 473465"/>
                <a:gd name="connsiteY45" fmla="*/ 359568 h 502443"/>
                <a:gd name="connsiteX46" fmla="*/ 325827 w 473465"/>
                <a:gd name="connsiteY46" fmla="*/ 366712 h 502443"/>
                <a:gd name="connsiteX47" fmla="*/ 304396 w 473465"/>
                <a:gd name="connsiteY47" fmla="*/ 390525 h 502443"/>
                <a:gd name="connsiteX48" fmla="*/ 282965 w 473465"/>
                <a:gd name="connsiteY48" fmla="*/ 407193 h 502443"/>
                <a:gd name="connsiteX49" fmla="*/ 266296 w 473465"/>
                <a:gd name="connsiteY49" fmla="*/ 423862 h 502443"/>
                <a:gd name="connsiteX50" fmla="*/ 259152 w 473465"/>
                <a:gd name="connsiteY50" fmla="*/ 431006 h 502443"/>
                <a:gd name="connsiteX51" fmla="*/ 244865 w 473465"/>
                <a:gd name="connsiteY51" fmla="*/ 435768 h 502443"/>
                <a:gd name="connsiteX52" fmla="*/ 216290 w 473465"/>
                <a:gd name="connsiteY52" fmla="*/ 445293 h 502443"/>
                <a:gd name="connsiteX53" fmla="*/ 194858 w 473465"/>
                <a:gd name="connsiteY53" fmla="*/ 454818 h 502443"/>
                <a:gd name="connsiteX54" fmla="*/ 171046 w 473465"/>
                <a:gd name="connsiteY54" fmla="*/ 461962 h 502443"/>
                <a:gd name="connsiteX55" fmla="*/ 163902 w 473465"/>
                <a:gd name="connsiteY55" fmla="*/ 464343 h 502443"/>
                <a:gd name="connsiteX56" fmla="*/ 154377 w 473465"/>
                <a:gd name="connsiteY56" fmla="*/ 466725 h 502443"/>
                <a:gd name="connsiteX57" fmla="*/ 140090 w 473465"/>
                <a:gd name="connsiteY57" fmla="*/ 471487 h 502443"/>
                <a:gd name="connsiteX58" fmla="*/ 132946 w 473465"/>
                <a:gd name="connsiteY58" fmla="*/ 473868 h 502443"/>
                <a:gd name="connsiteX59" fmla="*/ 113896 w 473465"/>
                <a:gd name="connsiteY59" fmla="*/ 483393 h 502443"/>
                <a:gd name="connsiteX60" fmla="*/ 106752 w 473465"/>
                <a:gd name="connsiteY60" fmla="*/ 485775 h 502443"/>
                <a:gd name="connsiteX61" fmla="*/ 97227 w 473465"/>
                <a:gd name="connsiteY61" fmla="*/ 490537 h 502443"/>
                <a:gd name="connsiteX62" fmla="*/ 80558 w 473465"/>
                <a:gd name="connsiteY62" fmla="*/ 495300 h 502443"/>
                <a:gd name="connsiteX63" fmla="*/ 68652 w 473465"/>
                <a:gd name="connsiteY63" fmla="*/ 497681 h 502443"/>
                <a:gd name="connsiteX64" fmla="*/ 61508 w 473465"/>
                <a:gd name="connsiteY64" fmla="*/ 500062 h 502443"/>
                <a:gd name="connsiteX65" fmla="*/ 32933 w 473465"/>
                <a:gd name="connsiteY65" fmla="*/ 502443 h 502443"/>
                <a:gd name="connsiteX66" fmla="*/ 13883 w 473465"/>
                <a:gd name="connsiteY66" fmla="*/ 490537 h 502443"/>
                <a:gd name="connsiteX67" fmla="*/ 4358 w 473465"/>
                <a:gd name="connsiteY67" fmla="*/ 4452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3465" h="502443">
                  <a:moveTo>
                    <a:pt x="4358" y="445293"/>
                  </a:moveTo>
                  <a:lnTo>
                    <a:pt x="4358" y="445293"/>
                  </a:lnTo>
                  <a:cubicBezTo>
                    <a:pt x="-2588" y="375823"/>
                    <a:pt x="-198" y="408993"/>
                    <a:pt x="4358" y="273843"/>
                  </a:cubicBezTo>
                  <a:cubicBezTo>
                    <a:pt x="5082" y="252365"/>
                    <a:pt x="9121" y="209550"/>
                    <a:pt x="9121" y="209550"/>
                  </a:cubicBezTo>
                  <a:cubicBezTo>
                    <a:pt x="8327" y="190500"/>
                    <a:pt x="6740" y="171467"/>
                    <a:pt x="6740" y="152400"/>
                  </a:cubicBezTo>
                  <a:cubicBezTo>
                    <a:pt x="6740" y="126988"/>
                    <a:pt x="6951" y="101520"/>
                    <a:pt x="9121" y="76200"/>
                  </a:cubicBezTo>
                  <a:cubicBezTo>
                    <a:pt x="9365" y="73349"/>
                    <a:pt x="12051" y="71255"/>
                    <a:pt x="13883" y="69056"/>
                  </a:cubicBezTo>
                  <a:cubicBezTo>
                    <a:pt x="17646" y="64540"/>
                    <a:pt x="22818" y="59827"/>
                    <a:pt x="28171" y="57150"/>
                  </a:cubicBezTo>
                  <a:cubicBezTo>
                    <a:pt x="33619" y="54426"/>
                    <a:pt x="41779" y="53747"/>
                    <a:pt x="47221" y="52387"/>
                  </a:cubicBezTo>
                  <a:cubicBezTo>
                    <a:pt x="49656" y="51778"/>
                    <a:pt x="52058" y="50995"/>
                    <a:pt x="54365" y="50006"/>
                  </a:cubicBezTo>
                  <a:cubicBezTo>
                    <a:pt x="59886" y="47640"/>
                    <a:pt x="64940" y="43877"/>
                    <a:pt x="71033" y="42862"/>
                  </a:cubicBezTo>
                  <a:cubicBezTo>
                    <a:pt x="78123" y="41680"/>
                    <a:pt x="85321" y="41275"/>
                    <a:pt x="92465" y="40481"/>
                  </a:cubicBezTo>
                  <a:cubicBezTo>
                    <a:pt x="93550" y="39667"/>
                    <a:pt x="106424" y="29736"/>
                    <a:pt x="109133" y="28575"/>
                  </a:cubicBezTo>
                  <a:cubicBezTo>
                    <a:pt x="112141" y="27286"/>
                    <a:pt x="115594" y="27342"/>
                    <a:pt x="118658" y="26193"/>
                  </a:cubicBezTo>
                  <a:cubicBezTo>
                    <a:pt x="121982" y="24947"/>
                    <a:pt x="124815" y="22553"/>
                    <a:pt x="128183" y="21431"/>
                  </a:cubicBezTo>
                  <a:cubicBezTo>
                    <a:pt x="132023" y="20151"/>
                    <a:pt x="136163" y="20032"/>
                    <a:pt x="140090" y="19050"/>
                  </a:cubicBezTo>
                  <a:cubicBezTo>
                    <a:pt x="142525" y="18441"/>
                    <a:pt x="144798" y="17277"/>
                    <a:pt x="147233" y="16668"/>
                  </a:cubicBezTo>
                  <a:cubicBezTo>
                    <a:pt x="151160" y="15686"/>
                    <a:pt x="155213" y="15269"/>
                    <a:pt x="159140" y="14287"/>
                  </a:cubicBezTo>
                  <a:cubicBezTo>
                    <a:pt x="182591" y="8425"/>
                    <a:pt x="141246" y="16078"/>
                    <a:pt x="180571" y="9525"/>
                  </a:cubicBezTo>
                  <a:cubicBezTo>
                    <a:pt x="195897" y="4415"/>
                    <a:pt x="179843" y="9249"/>
                    <a:pt x="206765" y="4762"/>
                  </a:cubicBezTo>
                  <a:cubicBezTo>
                    <a:pt x="209993" y="4224"/>
                    <a:pt x="213081" y="3023"/>
                    <a:pt x="216290" y="2381"/>
                  </a:cubicBezTo>
                  <a:cubicBezTo>
                    <a:pt x="221024" y="1434"/>
                    <a:pt x="225815" y="794"/>
                    <a:pt x="230577" y="0"/>
                  </a:cubicBezTo>
                  <a:cubicBezTo>
                    <a:pt x="282965" y="794"/>
                    <a:pt x="335385" y="368"/>
                    <a:pt x="387740" y="2381"/>
                  </a:cubicBezTo>
                  <a:cubicBezTo>
                    <a:pt x="390970" y="2505"/>
                    <a:pt x="414386" y="5401"/>
                    <a:pt x="423458" y="9525"/>
                  </a:cubicBezTo>
                  <a:cubicBezTo>
                    <a:pt x="429921" y="12463"/>
                    <a:pt x="437488" y="14030"/>
                    <a:pt x="442508" y="19050"/>
                  </a:cubicBezTo>
                  <a:cubicBezTo>
                    <a:pt x="451427" y="27968"/>
                    <a:pt x="446457" y="25128"/>
                    <a:pt x="456796" y="28575"/>
                  </a:cubicBezTo>
                  <a:cubicBezTo>
                    <a:pt x="459177" y="31750"/>
                    <a:pt x="462165" y="34550"/>
                    <a:pt x="463940" y="38100"/>
                  </a:cubicBezTo>
                  <a:cubicBezTo>
                    <a:pt x="465404" y="41027"/>
                    <a:pt x="465422" y="44478"/>
                    <a:pt x="466321" y="47625"/>
                  </a:cubicBezTo>
                  <a:cubicBezTo>
                    <a:pt x="468785" y="56251"/>
                    <a:pt x="468247" y="54085"/>
                    <a:pt x="473465" y="61912"/>
                  </a:cubicBezTo>
                  <a:cubicBezTo>
                    <a:pt x="472671" y="82550"/>
                    <a:pt x="473138" y="103275"/>
                    <a:pt x="471083" y="123825"/>
                  </a:cubicBezTo>
                  <a:cubicBezTo>
                    <a:pt x="470730" y="127357"/>
                    <a:pt x="467639" y="130054"/>
                    <a:pt x="466321" y="133350"/>
                  </a:cubicBezTo>
                  <a:cubicBezTo>
                    <a:pt x="464457" y="138011"/>
                    <a:pt x="463360" y="142952"/>
                    <a:pt x="461558" y="147637"/>
                  </a:cubicBezTo>
                  <a:cubicBezTo>
                    <a:pt x="445651" y="188996"/>
                    <a:pt x="461444" y="146317"/>
                    <a:pt x="449652" y="173831"/>
                  </a:cubicBezTo>
                  <a:cubicBezTo>
                    <a:pt x="448663" y="176138"/>
                    <a:pt x="448290" y="178681"/>
                    <a:pt x="447271" y="180975"/>
                  </a:cubicBezTo>
                  <a:cubicBezTo>
                    <a:pt x="445108" y="185841"/>
                    <a:pt x="442038" y="190292"/>
                    <a:pt x="440127" y="195262"/>
                  </a:cubicBezTo>
                  <a:cubicBezTo>
                    <a:pt x="438053" y="200655"/>
                    <a:pt x="437025" y="206396"/>
                    <a:pt x="435365" y="211931"/>
                  </a:cubicBezTo>
                  <a:cubicBezTo>
                    <a:pt x="434644" y="214335"/>
                    <a:pt x="434106" y="216830"/>
                    <a:pt x="432983" y="219075"/>
                  </a:cubicBezTo>
                  <a:cubicBezTo>
                    <a:pt x="430121" y="224799"/>
                    <a:pt x="426522" y="230125"/>
                    <a:pt x="423458" y="235743"/>
                  </a:cubicBezTo>
                  <a:cubicBezTo>
                    <a:pt x="421758" y="238859"/>
                    <a:pt x="420577" y="242258"/>
                    <a:pt x="418696" y="245268"/>
                  </a:cubicBezTo>
                  <a:cubicBezTo>
                    <a:pt x="413606" y="253413"/>
                    <a:pt x="410901" y="255444"/>
                    <a:pt x="404408" y="261937"/>
                  </a:cubicBezTo>
                  <a:cubicBezTo>
                    <a:pt x="402027" y="266700"/>
                    <a:pt x="400219" y="271795"/>
                    <a:pt x="397265" y="276225"/>
                  </a:cubicBezTo>
                  <a:cubicBezTo>
                    <a:pt x="395397" y="279027"/>
                    <a:pt x="392253" y="280762"/>
                    <a:pt x="390121" y="283368"/>
                  </a:cubicBezTo>
                  <a:cubicBezTo>
                    <a:pt x="385094" y="289511"/>
                    <a:pt x="380596" y="296068"/>
                    <a:pt x="375833" y="302418"/>
                  </a:cubicBezTo>
                  <a:cubicBezTo>
                    <a:pt x="373452" y="305593"/>
                    <a:pt x="370465" y="308393"/>
                    <a:pt x="368690" y="311943"/>
                  </a:cubicBezTo>
                  <a:cubicBezTo>
                    <a:pt x="357931" y="333458"/>
                    <a:pt x="371525" y="307692"/>
                    <a:pt x="349640" y="340518"/>
                  </a:cubicBezTo>
                  <a:cubicBezTo>
                    <a:pt x="345243" y="347113"/>
                    <a:pt x="341008" y="353912"/>
                    <a:pt x="335352" y="359568"/>
                  </a:cubicBezTo>
                  <a:cubicBezTo>
                    <a:pt x="332546" y="362374"/>
                    <a:pt x="329002" y="364331"/>
                    <a:pt x="325827" y="366712"/>
                  </a:cubicBezTo>
                  <a:cubicBezTo>
                    <a:pt x="318801" y="377252"/>
                    <a:pt x="317338" y="380459"/>
                    <a:pt x="304396" y="390525"/>
                  </a:cubicBezTo>
                  <a:cubicBezTo>
                    <a:pt x="297252" y="396081"/>
                    <a:pt x="289364" y="400794"/>
                    <a:pt x="282965" y="407193"/>
                  </a:cubicBezTo>
                  <a:lnTo>
                    <a:pt x="266296" y="423862"/>
                  </a:lnTo>
                  <a:cubicBezTo>
                    <a:pt x="263915" y="426243"/>
                    <a:pt x="262347" y="429941"/>
                    <a:pt x="259152" y="431006"/>
                  </a:cubicBezTo>
                  <a:lnTo>
                    <a:pt x="244865" y="435768"/>
                  </a:lnTo>
                  <a:cubicBezTo>
                    <a:pt x="228794" y="447822"/>
                    <a:pt x="241578" y="440695"/>
                    <a:pt x="216290" y="445293"/>
                  </a:cubicBezTo>
                  <a:cubicBezTo>
                    <a:pt x="209203" y="446582"/>
                    <a:pt x="200555" y="452444"/>
                    <a:pt x="194858" y="454818"/>
                  </a:cubicBezTo>
                  <a:cubicBezTo>
                    <a:pt x="182505" y="459965"/>
                    <a:pt x="182156" y="458788"/>
                    <a:pt x="171046" y="461962"/>
                  </a:cubicBezTo>
                  <a:cubicBezTo>
                    <a:pt x="168632" y="462652"/>
                    <a:pt x="166316" y="463653"/>
                    <a:pt x="163902" y="464343"/>
                  </a:cubicBezTo>
                  <a:cubicBezTo>
                    <a:pt x="160755" y="465242"/>
                    <a:pt x="157512" y="465785"/>
                    <a:pt x="154377" y="466725"/>
                  </a:cubicBezTo>
                  <a:cubicBezTo>
                    <a:pt x="149569" y="468168"/>
                    <a:pt x="144852" y="469900"/>
                    <a:pt x="140090" y="471487"/>
                  </a:cubicBezTo>
                  <a:cubicBezTo>
                    <a:pt x="137709" y="472281"/>
                    <a:pt x="135191" y="472745"/>
                    <a:pt x="132946" y="473868"/>
                  </a:cubicBezTo>
                  <a:cubicBezTo>
                    <a:pt x="126596" y="477043"/>
                    <a:pt x="120359" y="480455"/>
                    <a:pt x="113896" y="483393"/>
                  </a:cubicBezTo>
                  <a:cubicBezTo>
                    <a:pt x="111611" y="484432"/>
                    <a:pt x="109059" y="484786"/>
                    <a:pt x="106752" y="485775"/>
                  </a:cubicBezTo>
                  <a:cubicBezTo>
                    <a:pt x="103489" y="487173"/>
                    <a:pt x="100490" y="489139"/>
                    <a:pt x="97227" y="490537"/>
                  </a:cubicBezTo>
                  <a:cubicBezTo>
                    <a:pt x="92948" y="492371"/>
                    <a:pt x="84735" y="494372"/>
                    <a:pt x="80558" y="495300"/>
                  </a:cubicBezTo>
                  <a:cubicBezTo>
                    <a:pt x="76607" y="496178"/>
                    <a:pt x="72578" y="496699"/>
                    <a:pt x="68652" y="497681"/>
                  </a:cubicBezTo>
                  <a:cubicBezTo>
                    <a:pt x="66217" y="498290"/>
                    <a:pt x="63996" y="499730"/>
                    <a:pt x="61508" y="500062"/>
                  </a:cubicBezTo>
                  <a:cubicBezTo>
                    <a:pt x="52034" y="501325"/>
                    <a:pt x="42458" y="501649"/>
                    <a:pt x="32933" y="502443"/>
                  </a:cubicBezTo>
                  <a:cubicBezTo>
                    <a:pt x="17892" y="499435"/>
                    <a:pt x="22713" y="503151"/>
                    <a:pt x="13883" y="490537"/>
                  </a:cubicBezTo>
                  <a:cubicBezTo>
                    <a:pt x="3419" y="475590"/>
                    <a:pt x="5946" y="452834"/>
                    <a:pt x="4358" y="445293"/>
                  </a:cubicBezTo>
                  <a:close/>
                </a:path>
              </a:pathLst>
            </a:custGeom>
            <a:solidFill>
              <a:srgbClr val="232F3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A39B9CB3-FD17-FEC4-A8F1-A8F6F3E35EA5}"/>
                </a:ext>
              </a:extLst>
            </p:cNvPr>
            <p:cNvGrpSpPr/>
            <p:nvPr/>
          </p:nvGrpSpPr>
          <p:grpSpPr>
            <a:xfrm>
              <a:off x="7311942" y="1950936"/>
              <a:ext cx="636349" cy="786431"/>
              <a:chOff x="7154648" y="1950936"/>
              <a:chExt cx="636349" cy="786431"/>
            </a:xfrm>
          </p:grpSpPr>
          <p:sp>
            <p:nvSpPr>
              <p:cNvPr id="39" name="Freeform: Shape 38">
                <a:extLst>
                  <a:ext uri="{FF2B5EF4-FFF2-40B4-BE49-F238E27FC236}">
                    <a16:creationId xmlns:a16="http://schemas.microsoft.com/office/drawing/2014/main" id="{9C2417C5-8908-C891-FEF5-078A0778D70F}"/>
                  </a:ext>
                </a:extLst>
              </p:cNvPr>
              <p:cNvSpPr/>
              <p:nvPr/>
            </p:nvSpPr>
            <p:spPr>
              <a:xfrm>
                <a:off x="7154648" y="1950936"/>
                <a:ext cx="636349" cy="786431"/>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A52BD526-DE43-C08F-834B-8A7EE00EA03D}"/>
                  </a:ext>
                </a:extLst>
              </p:cNvPr>
              <p:cNvSpPr/>
              <p:nvPr/>
            </p:nvSpPr>
            <p:spPr>
              <a:xfrm>
                <a:off x="7154648" y="1950936"/>
                <a:ext cx="636349" cy="222121"/>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1" name="Freeform: Shape 40">
                <a:extLst>
                  <a:ext uri="{FF2B5EF4-FFF2-40B4-BE49-F238E27FC236}">
                    <a16:creationId xmlns:a16="http://schemas.microsoft.com/office/drawing/2014/main" id="{1212907E-336C-3F28-087B-4D922CFBBCDE}"/>
                  </a:ext>
                </a:extLst>
              </p:cNvPr>
              <p:cNvSpPr/>
              <p:nvPr/>
            </p:nvSpPr>
            <p:spPr>
              <a:xfrm>
                <a:off x="7154648" y="2252902"/>
                <a:ext cx="636349" cy="114062"/>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2" name="Freeform: Shape 41">
                <a:extLst>
                  <a:ext uri="{FF2B5EF4-FFF2-40B4-BE49-F238E27FC236}">
                    <a16:creationId xmlns:a16="http://schemas.microsoft.com/office/drawing/2014/main" id="{246E89A5-AD7A-2ABB-6D8D-B9E7C89273E3}"/>
                  </a:ext>
                </a:extLst>
              </p:cNvPr>
              <p:cNvSpPr/>
              <p:nvPr/>
            </p:nvSpPr>
            <p:spPr>
              <a:xfrm>
                <a:off x="7154648" y="2443806"/>
                <a:ext cx="636349" cy="114062"/>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3" name="Freeform: Shape 42">
                <a:extLst>
                  <a:ext uri="{FF2B5EF4-FFF2-40B4-BE49-F238E27FC236}">
                    <a16:creationId xmlns:a16="http://schemas.microsoft.com/office/drawing/2014/main" id="{1AEE95B2-1934-FC92-18F9-C8CCD074DBCB}"/>
                  </a:ext>
                </a:extLst>
              </p:cNvPr>
              <p:cNvSpPr/>
              <p:nvPr/>
            </p:nvSpPr>
            <p:spPr>
              <a:xfrm>
                <a:off x="7154648" y="1950936"/>
                <a:ext cx="636349" cy="786431"/>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2F69D997-D76A-6FF3-AC30-CCAF58964F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3796" y="2251365"/>
              <a:ext cx="497872" cy="330971"/>
            </a:xfrm>
            <a:prstGeom prst="rect">
              <a:avLst/>
            </a:prstGeom>
          </p:spPr>
        </p:pic>
      </p:grpSp>
      <p:sp>
        <p:nvSpPr>
          <p:cNvPr id="54" name="Rectangle 53">
            <a:extLst>
              <a:ext uri="{FF2B5EF4-FFF2-40B4-BE49-F238E27FC236}">
                <a16:creationId xmlns:a16="http://schemas.microsoft.com/office/drawing/2014/main" id="{A023A86B-23B7-998B-4FAA-DC81ED3C1443}"/>
              </a:ext>
            </a:extLst>
          </p:cNvPr>
          <p:cNvSpPr/>
          <p:nvPr/>
        </p:nvSpPr>
        <p:spPr>
          <a:xfrm>
            <a:off x="5307715" y="3134899"/>
            <a:ext cx="1838728" cy="502573"/>
          </a:xfrm>
          <a:prstGeom prst="rect">
            <a:avLst/>
          </a:prstGeom>
        </p:spPr>
        <p:txBody>
          <a:bodyPr wrap="square">
            <a:spAutoFit/>
          </a:bodyPr>
          <a:lstStyle/>
          <a:p>
            <a:pPr algn="ctr" defTabSz="722518">
              <a:spcBef>
                <a:spcPts val="948"/>
              </a:spcBef>
              <a:spcAft>
                <a:spcPts val="473"/>
              </a:spcAft>
              <a:defRPr/>
            </a:pPr>
            <a:r>
              <a:rPr lang="en-US" sz="1333" dirty="0">
                <a:solidFill>
                  <a:prstClr val="white"/>
                </a:solidFill>
                <a:latin typeface="Calibri" panose="020F0502020204030204" pitchFamily="34" charset="0"/>
                <a:ea typeface="Amazon Ember" panose="020B0603020204020204" pitchFamily="34" charset="0"/>
                <a:cs typeface="Calibri" panose="020F0502020204030204" pitchFamily="34" charset="0"/>
              </a:rPr>
              <a:t>Cassandra, MongoDB, CouchDB</a:t>
            </a:r>
          </a:p>
        </p:txBody>
      </p:sp>
      <p:sp>
        <p:nvSpPr>
          <p:cNvPr id="55" name="Text Placeholder 4">
            <a:extLst>
              <a:ext uri="{FF2B5EF4-FFF2-40B4-BE49-F238E27FC236}">
                <a16:creationId xmlns:a16="http://schemas.microsoft.com/office/drawing/2014/main" id="{310BBD9F-CBDC-725D-71DB-D75A6B7B83FA}"/>
              </a:ext>
            </a:extLst>
          </p:cNvPr>
          <p:cNvSpPr txBox="1">
            <a:spLocks/>
          </p:cNvSpPr>
          <p:nvPr/>
        </p:nvSpPr>
        <p:spPr>
          <a:xfrm>
            <a:off x="2947890" y="1103394"/>
            <a:ext cx="2069705" cy="323165"/>
          </a:xfrm>
          <a:prstGeom prst="rect">
            <a:avLst/>
          </a:prstGeom>
        </p:spPr>
        <p:txBody>
          <a:bodyPr wrap="square" anchor="b" anchorCtr="0">
            <a:spAutoFit/>
          </a:bodyPr>
          <a:lstStyle>
            <a:lvl1pPr marL="0" indent="0" algn="l" defTabSz="457200" rtl="0" eaLnBrk="1" latinLnBrk="0" hangingPunct="1">
              <a:spcBef>
                <a:spcPct val="20000"/>
              </a:spcBef>
              <a:buFontTx/>
              <a:buNone/>
              <a:defRPr sz="2400" b="0" i="0" kern="1200">
                <a:solidFill>
                  <a:schemeClr val="accent6">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accent6">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accent6">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722518">
              <a:spcBef>
                <a:spcPts val="948"/>
              </a:spcBef>
              <a:spcAft>
                <a:spcPts val="473"/>
              </a:spcAft>
              <a:defRPr/>
            </a:pP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Relational databases</a:t>
            </a:r>
          </a:p>
        </p:txBody>
      </p:sp>
      <p:grpSp>
        <p:nvGrpSpPr>
          <p:cNvPr id="56" name="Group 55">
            <a:extLst>
              <a:ext uri="{FF2B5EF4-FFF2-40B4-BE49-F238E27FC236}">
                <a16:creationId xmlns:a16="http://schemas.microsoft.com/office/drawing/2014/main" id="{AC953B69-2047-D71C-4F5B-C0A3095B9EEF}"/>
              </a:ext>
            </a:extLst>
          </p:cNvPr>
          <p:cNvGrpSpPr/>
          <p:nvPr/>
        </p:nvGrpSpPr>
        <p:grpSpPr>
          <a:xfrm>
            <a:off x="3349117" y="1833475"/>
            <a:ext cx="1030132" cy="1045032"/>
            <a:chOff x="4018938" y="1483331"/>
            <a:chExt cx="1236159" cy="1254038"/>
          </a:xfrm>
        </p:grpSpPr>
        <p:grpSp>
          <p:nvGrpSpPr>
            <p:cNvPr id="57" name="Graphic 122">
              <a:extLst>
                <a:ext uri="{FF2B5EF4-FFF2-40B4-BE49-F238E27FC236}">
                  <a16:creationId xmlns:a16="http://schemas.microsoft.com/office/drawing/2014/main" id="{6AD529D8-8C7D-7066-A010-2B8D76691FD9}"/>
                </a:ext>
              </a:extLst>
            </p:cNvPr>
            <p:cNvGrpSpPr/>
            <p:nvPr/>
          </p:nvGrpSpPr>
          <p:grpSpPr>
            <a:xfrm>
              <a:off x="4387130" y="1483331"/>
              <a:ext cx="849336" cy="849336"/>
              <a:chOff x="5401662" y="1547156"/>
              <a:chExt cx="643689" cy="643689"/>
            </a:xfrm>
          </p:grpSpPr>
          <p:sp>
            <p:nvSpPr>
              <p:cNvPr id="72" name="Freeform: Shape 71">
                <a:extLst>
                  <a:ext uri="{FF2B5EF4-FFF2-40B4-BE49-F238E27FC236}">
                    <a16:creationId xmlns:a16="http://schemas.microsoft.com/office/drawing/2014/main" id="{761AF266-15CC-B383-A3BF-544E91DC201E}"/>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3" name="Freeform: Shape 72">
                <a:extLst>
                  <a:ext uri="{FF2B5EF4-FFF2-40B4-BE49-F238E27FC236}">
                    <a16:creationId xmlns:a16="http://schemas.microsoft.com/office/drawing/2014/main" id="{99C23E17-2C5E-EF89-C445-C60E0C74D8A8}"/>
                  </a:ext>
                </a:extLst>
              </p:cNvPr>
              <p:cNvSpPr/>
              <p:nvPr/>
            </p:nvSpPr>
            <p:spPr>
              <a:xfrm>
                <a:off x="5551642" y="1656583"/>
                <a:ext cx="341155" cy="119082"/>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4" name="Freeform: Shape 73">
                <a:extLst>
                  <a:ext uri="{FF2B5EF4-FFF2-40B4-BE49-F238E27FC236}">
                    <a16:creationId xmlns:a16="http://schemas.microsoft.com/office/drawing/2014/main" id="{A0B52A44-4BF8-204A-C31C-38E01468238F}"/>
                  </a:ext>
                </a:extLst>
              </p:cNvPr>
              <p:cNvSpPr/>
              <p:nvPr/>
            </p:nvSpPr>
            <p:spPr>
              <a:xfrm>
                <a:off x="5551642" y="1818471"/>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5" name="Freeform: Shape 74">
                <a:extLst>
                  <a:ext uri="{FF2B5EF4-FFF2-40B4-BE49-F238E27FC236}">
                    <a16:creationId xmlns:a16="http://schemas.microsoft.com/office/drawing/2014/main" id="{BE7FA752-1F4B-F3CA-48E3-FFA107B31B18}"/>
                  </a:ext>
                </a:extLst>
              </p:cNvPr>
              <p:cNvSpPr/>
              <p:nvPr/>
            </p:nvSpPr>
            <p:spPr>
              <a:xfrm>
                <a:off x="5551642" y="1920817"/>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6" name="Freeform: Shape 75">
                <a:extLst>
                  <a:ext uri="{FF2B5EF4-FFF2-40B4-BE49-F238E27FC236}">
                    <a16:creationId xmlns:a16="http://schemas.microsoft.com/office/drawing/2014/main" id="{0871C949-B7DB-A8B6-ABC9-8A9BBCEF2FAF}"/>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58" name="Freeform: Shape 57">
              <a:extLst>
                <a:ext uri="{FF2B5EF4-FFF2-40B4-BE49-F238E27FC236}">
                  <a16:creationId xmlns:a16="http://schemas.microsoft.com/office/drawing/2014/main" id="{52B80F2C-925B-1157-8233-D315AEF67728}"/>
                </a:ext>
              </a:extLst>
            </p:cNvPr>
            <p:cNvSpPr/>
            <p:nvPr/>
          </p:nvSpPr>
          <p:spPr>
            <a:xfrm>
              <a:off x="4485274" y="1809594"/>
              <a:ext cx="228600" cy="385762"/>
            </a:xfrm>
            <a:custGeom>
              <a:avLst/>
              <a:gdLst>
                <a:gd name="connsiteX0" fmla="*/ 80963 w 228600"/>
                <a:gd name="connsiteY0" fmla="*/ 0 h 385762"/>
                <a:gd name="connsiteX1" fmla="*/ 80963 w 228600"/>
                <a:gd name="connsiteY1" fmla="*/ 0 h 385762"/>
                <a:gd name="connsiteX2" fmla="*/ 107156 w 228600"/>
                <a:gd name="connsiteY2" fmla="*/ 2381 h 385762"/>
                <a:gd name="connsiteX3" fmla="*/ 121444 w 228600"/>
                <a:gd name="connsiteY3" fmla="*/ 7144 h 385762"/>
                <a:gd name="connsiteX4" fmla="*/ 130969 w 228600"/>
                <a:gd name="connsiteY4" fmla="*/ 9525 h 385762"/>
                <a:gd name="connsiteX5" fmla="*/ 147638 w 228600"/>
                <a:gd name="connsiteY5" fmla="*/ 19050 h 385762"/>
                <a:gd name="connsiteX6" fmla="*/ 154781 w 228600"/>
                <a:gd name="connsiteY6" fmla="*/ 21431 h 385762"/>
                <a:gd name="connsiteX7" fmla="*/ 169069 w 228600"/>
                <a:gd name="connsiteY7" fmla="*/ 30956 h 385762"/>
                <a:gd name="connsiteX8" fmla="*/ 176213 w 228600"/>
                <a:gd name="connsiteY8" fmla="*/ 33337 h 385762"/>
                <a:gd name="connsiteX9" fmla="*/ 192881 w 228600"/>
                <a:gd name="connsiteY9" fmla="*/ 40481 h 385762"/>
                <a:gd name="connsiteX10" fmla="*/ 209550 w 228600"/>
                <a:gd name="connsiteY10" fmla="*/ 59531 h 385762"/>
                <a:gd name="connsiteX11" fmla="*/ 221456 w 228600"/>
                <a:gd name="connsiteY11" fmla="*/ 78581 h 385762"/>
                <a:gd name="connsiteX12" fmla="*/ 228600 w 228600"/>
                <a:gd name="connsiteY12" fmla="*/ 102394 h 385762"/>
                <a:gd name="connsiteX13" fmla="*/ 226219 w 228600"/>
                <a:gd name="connsiteY13" fmla="*/ 176212 h 385762"/>
                <a:gd name="connsiteX14" fmla="*/ 223838 w 228600"/>
                <a:gd name="connsiteY14" fmla="*/ 183356 h 385762"/>
                <a:gd name="connsiteX15" fmla="*/ 221456 w 228600"/>
                <a:gd name="connsiteY15" fmla="*/ 207169 h 385762"/>
                <a:gd name="connsiteX16" fmla="*/ 216694 w 228600"/>
                <a:gd name="connsiteY16" fmla="*/ 214312 h 385762"/>
                <a:gd name="connsiteX17" fmla="*/ 214313 w 228600"/>
                <a:gd name="connsiteY17" fmla="*/ 221456 h 385762"/>
                <a:gd name="connsiteX18" fmla="*/ 204788 w 228600"/>
                <a:gd name="connsiteY18" fmla="*/ 238125 h 385762"/>
                <a:gd name="connsiteX19" fmla="*/ 195263 w 228600"/>
                <a:gd name="connsiteY19" fmla="*/ 269081 h 385762"/>
                <a:gd name="connsiteX20" fmla="*/ 190500 w 228600"/>
                <a:gd name="connsiteY20" fmla="*/ 278606 h 385762"/>
                <a:gd name="connsiteX21" fmla="*/ 183356 w 228600"/>
                <a:gd name="connsiteY21" fmla="*/ 300037 h 385762"/>
                <a:gd name="connsiteX22" fmla="*/ 180975 w 228600"/>
                <a:gd name="connsiteY22" fmla="*/ 307181 h 385762"/>
                <a:gd name="connsiteX23" fmla="*/ 171450 w 228600"/>
                <a:gd name="connsiteY23" fmla="*/ 321469 h 385762"/>
                <a:gd name="connsiteX24" fmla="*/ 169069 w 228600"/>
                <a:gd name="connsiteY24" fmla="*/ 330994 h 385762"/>
                <a:gd name="connsiteX25" fmla="*/ 159544 w 228600"/>
                <a:gd name="connsiteY25" fmla="*/ 345281 h 385762"/>
                <a:gd name="connsiteX26" fmla="*/ 154781 w 228600"/>
                <a:gd name="connsiteY26" fmla="*/ 352425 h 385762"/>
                <a:gd name="connsiteX27" fmla="*/ 145256 w 228600"/>
                <a:gd name="connsiteY27" fmla="*/ 371475 h 385762"/>
                <a:gd name="connsiteX28" fmla="*/ 140494 w 228600"/>
                <a:gd name="connsiteY28" fmla="*/ 381000 h 385762"/>
                <a:gd name="connsiteX29" fmla="*/ 130969 w 228600"/>
                <a:gd name="connsiteY29" fmla="*/ 385762 h 385762"/>
                <a:gd name="connsiteX30" fmla="*/ 109538 w 228600"/>
                <a:gd name="connsiteY30" fmla="*/ 383381 h 385762"/>
                <a:gd name="connsiteX31" fmla="*/ 85725 w 228600"/>
                <a:gd name="connsiteY31" fmla="*/ 366712 h 385762"/>
                <a:gd name="connsiteX32" fmla="*/ 76200 w 228600"/>
                <a:gd name="connsiteY32" fmla="*/ 357187 h 385762"/>
                <a:gd name="connsiteX33" fmla="*/ 69056 w 228600"/>
                <a:gd name="connsiteY33" fmla="*/ 354806 h 385762"/>
                <a:gd name="connsiteX34" fmla="*/ 64294 w 228600"/>
                <a:gd name="connsiteY34" fmla="*/ 347662 h 385762"/>
                <a:gd name="connsiteX35" fmla="*/ 50006 w 228600"/>
                <a:gd name="connsiteY35" fmla="*/ 335756 h 385762"/>
                <a:gd name="connsiteX36" fmla="*/ 35719 w 228600"/>
                <a:gd name="connsiteY36" fmla="*/ 319087 h 385762"/>
                <a:gd name="connsiteX37" fmla="*/ 30956 w 228600"/>
                <a:gd name="connsiteY37" fmla="*/ 307181 h 385762"/>
                <a:gd name="connsiteX38" fmla="*/ 26194 w 228600"/>
                <a:gd name="connsiteY38" fmla="*/ 300037 h 385762"/>
                <a:gd name="connsiteX39" fmla="*/ 23813 w 228600"/>
                <a:gd name="connsiteY39" fmla="*/ 292894 h 385762"/>
                <a:gd name="connsiteX40" fmla="*/ 11906 w 228600"/>
                <a:gd name="connsiteY40" fmla="*/ 271462 h 385762"/>
                <a:gd name="connsiteX41" fmla="*/ 4763 w 228600"/>
                <a:gd name="connsiteY41" fmla="*/ 250031 h 385762"/>
                <a:gd name="connsiteX42" fmla="*/ 0 w 228600"/>
                <a:gd name="connsiteY42" fmla="*/ 228600 h 385762"/>
                <a:gd name="connsiteX43" fmla="*/ 2381 w 228600"/>
                <a:gd name="connsiteY43" fmla="*/ 114300 h 385762"/>
                <a:gd name="connsiteX44" fmla="*/ 7144 w 228600"/>
                <a:gd name="connsiteY44" fmla="*/ 100012 h 385762"/>
                <a:gd name="connsiteX45" fmla="*/ 9525 w 228600"/>
                <a:gd name="connsiteY45" fmla="*/ 92869 h 385762"/>
                <a:gd name="connsiteX46" fmla="*/ 19050 w 228600"/>
                <a:gd name="connsiteY46" fmla="*/ 80962 h 385762"/>
                <a:gd name="connsiteX47" fmla="*/ 28575 w 228600"/>
                <a:gd name="connsiteY47" fmla="*/ 66675 h 385762"/>
                <a:gd name="connsiteX48" fmla="*/ 40481 w 228600"/>
                <a:gd name="connsiteY48" fmla="*/ 47625 h 385762"/>
                <a:gd name="connsiteX49" fmla="*/ 45244 w 228600"/>
                <a:gd name="connsiteY49" fmla="*/ 40481 h 385762"/>
                <a:gd name="connsiteX50" fmla="*/ 80963 w 228600"/>
                <a:gd name="connsiteY50" fmla="*/ 0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8600" h="385762">
                  <a:moveTo>
                    <a:pt x="80963" y="0"/>
                  </a:moveTo>
                  <a:lnTo>
                    <a:pt x="80963" y="0"/>
                  </a:lnTo>
                  <a:cubicBezTo>
                    <a:pt x="89694" y="794"/>
                    <a:pt x="98522" y="857"/>
                    <a:pt x="107156" y="2381"/>
                  </a:cubicBezTo>
                  <a:cubicBezTo>
                    <a:pt x="112100" y="3253"/>
                    <a:pt x="116574" y="5927"/>
                    <a:pt x="121444" y="7144"/>
                  </a:cubicBezTo>
                  <a:lnTo>
                    <a:pt x="130969" y="9525"/>
                  </a:lnTo>
                  <a:cubicBezTo>
                    <a:pt x="138142" y="14306"/>
                    <a:pt x="139182" y="15426"/>
                    <a:pt x="147638" y="19050"/>
                  </a:cubicBezTo>
                  <a:cubicBezTo>
                    <a:pt x="149945" y="20039"/>
                    <a:pt x="152400" y="20637"/>
                    <a:pt x="154781" y="21431"/>
                  </a:cubicBezTo>
                  <a:cubicBezTo>
                    <a:pt x="159544" y="24606"/>
                    <a:pt x="163639" y="29146"/>
                    <a:pt x="169069" y="30956"/>
                  </a:cubicBezTo>
                  <a:cubicBezTo>
                    <a:pt x="171450" y="31750"/>
                    <a:pt x="173906" y="32348"/>
                    <a:pt x="176213" y="33337"/>
                  </a:cubicBezTo>
                  <a:cubicBezTo>
                    <a:pt x="196815" y="42166"/>
                    <a:pt x="176126" y="34896"/>
                    <a:pt x="192881" y="40481"/>
                  </a:cubicBezTo>
                  <a:cubicBezTo>
                    <a:pt x="203993" y="57150"/>
                    <a:pt x="197643" y="51594"/>
                    <a:pt x="209550" y="59531"/>
                  </a:cubicBezTo>
                  <a:cubicBezTo>
                    <a:pt x="212823" y="64440"/>
                    <a:pt x="219402" y="74062"/>
                    <a:pt x="221456" y="78581"/>
                  </a:cubicBezTo>
                  <a:cubicBezTo>
                    <a:pt x="224678" y="85671"/>
                    <a:pt x="226680" y="94715"/>
                    <a:pt x="228600" y="102394"/>
                  </a:cubicBezTo>
                  <a:cubicBezTo>
                    <a:pt x="227806" y="127000"/>
                    <a:pt x="227665" y="151636"/>
                    <a:pt x="226219" y="176212"/>
                  </a:cubicBezTo>
                  <a:cubicBezTo>
                    <a:pt x="226072" y="178718"/>
                    <a:pt x="224220" y="180875"/>
                    <a:pt x="223838" y="183356"/>
                  </a:cubicBezTo>
                  <a:cubicBezTo>
                    <a:pt x="222625" y="191241"/>
                    <a:pt x="223250" y="199396"/>
                    <a:pt x="221456" y="207169"/>
                  </a:cubicBezTo>
                  <a:cubicBezTo>
                    <a:pt x="220813" y="209957"/>
                    <a:pt x="218281" y="211931"/>
                    <a:pt x="216694" y="214312"/>
                  </a:cubicBezTo>
                  <a:cubicBezTo>
                    <a:pt x="215900" y="216693"/>
                    <a:pt x="215302" y="219149"/>
                    <a:pt x="214313" y="221456"/>
                  </a:cubicBezTo>
                  <a:cubicBezTo>
                    <a:pt x="210689" y="229912"/>
                    <a:pt x="209569" y="230953"/>
                    <a:pt x="204788" y="238125"/>
                  </a:cubicBezTo>
                  <a:cubicBezTo>
                    <a:pt x="202358" y="247841"/>
                    <a:pt x="199348" y="260912"/>
                    <a:pt x="195263" y="269081"/>
                  </a:cubicBezTo>
                  <a:lnTo>
                    <a:pt x="190500" y="278606"/>
                  </a:lnTo>
                  <a:cubicBezTo>
                    <a:pt x="186486" y="298679"/>
                    <a:pt x="190751" y="282782"/>
                    <a:pt x="183356" y="300037"/>
                  </a:cubicBezTo>
                  <a:cubicBezTo>
                    <a:pt x="182367" y="302344"/>
                    <a:pt x="182194" y="304987"/>
                    <a:pt x="180975" y="307181"/>
                  </a:cubicBezTo>
                  <a:cubicBezTo>
                    <a:pt x="178195" y="312185"/>
                    <a:pt x="171450" y="321469"/>
                    <a:pt x="171450" y="321469"/>
                  </a:cubicBezTo>
                  <a:cubicBezTo>
                    <a:pt x="170656" y="324644"/>
                    <a:pt x="170533" y="328067"/>
                    <a:pt x="169069" y="330994"/>
                  </a:cubicBezTo>
                  <a:cubicBezTo>
                    <a:pt x="166509" y="336113"/>
                    <a:pt x="162719" y="340519"/>
                    <a:pt x="159544" y="345281"/>
                  </a:cubicBezTo>
                  <a:cubicBezTo>
                    <a:pt x="157956" y="347662"/>
                    <a:pt x="155844" y="349768"/>
                    <a:pt x="154781" y="352425"/>
                  </a:cubicBezTo>
                  <a:cubicBezTo>
                    <a:pt x="145404" y="375870"/>
                    <a:pt x="154769" y="354827"/>
                    <a:pt x="145256" y="371475"/>
                  </a:cubicBezTo>
                  <a:cubicBezTo>
                    <a:pt x="143495" y="374557"/>
                    <a:pt x="143004" y="378490"/>
                    <a:pt x="140494" y="381000"/>
                  </a:cubicBezTo>
                  <a:cubicBezTo>
                    <a:pt x="137984" y="383510"/>
                    <a:pt x="134144" y="384175"/>
                    <a:pt x="130969" y="385762"/>
                  </a:cubicBezTo>
                  <a:cubicBezTo>
                    <a:pt x="123825" y="384968"/>
                    <a:pt x="116357" y="385654"/>
                    <a:pt x="109538" y="383381"/>
                  </a:cubicBezTo>
                  <a:cubicBezTo>
                    <a:pt x="107465" y="382690"/>
                    <a:pt x="89070" y="369639"/>
                    <a:pt x="85725" y="366712"/>
                  </a:cubicBezTo>
                  <a:cubicBezTo>
                    <a:pt x="82346" y="363755"/>
                    <a:pt x="79854" y="359797"/>
                    <a:pt x="76200" y="357187"/>
                  </a:cubicBezTo>
                  <a:cubicBezTo>
                    <a:pt x="74157" y="355728"/>
                    <a:pt x="71437" y="355600"/>
                    <a:pt x="69056" y="354806"/>
                  </a:cubicBezTo>
                  <a:cubicBezTo>
                    <a:pt x="67469" y="352425"/>
                    <a:pt x="66318" y="349686"/>
                    <a:pt x="64294" y="347662"/>
                  </a:cubicBezTo>
                  <a:cubicBezTo>
                    <a:pt x="52191" y="335559"/>
                    <a:pt x="61712" y="351364"/>
                    <a:pt x="50006" y="335756"/>
                  </a:cubicBezTo>
                  <a:cubicBezTo>
                    <a:pt x="37082" y="318523"/>
                    <a:pt x="49378" y="328194"/>
                    <a:pt x="35719" y="319087"/>
                  </a:cubicBezTo>
                  <a:cubicBezTo>
                    <a:pt x="34131" y="315118"/>
                    <a:pt x="32868" y="311004"/>
                    <a:pt x="30956" y="307181"/>
                  </a:cubicBezTo>
                  <a:cubicBezTo>
                    <a:pt x="29676" y="304621"/>
                    <a:pt x="27474" y="302597"/>
                    <a:pt x="26194" y="300037"/>
                  </a:cubicBezTo>
                  <a:cubicBezTo>
                    <a:pt x="25072" y="297792"/>
                    <a:pt x="24935" y="295139"/>
                    <a:pt x="23813" y="292894"/>
                  </a:cubicBezTo>
                  <a:cubicBezTo>
                    <a:pt x="18773" y="282814"/>
                    <a:pt x="15725" y="281391"/>
                    <a:pt x="11906" y="271462"/>
                  </a:cubicBezTo>
                  <a:cubicBezTo>
                    <a:pt x="9203" y="264434"/>
                    <a:pt x="6240" y="257415"/>
                    <a:pt x="4763" y="250031"/>
                  </a:cubicBezTo>
                  <a:cubicBezTo>
                    <a:pt x="1739" y="234916"/>
                    <a:pt x="3363" y="242051"/>
                    <a:pt x="0" y="228600"/>
                  </a:cubicBezTo>
                  <a:cubicBezTo>
                    <a:pt x="794" y="190500"/>
                    <a:pt x="267" y="152350"/>
                    <a:pt x="2381" y="114300"/>
                  </a:cubicBezTo>
                  <a:cubicBezTo>
                    <a:pt x="2659" y="109287"/>
                    <a:pt x="5556" y="104775"/>
                    <a:pt x="7144" y="100012"/>
                  </a:cubicBezTo>
                  <a:cubicBezTo>
                    <a:pt x="7938" y="97631"/>
                    <a:pt x="7957" y="94829"/>
                    <a:pt x="9525" y="92869"/>
                  </a:cubicBezTo>
                  <a:lnTo>
                    <a:pt x="19050" y="80962"/>
                  </a:lnTo>
                  <a:cubicBezTo>
                    <a:pt x="24030" y="66022"/>
                    <a:pt x="17598" y="81768"/>
                    <a:pt x="28575" y="66675"/>
                  </a:cubicBezTo>
                  <a:cubicBezTo>
                    <a:pt x="32979" y="60619"/>
                    <a:pt x="36461" y="53942"/>
                    <a:pt x="40481" y="47625"/>
                  </a:cubicBezTo>
                  <a:cubicBezTo>
                    <a:pt x="42018" y="45210"/>
                    <a:pt x="43220" y="42505"/>
                    <a:pt x="45244" y="40481"/>
                  </a:cubicBezTo>
                  <a:lnTo>
                    <a:pt x="80963" y="0"/>
                  </a:lnTo>
                  <a:close/>
                </a:path>
              </a:pathLst>
            </a:custGeom>
            <a:solidFill>
              <a:srgbClr val="232F3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59" name="Graphic 122">
              <a:extLst>
                <a:ext uri="{FF2B5EF4-FFF2-40B4-BE49-F238E27FC236}">
                  <a16:creationId xmlns:a16="http://schemas.microsoft.com/office/drawing/2014/main" id="{67037927-3B56-3052-F09A-CDD2DA060FEE}"/>
                </a:ext>
              </a:extLst>
            </p:cNvPr>
            <p:cNvGrpSpPr/>
            <p:nvPr/>
          </p:nvGrpSpPr>
          <p:grpSpPr>
            <a:xfrm>
              <a:off x="4018938" y="1642298"/>
              <a:ext cx="911832" cy="911832"/>
              <a:chOff x="5401662" y="1547156"/>
              <a:chExt cx="643689" cy="643689"/>
            </a:xfrm>
          </p:grpSpPr>
          <p:sp>
            <p:nvSpPr>
              <p:cNvPr id="67" name="Freeform: Shape 66">
                <a:extLst>
                  <a:ext uri="{FF2B5EF4-FFF2-40B4-BE49-F238E27FC236}">
                    <a16:creationId xmlns:a16="http://schemas.microsoft.com/office/drawing/2014/main" id="{68CE1B84-DBA3-0DA9-8611-A1B758C002B4}"/>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8" name="Freeform: Shape 67">
                <a:extLst>
                  <a:ext uri="{FF2B5EF4-FFF2-40B4-BE49-F238E27FC236}">
                    <a16:creationId xmlns:a16="http://schemas.microsoft.com/office/drawing/2014/main" id="{9188E98E-DF49-C933-70BE-9701D339C9A8}"/>
                  </a:ext>
                </a:extLst>
              </p:cNvPr>
              <p:cNvSpPr/>
              <p:nvPr/>
            </p:nvSpPr>
            <p:spPr>
              <a:xfrm>
                <a:off x="5551642" y="1656583"/>
                <a:ext cx="341155" cy="119082"/>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9" name="Freeform: Shape 68">
                <a:extLst>
                  <a:ext uri="{FF2B5EF4-FFF2-40B4-BE49-F238E27FC236}">
                    <a16:creationId xmlns:a16="http://schemas.microsoft.com/office/drawing/2014/main" id="{CC5D52E6-7931-F62A-1F68-AA6F035FA0C5}"/>
                  </a:ext>
                </a:extLst>
              </p:cNvPr>
              <p:cNvSpPr/>
              <p:nvPr/>
            </p:nvSpPr>
            <p:spPr>
              <a:xfrm>
                <a:off x="5551642" y="1818471"/>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0" name="Freeform: Shape 69">
                <a:extLst>
                  <a:ext uri="{FF2B5EF4-FFF2-40B4-BE49-F238E27FC236}">
                    <a16:creationId xmlns:a16="http://schemas.microsoft.com/office/drawing/2014/main" id="{FB5CD6EE-58F5-54E9-FDDD-C212FC9AD7CF}"/>
                  </a:ext>
                </a:extLst>
              </p:cNvPr>
              <p:cNvSpPr/>
              <p:nvPr/>
            </p:nvSpPr>
            <p:spPr>
              <a:xfrm>
                <a:off x="5551642" y="1920817"/>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1" name="Freeform: Shape 70">
                <a:extLst>
                  <a:ext uri="{FF2B5EF4-FFF2-40B4-BE49-F238E27FC236}">
                    <a16:creationId xmlns:a16="http://schemas.microsoft.com/office/drawing/2014/main" id="{05F5C32A-4331-94B8-CCD8-0029C3C4218E}"/>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60" name="Freeform: Shape 59">
              <a:extLst>
                <a:ext uri="{FF2B5EF4-FFF2-40B4-BE49-F238E27FC236}">
                  <a16:creationId xmlns:a16="http://schemas.microsoft.com/office/drawing/2014/main" id="{A5D7B1DA-FA6F-4974-3D9D-C123589421AA}"/>
                </a:ext>
              </a:extLst>
            </p:cNvPr>
            <p:cNvSpPr/>
            <p:nvPr/>
          </p:nvSpPr>
          <p:spPr>
            <a:xfrm>
              <a:off x="4628553" y="1961995"/>
              <a:ext cx="473465" cy="502443"/>
            </a:xfrm>
            <a:custGeom>
              <a:avLst/>
              <a:gdLst>
                <a:gd name="connsiteX0" fmla="*/ 4358 w 473465"/>
                <a:gd name="connsiteY0" fmla="*/ 445293 h 502443"/>
                <a:gd name="connsiteX1" fmla="*/ 4358 w 473465"/>
                <a:gd name="connsiteY1" fmla="*/ 445293 h 502443"/>
                <a:gd name="connsiteX2" fmla="*/ 4358 w 473465"/>
                <a:gd name="connsiteY2" fmla="*/ 273843 h 502443"/>
                <a:gd name="connsiteX3" fmla="*/ 9121 w 473465"/>
                <a:gd name="connsiteY3" fmla="*/ 209550 h 502443"/>
                <a:gd name="connsiteX4" fmla="*/ 6740 w 473465"/>
                <a:gd name="connsiteY4" fmla="*/ 152400 h 502443"/>
                <a:gd name="connsiteX5" fmla="*/ 9121 w 473465"/>
                <a:gd name="connsiteY5" fmla="*/ 76200 h 502443"/>
                <a:gd name="connsiteX6" fmla="*/ 13883 w 473465"/>
                <a:gd name="connsiteY6" fmla="*/ 69056 h 502443"/>
                <a:gd name="connsiteX7" fmla="*/ 28171 w 473465"/>
                <a:gd name="connsiteY7" fmla="*/ 57150 h 502443"/>
                <a:gd name="connsiteX8" fmla="*/ 47221 w 473465"/>
                <a:gd name="connsiteY8" fmla="*/ 52387 h 502443"/>
                <a:gd name="connsiteX9" fmla="*/ 54365 w 473465"/>
                <a:gd name="connsiteY9" fmla="*/ 50006 h 502443"/>
                <a:gd name="connsiteX10" fmla="*/ 71033 w 473465"/>
                <a:gd name="connsiteY10" fmla="*/ 42862 h 502443"/>
                <a:gd name="connsiteX11" fmla="*/ 92465 w 473465"/>
                <a:gd name="connsiteY11" fmla="*/ 40481 h 502443"/>
                <a:gd name="connsiteX12" fmla="*/ 109133 w 473465"/>
                <a:gd name="connsiteY12" fmla="*/ 28575 h 502443"/>
                <a:gd name="connsiteX13" fmla="*/ 118658 w 473465"/>
                <a:gd name="connsiteY13" fmla="*/ 26193 h 502443"/>
                <a:gd name="connsiteX14" fmla="*/ 128183 w 473465"/>
                <a:gd name="connsiteY14" fmla="*/ 21431 h 502443"/>
                <a:gd name="connsiteX15" fmla="*/ 140090 w 473465"/>
                <a:gd name="connsiteY15" fmla="*/ 19050 h 502443"/>
                <a:gd name="connsiteX16" fmla="*/ 147233 w 473465"/>
                <a:gd name="connsiteY16" fmla="*/ 16668 h 502443"/>
                <a:gd name="connsiteX17" fmla="*/ 159140 w 473465"/>
                <a:gd name="connsiteY17" fmla="*/ 14287 h 502443"/>
                <a:gd name="connsiteX18" fmla="*/ 180571 w 473465"/>
                <a:gd name="connsiteY18" fmla="*/ 9525 h 502443"/>
                <a:gd name="connsiteX19" fmla="*/ 206765 w 473465"/>
                <a:gd name="connsiteY19" fmla="*/ 4762 h 502443"/>
                <a:gd name="connsiteX20" fmla="*/ 216290 w 473465"/>
                <a:gd name="connsiteY20" fmla="*/ 2381 h 502443"/>
                <a:gd name="connsiteX21" fmla="*/ 230577 w 473465"/>
                <a:gd name="connsiteY21" fmla="*/ 0 h 502443"/>
                <a:gd name="connsiteX22" fmla="*/ 387740 w 473465"/>
                <a:gd name="connsiteY22" fmla="*/ 2381 h 502443"/>
                <a:gd name="connsiteX23" fmla="*/ 423458 w 473465"/>
                <a:gd name="connsiteY23" fmla="*/ 9525 h 502443"/>
                <a:gd name="connsiteX24" fmla="*/ 442508 w 473465"/>
                <a:gd name="connsiteY24" fmla="*/ 19050 h 502443"/>
                <a:gd name="connsiteX25" fmla="*/ 456796 w 473465"/>
                <a:gd name="connsiteY25" fmla="*/ 28575 h 502443"/>
                <a:gd name="connsiteX26" fmla="*/ 463940 w 473465"/>
                <a:gd name="connsiteY26" fmla="*/ 38100 h 502443"/>
                <a:gd name="connsiteX27" fmla="*/ 466321 w 473465"/>
                <a:gd name="connsiteY27" fmla="*/ 47625 h 502443"/>
                <a:gd name="connsiteX28" fmla="*/ 473465 w 473465"/>
                <a:gd name="connsiteY28" fmla="*/ 61912 h 502443"/>
                <a:gd name="connsiteX29" fmla="*/ 471083 w 473465"/>
                <a:gd name="connsiteY29" fmla="*/ 123825 h 502443"/>
                <a:gd name="connsiteX30" fmla="*/ 466321 w 473465"/>
                <a:gd name="connsiteY30" fmla="*/ 133350 h 502443"/>
                <a:gd name="connsiteX31" fmla="*/ 461558 w 473465"/>
                <a:gd name="connsiteY31" fmla="*/ 147637 h 502443"/>
                <a:gd name="connsiteX32" fmla="*/ 449652 w 473465"/>
                <a:gd name="connsiteY32" fmla="*/ 173831 h 502443"/>
                <a:gd name="connsiteX33" fmla="*/ 447271 w 473465"/>
                <a:gd name="connsiteY33" fmla="*/ 180975 h 502443"/>
                <a:gd name="connsiteX34" fmla="*/ 440127 w 473465"/>
                <a:gd name="connsiteY34" fmla="*/ 195262 h 502443"/>
                <a:gd name="connsiteX35" fmla="*/ 435365 w 473465"/>
                <a:gd name="connsiteY35" fmla="*/ 211931 h 502443"/>
                <a:gd name="connsiteX36" fmla="*/ 432983 w 473465"/>
                <a:gd name="connsiteY36" fmla="*/ 219075 h 502443"/>
                <a:gd name="connsiteX37" fmla="*/ 423458 w 473465"/>
                <a:gd name="connsiteY37" fmla="*/ 235743 h 502443"/>
                <a:gd name="connsiteX38" fmla="*/ 418696 w 473465"/>
                <a:gd name="connsiteY38" fmla="*/ 245268 h 502443"/>
                <a:gd name="connsiteX39" fmla="*/ 404408 w 473465"/>
                <a:gd name="connsiteY39" fmla="*/ 261937 h 502443"/>
                <a:gd name="connsiteX40" fmla="*/ 397265 w 473465"/>
                <a:gd name="connsiteY40" fmla="*/ 276225 h 502443"/>
                <a:gd name="connsiteX41" fmla="*/ 390121 w 473465"/>
                <a:gd name="connsiteY41" fmla="*/ 283368 h 502443"/>
                <a:gd name="connsiteX42" fmla="*/ 375833 w 473465"/>
                <a:gd name="connsiteY42" fmla="*/ 302418 h 502443"/>
                <a:gd name="connsiteX43" fmla="*/ 368690 w 473465"/>
                <a:gd name="connsiteY43" fmla="*/ 311943 h 502443"/>
                <a:gd name="connsiteX44" fmla="*/ 349640 w 473465"/>
                <a:gd name="connsiteY44" fmla="*/ 340518 h 502443"/>
                <a:gd name="connsiteX45" fmla="*/ 335352 w 473465"/>
                <a:gd name="connsiteY45" fmla="*/ 359568 h 502443"/>
                <a:gd name="connsiteX46" fmla="*/ 325827 w 473465"/>
                <a:gd name="connsiteY46" fmla="*/ 366712 h 502443"/>
                <a:gd name="connsiteX47" fmla="*/ 304396 w 473465"/>
                <a:gd name="connsiteY47" fmla="*/ 390525 h 502443"/>
                <a:gd name="connsiteX48" fmla="*/ 282965 w 473465"/>
                <a:gd name="connsiteY48" fmla="*/ 407193 h 502443"/>
                <a:gd name="connsiteX49" fmla="*/ 266296 w 473465"/>
                <a:gd name="connsiteY49" fmla="*/ 423862 h 502443"/>
                <a:gd name="connsiteX50" fmla="*/ 259152 w 473465"/>
                <a:gd name="connsiteY50" fmla="*/ 431006 h 502443"/>
                <a:gd name="connsiteX51" fmla="*/ 244865 w 473465"/>
                <a:gd name="connsiteY51" fmla="*/ 435768 h 502443"/>
                <a:gd name="connsiteX52" fmla="*/ 216290 w 473465"/>
                <a:gd name="connsiteY52" fmla="*/ 445293 h 502443"/>
                <a:gd name="connsiteX53" fmla="*/ 194858 w 473465"/>
                <a:gd name="connsiteY53" fmla="*/ 454818 h 502443"/>
                <a:gd name="connsiteX54" fmla="*/ 171046 w 473465"/>
                <a:gd name="connsiteY54" fmla="*/ 461962 h 502443"/>
                <a:gd name="connsiteX55" fmla="*/ 163902 w 473465"/>
                <a:gd name="connsiteY55" fmla="*/ 464343 h 502443"/>
                <a:gd name="connsiteX56" fmla="*/ 154377 w 473465"/>
                <a:gd name="connsiteY56" fmla="*/ 466725 h 502443"/>
                <a:gd name="connsiteX57" fmla="*/ 140090 w 473465"/>
                <a:gd name="connsiteY57" fmla="*/ 471487 h 502443"/>
                <a:gd name="connsiteX58" fmla="*/ 132946 w 473465"/>
                <a:gd name="connsiteY58" fmla="*/ 473868 h 502443"/>
                <a:gd name="connsiteX59" fmla="*/ 113896 w 473465"/>
                <a:gd name="connsiteY59" fmla="*/ 483393 h 502443"/>
                <a:gd name="connsiteX60" fmla="*/ 106752 w 473465"/>
                <a:gd name="connsiteY60" fmla="*/ 485775 h 502443"/>
                <a:gd name="connsiteX61" fmla="*/ 97227 w 473465"/>
                <a:gd name="connsiteY61" fmla="*/ 490537 h 502443"/>
                <a:gd name="connsiteX62" fmla="*/ 80558 w 473465"/>
                <a:gd name="connsiteY62" fmla="*/ 495300 h 502443"/>
                <a:gd name="connsiteX63" fmla="*/ 68652 w 473465"/>
                <a:gd name="connsiteY63" fmla="*/ 497681 h 502443"/>
                <a:gd name="connsiteX64" fmla="*/ 61508 w 473465"/>
                <a:gd name="connsiteY64" fmla="*/ 500062 h 502443"/>
                <a:gd name="connsiteX65" fmla="*/ 32933 w 473465"/>
                <a:gd name="connsiteY65" fmla="*/ 502443 h 502443"/>
                <a:gd name="connsiteX66" fmla="*/ 13883 w 473465"/>
                <a:gd name="connsiteY66" fmla="*/ 490537 h 502443"/>
                <a:gd name="connsiteX67" fmla="*/ 4358 w 473465"/>
                <a:gd name="connsiteY67" fmla="*/ 4452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3465" h="502443">
                  <a:moveTo>
                    <a:pt x="4358" y="445293"/>
                  </a:moveTo>
                  <a:lnTo>
                    <a:pt x="4358" y="445293"/>
                  </a:lnTo>
                  <a:cubicBezTo>
                    <a:pt x="-2588" y="375823"/>
                    <a:pt x="-198" y="408993"/>
                    <a:pt x="4358" y="273843"/>
                  </a:cubicBezTo>
                  <a:cubicBezTo>
                    <a:pt x="5082" y="252365"/>
                    <a:pt x="9121" y="209550"/>
                    <a:pt x="9121" y="209550"/>
                  </a:cubicBezTo>
                  <a:cubicBezTo>
                    <a:pt x="8327" y="190500"/>
                    <a:pt x="6740" y="171467"/>
                    <a:pt x="6740" y="152400"/>
                  </a:cubicBezTo>
                  <a:cubicBezTo>
                    <a:pt x="6740" y="126988"/>
                    <a:pt x="6951" y="101520"/>
                    <a:pt x="9121" y="76200"/>
                  </a:cubicBezTo>
                  <a:cubicBezTo>
                    <a:pt x="9365" y="73349"/>
                    <a:pt x="12051" y="71255"/>
                    <a:pt x="13883" y="69056"/>
                  </a:cubicBezTo>
                  <a:cubicBezTo>
                    <a:pt x="17646" y="64540"/>
                    <a:pt x="22818" y="59827"/>
                    <a:pt x="28171" y="57150"/>
                  </a:cubicBezTo>
                  <a:cubicBezTo>
                    <a:pt x="33619" y="54426"/>
                    <a:pt x="41779" y="53747"/>
                    <a:pt x="47221" y="52387"/>
                  </a:cubicBezTo>
                  <a:cubicBezTo>
                    <a:pt x="49656" y="51778"/>
                    <a:pt x="52058" y="50995"/>
                    <a:pt x="54365" y="50006"/>
                  </a:cubicBezTo>
                  <a:cubicBezTo>
                    <a:pt x="59886" y="47640"/>
                    <a:pt x="64940" y="43877"/>
                    <a:pt x="71033" y="42862"/>
                  </a:cubicBezTo>
                  <a:cubicBezTo>
                    <a:pt x="78123" y="41680"/>
                    <a:pt x="85321" y="41275"/>
                    <a:pt x="92465" y="40481"/>
                  </a:cubicBezTo>
                  <a:cubicBezTo>
                    <a:pt x="93550" y="39667"/>
                    <a:pt x="106424" y="29736"/>
                    <a:pt x="109133" y="28575"/>
                  </a:cubicBezTo>
                  <a:cubicBezTo>
                    <a:pt x="112141" y="27286"/>
                    <a:pt x="115594" y="27342"/>
                    <a:pt x="118658" y="26193"/>
                  </a:cubicBezTo>
                  <a:cubicBezTo>
                    <a:pt x="121982" y="24947"/>
                    <a:pt x="124815" y="22553"/>
                    <a:pt x="128183" y="21431"/>
                  </a:cubicBezTo>
                  <a:cubicBezTo>
                    <a:pt x="132023" y="20151"/>
                    <a:pt x="136163" y="20032"/>
                    <a:pt x="140090" y="19050"/>
                  </a:cubicBezTo>
                  <a:cubicBezTo>
                    <a:pt x="142525" y="18441"/>
                    <a:pt x="144798" y="17277"/>
                    <a:pt x="147233" y="16668"/>
                  </a:cubicBezTo>
                  <a:cubicBezTo>
                    <a:pt x="151160" y="15686"/>
                    <a:pt x="155213" y="15269"/>
                    <a:pt x="159140" y="14287"/>
                  </a:cubicBezTo>
                  <a:cubicBezTo>
                    <a:pt x="182591" y="8425"/>
                    <a:pt x="141246" y="16078"/>
                    <a:pt x="180571" y="9525"/>
                  </a:cubicBezTo>
                  <a:cubicBezTo>
                    <a:pt x="195897" y="4415"/>
                    <a:pt x="179843" y="9249"/>
                    <a:pt x="206765" y="4762"/>
                  </a:cubicBezTo>
                  <a:cubicBezTo>
                    <a:pt x="209993" y="4224"/>
                    <a:pt x="213081" y="3023"/>
                    <a:pt x="216290" y="2381"/>
                  </a:cubicBezTo>
                  <a:cubicBezTo>
                    <a:pt x="221024" y="1434"/>
                    <a:pt x="225815" y="794"/>
                    <a:pt x="230577" y="0"/>
                  </a:cubicBezTo>
                  <a:cubicBezTo>
                    <a:pt x="282965" y="794"/>
                    <a:pt x="335385" y="368"/>
                    <a:pt x="387740" y="2381"/>
                  </a:cubicBezTo>
                  <a:cubicBezTo>
                    <a:pt x="390970" y="2505"/>
                    <a:pt x="414386" y="5401"/>
                    <a:pt x="423458" y="9525"/>
                  </a:cubicBezTo>
                  <a:cubicBezTo>
                    <a:pt x="429921" y="12463"/>
                    <a:pt x="437488" y="14030"/>
                    <a:pt x="442508" y="19050"/>
                  </a:cubicBezTo>
                  <a:cubicBezTo>
                    <a:pt x="451427" y="27968"/>
                    <a:pt x="446457" y="25128"/>
                    <a:pt x="456796" y="28575"/>
                  </a:cubicBezTo>
                  <a:cubicBezTo>
                    <a:pt x="459177" y="31750"/>
                    <a:pt x="462165" y="34550"/>
                    <a:pt x="463940" y="38100"/>
                  </a:cubicBezTo>
                  <a:cubicBezTo>
                    <a:pt x="465404" y="41027"/>
                    <a:pt x="465422" y="44478"/>
                    <a:pt x="466321" y="47625"/>
                  </a:cubicBezTo>
                  <a:cubicBezTo>
                    <a:pt x="468785" y="56251"/>
                    <a:pt x="468247" y="54085"/>
                    <a:pt x="473465" y="61912"/>
                  </a:cubicBezTo>
                  <a:cubicBezTo>
                    <a:pt x="472671" y="82550"/>
                    <a:pt x="473138" y="103275"/>
                    <a:pt x="471083" y="123825"/>
                  </a:cubicBezTo>
                  <a:cubicBezTo>
                    <a:pt x="470730" y="127357"/>
                    <a:pt x="467639" y="130054"/>
                    <a:pt x="466321" y="133350"/>
                  </a:cubicBezTo>
                  <a:cubicBezTo>
                    <a:pt x="464457" y="138011"/>
                    <a:pt x="463360" y="142952"/>
                    <a:pt x="461558" y="147637"/>
                  </a:cubicBezTo>
                  <a:cubicBezTo>
                    <a:pt x="445651" y="188996"/>
                    <a:pt x="461444" y="146317"/>
                    <a:pt x="449652" y="173831"/>
                  </a:cubicBezTo>
                  <a:cubicBezTo>
                    <a:pt x="448663" y="176138"/>
                    <a:pt x="448290" y="178681"/>
                    <a:pt x="447271" y="180975"/>
                  </a:cubicBezTo>
                  <a:cubicBezTo>
                    <a:pt x="445108" y="185841"/>
                    <a:pt x="442038" y="190292"/>
                    <a:pt x="440127" y="195262"/>
                  </a:cubicBezTo>
                  <a:cubicBezTo>
                    <a:pt x="438053" y="200655"/>
                    <a:pt x="437025" y="206396"/>
                    <a:pt x="435365" y="211931"/>
                  </a:cubicBezTo>
                  <a:cubicBezTo>
                    <a:pt x="434644" y="214335"/>
                    <a:pt x="434106" y="216830"/>
                    <a:pt x="432983" y="219075"/>
                  </a:cubicBezTo>
                  <a:cubicBezTo>
                    <a:pt x="430121" y="224799"/>
                    <a:pt x="426522" y="230125"/>
                    <a:pt x="423458" y="235743"/>
                  </a:cubicBezTo>
                  <a:cubicBezTo>
                    <a:pt x="421758" y="238859"/>
                    <a:pt x="420577" y="242258"/>
                    <a:pt x="418696" y="245268"/>
                  </a:cubicBezTo>
                  <a:cubicBezTo>
                    <a:pt x="413606" y="253413"/>
                    <a:pt x="410901" y="255444"/>
                    <a:pt x="404408" y="261937"/>
                  </a:cubicBezTo>
                  <a:cubicBezTo>
                    <a:pt x="402027" y="266700"/>
                    <a:pt x="400219" y="271795"/>
                    <a:pt x="397265" y="276225"/>
                  </a:cubicBezTo>
                  <a:cubicBezTo>
                    <a:pt x="395397" y="279027"/>
                    <a:pt x="392253" y="280762"/>
                    <a:pt x="390121" y="283368"/>
                  </a:cubicBezTo>
                  <a:cubicBezTo>
                    <a:pt x="385094" y="289511"/>
                    <a:pt x="380596" y="296068"/>
                    <a:pt x="375833" y="302418"/>
                  </a:cubicBezTo>
                  <a:cubicBezTo>
                    <a:pt x="373452" y="305593"/>
                    <a:pt x="370465" y="308393"/>
                    <a:pt x="368690" y="311943"/>
                  </a:cubicBezTo>
                  <a:cubicBezTo>
                    <a:pt x="357931" y="333458"/>
                    <a:pt x="371525" y="307692"/>
                    <a:pt x="349640" y="340518"/>
                  </a:cubicBezTo>
                  <a:cubicBezTo>
                    <a:pt x="345243" y="347113"/>
                    <a:pt x="341008" y="353912"/>
                    <a:pt x="335352" y="359568"/>
                  </a:cubicBezTo>
                  <a:cubicBezTo>
                    <a:pt x="332546" y="362374"/>
                    <a:pt x="329002" y="364331"/>
                    <a:pt x="325827" y="366712"/>
                  </a:cubicBezTo>
                  <a:cubicBezTo>
                    <a:pt x="318801" y="377252"/>
                    <a:pt x="317338" y="380459"/>
                    <a:pt x="304396" y="390525"/>
                  </a:cubicBezTo>
                  <a:cubicBezTo>
                    <a:pt x="297252" y="396081"/>
                    <a:pt x="289364" y="400794"/>
                    <a:pt x="282965" y="407193"/>
                  </a:cubicBezTo>
                  <a:lnTo>
                    <a:pt x="266296" y="423862"/>
                  </a:lnTo>
                  <a:cubicBezTo>
                    <a:pt x="263915" y="426243"/>
                    <a:pt x="262347" y="429941"/>
                    <a:pt x="259152" y="431006"/>
                  </a:cubicBezTo>
                  <a:lnTo>
                    <a:pt x="244865" y="435768"/>
                  </a:lnTo>
                  <a:cubicBezTo>
                    <a:pt x="228794" y="447822"/>
                    <a:pt x="241578" y="440695"/>
                    <a:pt x="216290" y="445293"/>
                  </a:cubicBezTo>
                  <a:cubicBezTo>
                    <a:pt x="209203" y="446582"/>
                    <a:pt x="200555" y="452444"/>
                    <a:pt x="194858" y="454818"/>
                  </a:cubicBezTo>
                  <a:cubicBezTo>
                    <a:pt x="182505" y="459965"/>
                    <a:pt x="182156" y="458788"/>
                    <a:pt x="171046" y="461962"/>
                  </a:cubicBezTo>
                  <a:cubicBezTo>
                    <a:pt x="168632" y="462652"/>
                    <a:pt x="166316" y="463653"/>
                    <a:pt x="163902" y="464343"/>
                  </a:cubicBezTo>
                  <a:cubicBezTo>
                    <a:pt x="160755" y="465242"/>
                    <a:pt x="157512" y="465785"/>
                    <a:pt x="154377" y="466725"/>
                  </a:cubicBezTo>
                  <a:cubicBezTo>
                    <a:pt x="149569" y="468168"/>
                    <a:pt x="144852" y="469900"/>
                    <a:pt x="140090" y="471487"/>
                  </a:cubicBezTo>
                  <a:cubicBezTo>
                    <a:pt x="137709" y="472281"/>
                    <a:pt x="135191" y="472745"/>
                    <a:pt x="132946" y="473868"/>
                  </a:cubicBezTo>
                  <a:cubicBezTo>
                    <a:pt x="126596" y="477043"/>
                    <a:pt x="120359" y="480455"/>
                    <a:pt x="113896" y="483393"/>
                  </a:cubicBezTo>
                  <a:cubicBezTo>
                    <a:pt x="111611" y="484432"/>
                    <a:pt x="109059" y="484786"/>
                    <a:pt x="106752" y="485775"/>
                  </a:cubicBezTo>
                  <a:cubicBezTo>
                    <a:pt x="103489" y="487173"/>
                    <a:pt x="100490" y="489139"/>
                    <a:pt x="97227" y="490537"/>
                  </a:cubicBezTo>
                  <a:cubicBezTo>
                    <a:pt x="92948" y="492371"/>
                    <a:pt x="84735" y="494372"/>
                    <a:pt x="80558" y="495300"/>
                  </a:cubicBezTo>
                  <a:cubicBezTo>
                    <a:pt x="76607" y="496178"/>
                    <a:pt x="72578" y="496699"/>
                    <a:pt x="68652" y="497681"/>
                  </a:cubicBezTo>
                  <a:cubicBezTo>
                    <a:pt x="66217" y="498290"/>
                    <a:pt x="63996" y="499730"/>
                    <a:pt x="61508" y="500062"/>
                  </a:cubicBezTo>
                  <a:cubicBezTo>
                    <a:pt x="52034" y="501325"/>
                    <a:pt x="42458" y="501649"/>
                    <a:pt x="32933" y="502443"/>
                  </a:cubicBezTo>
                  <a:cubicBezTo>
                    <a:pt x="17892" y="499435"/>
                    <a:pt x="22713" y="503151"/>
                    <a:pt x="13883" y="490537"/>
                  </a:cubicBezTo>
                  <a:cubicBezTo>
                    <a:pt x="3419" y="475590"/>
                    <a:pt x="5946" y="452834"/>
                    <a:pt x="4358" y="445293"/>
                  </a:cubicBezTo>
                  <a:close/>
                </a:path>
              </a:pathLst>
            </a:custGeom>
            <a:solidFill>
              <a:srgbClr val="232F3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61" name="Graphic 122">
              <a:extLst>
                <a:ext uri="{FF2B5EF4-FFF2-40B4-BE49-F238E27FC236}">
                  <a16:creationId xmlns:a16="http://schemas.microsoft.com/office/drawing/2014/main" id="{009B0B72-CC9B-2ACE-FF64-DD9C63644CF6}"/>
                </a:ext>
              </a:extLst>
            </p:cNvPr>
            <p:cNvGrpSpPr/>
            <p:nvPr/>
          </p:nvGrpSpPr>
          <p:grpSpPr>
            <a:xfrm>
              <a:off x="4618740" y="1950936"/>
              <a:ext cx="636357" cy="786433"/>
              <a:chOff x="5551638" y="1656583"/>
              <a:chExt cx="341159" cy="421617"/>
            </a:xfrm>
          </p:grpSpPr>
          <p:sp>
            <p:nvSpPr>
              <p:cNvPr id="62" name="Freeform: Shape 61">
                <a:extLst>
                  <a:ext uri="{FF2B5EF4-FFF2-40B4-BE49-F238E27FC236}">
                    <a16:creationId xmlns:a16="http://schemas.microsoft.com/office/drawing/2014/main" id="{87398104-3267-61A1-769E-07EB0D96DB52}"/>
                  </a:ext>
                </a:extLst>
              </p:cNvPr>
              <p:cNvSpPr/>
              <p:nvPr/>
            </p:nvSpPr>
            <p:spPr>
              <a:xfrm>
                <a:off x="5551638" y="1656584"/>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3" name="Freeform: Shape 62">
                <a:extLst>
                  <a:ext uri="{FF2B5EF4-FFF2-40B4-BE49-F238E27FC236}">
                    <a16:creationId xmlns:a16="http://schemas.microsoft.com/office/drawing/2014/main" id="{9B2A3BD8-16D1-CDB1-3CBA-CB03E035BAF1}"/>
                  </a:ext>
                </a:extLst>
              </p:cNvPr>
              <p:cNvSpPr/>
              <p:nvPr/>
            </p:nvSpPr>
            <p:spPr>
              <a:xfrm>
                <a:off x="5551639" y="1656584"/>
                <a:ext cx="341155" cy="119082"/>
              </a:xfrm>
              <a:custGeom>
                <a:avLst/>
                <a:gdLst>
                  <a:gd name="connsiteX0" fmla="*/ 338902 w 341155"/>
                  <a:gd name="connsiteY0" fmla="*/ 63403 h 119082"/>
                  <a:gd name="connsiteX1" fmla="*/ 171865 w 341155"/>
                  <a:gd name="connsiteY1" fmla="*/ 115542 h 119082"/>
                  <a:gd name="connsiteX2" fmla="*/ 4828 w 341155"/>
                  <a:gd name="connsiteY2" fmla="*/ 63403 h 119082"/>
                  <a:gd name="connsiteX3" fmla="*/ 171865 w 341155"/>
                  <a:gd name="connsiteY3" fmla="*/ 4828 h 119082"/>
                  <a:gd name="connsiteX4" fmla="*/ 338902 w 341155"/>
                  <a:gd name="connsiteY4" fmla="*/ 63403 h 1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5" h="119082">
                    <a:moveTo>
                      <a:pt x="338902" y="63403"/>
                    </a:moveTo>
                    <a:cubicBezTo>
                      <a:pt x="338902" y="92048"/>
                      <a:pt x="268740" y="115542"/>
                      <a:pt x="171865" y="115542"/>
                    </a:cubicBezTo>
                    <a:cubicBezTo>
                      <a:pt x="74990" y="115542"/>
                      <a:pt x="4828" y="92369"/>
                      <a:pt x="4828" y="63403"/>
                    </a:cubicBezTo>
                    <a:cubicBezTo>
                      <a:pt x="4828" y="34437"/>
                      <a:pt x="75312" y="4828"/>
                      <a:pt x="171865" y="4828"/>
                    </a:cubicBezTo>
                    <a:cubicBezTo>
                      <a:pt x="268418" y="4828"/>
                      <a:pt x="338902" y="34437"/>
                      <a:pt x="338902" y="63403"/>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4" name="Freeform: Shape 63">
                <a:extLst>
                  <a:ext uri="{FF2B5EF4-FFF2-40B4-BE49-F238E27FC236}">
                    <a16:creationId xmlns:a16="http://schemas.microsoft.com/office/drawing/2014/main" id="{CA80E967-C0EF-EDE4-1A6A-52B38CF25707}"/>
                  </a:ext>
                </a:extLst>
              </p:cNvPr>
              <p:cNvSpPr/>
              <p:nvPr/>
            </p:nvSpPr>
            <p:spPr>
              <a:xfrm>
                <a:off x="5551640" y="1818471"/>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5" name="Freeform: Shape 64">
                <a:extLst>
                  <a:ext uri="{FF2B5EF4-FFF2-40B4-BE49-F238E27FC236}">
                    <a16:creationId xmlns:a16="http://schemas.microsoft.com/office/drawing/2014/main" id="{7B7FD351-991A-1E4C-491B-A173AD506D87}"/>
                  </a:ext>
                </a:extLst>
              </p:cNvPr>
              <p:cNvSpPr/>
              <p:nvPr/>
            </p:nvSpPr>
            <p:spPr>
              <a:xfrm>
                <a:off x="5551641" y="1920818"/>
                <a:ext cx="341155" cy="61150"/>
              </a:xfrm>
              <a:custGeom>
                <a:avLst/>
                <a:gdLst>
                  <a:gd name="connsiteX0" fmla="*/ 338902 w 341155"/>
                  <a:gd name="connsiteY0" fmla="*/ 4828 h 61150"/>
                  <a:gd name="connsiteX1" fmla="*/ 171865 w 341155"/>
                  <a:gd name="connsiteY1" fmla="*/ 56966 h 61150"/>
                  <a:gd name="connsiteX2" fmla="*/ 4828 w 341155"/>
                  <a:gd name="connsiteY2" fmla="*/ 4828 h 61150"/>
                </a:gdLst>
                <a:ahLst/>
                <a:cxnLst>
                  <a:cxn ang="0">
                    <a:pos x="connsiteX0" y="connsiteY0"/>
                  </a:cxn>
                  <a:cxn ang="0">
                    <a:pos x="connsiteX1" y="connsiteY1"/>
                  </a:cxn>
                  <a:cxn ang="0">
                    <a:pos x="connsiteX2" y="connsiteY2"/>
                  </a:cxn>
                </a:cxnLst>
                <a:rect l="l" t="t" r="r" b="b"/>
                <a:pathLst>
                  <a:path w="341155" h="61150">
                    <a:moveTo>
                      <a:pt x="338902" y="4828"/>
                    </a:moveTo>
                    <a:cubicBezTo>
                      <a:pt x="338902" y="33472"/>
                      <a:pt x="268740" y="56966"/>
                      <a:pt x="171865" y="56966"/>
                    </a:cubicBezTo>
                    <a:cubicBezTo>
                      <a:pt x="74990" y="56966"/>
                      <a:pt x="4828" y="33794"/>
                      <a:pt x="4828" y="4828"/>
                    </a:cubicBez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6" name="Freeform: Shape 65">
                <a:extLst>
                  <a:ext uri="{FF2B5EF4-FFF2-40B4-BE49-F238E27FC236}">
                    <a16:creationId xmlns:a16="http://schemas.microsoft.com/office/drawing/2014/main" id="{D5BD0F91-8A74-7803-54A3-9DBD575316DD}"/>
                  </a:ext>
                </a:extLst>
              </p:cNvPr>
              <p:cNvSpPr/>
              <p:nvPr/>
            </p:nvSpPr>
            <p:spPr>
              <a:xfrm>
                <a:off x="5551642" y="1656583"/>
                <a:ext cx="341155" cy="421616"/>
              </a:xfrm>
              <a:custGeom>
                <a:avLst/>
                <a:gdLst>
                  <a:gd name="connsiteX0" fmla="*/ 171865 w 341155"/>
                  <a:gd name="connsiteY0" fmla="*/ 4828 h 421616"/>
                  <a:gd name="connsiteX1" fmla="*/ 4828 w 341155"/>
                  <a:gd name="connsiteY1" fmla="*/ 65656 h 421616"/>
                  <a:gd name="connsiteX2" fmla="*/ 4828 w 341155"/>
                  <a:gd name="connsiteY2" fmla="*/ 190532 h 421616"/>
                  <a:gd name="connsiteX3" fmla="*/ 4828 w 341155"/>
                  <a:gd name="connsiteY3" fmla="*/ 303821 h 421616"/>
                  <a:gd name="connsiteX4" fmla="*/ 4828 w 341155"/>
                  <a:gd name="connsiteY4" fmla="*/ 358857 h 421616"/>
                  <a:gd name="connsiteX5" fmla="*/ 95910 w 341155"/>
                  <a:gd name="connsiteY5" fmla="*/ 413570 h 421616"/>
                  <a:gd name="connsiteX6" fmla="*/ 136462 w 341155"/>
                  <a:gd name="connsiteY6" fmla="*/ 418398 h 421616"/>
                  <a:gd name="connsiteX7" fmla="*/ 153842 w 341155"/>
                  <a:gd name="connsiteY7" fmla="*/ 419363 h 421616"/>
                  <a:gd name="connsiteX8" fmla="*/ 171865 w 341155"/>
                  <a:gd name="connsiteY8" fmla="*/ 419685 h 421616"/>
                  <a:gd name="connsiteX9" fmla="*/ 171865 w 341155"/>
                  <a:gd name="connsiteY9" fmla="*/ 419685 h 421616"/>
                  <a:gd name="connsiteX10" fmla="*/ 171865 w 341155"/>
                  <a:gd name="connsiteY10" fmla="*/ 419685 h 421616"/>
                  <a:gd name="connsiteX11" fmla="*/ 189888 w 341155"/>
                  <a:gd name="connsiteY11" fmla="*/ 419363 h 421616"/>
                  <a:gd name="connsiteX12" fmla="*/ 207268 w 341155"/>
                  <a:gd name="connsiteY12" fmla="*/ 418398 h 421616"/>
                  <a:gd name="connsiteX13" fmla="*/ 247820 w 341155"/>
                  <a:gd name="connsiteY13" fmla="*/ 413570 h 421616"/>
                  <a:gd name="connsiteX14" fmla="*/ 338902 w 341155"/>
                  <a:gd name="connsiteY14" fmla="*/ 358857 h 421616"/>
                  <a:gd name="connsiteX15" fmla="*/ 338902 w 341155"/>
                  <a:gd name="connsiteY15" fmla="*/ 302212 h 421616"/>
                  <a:gd name="connsiteX16" fmla="*/ 338902 w 341155"/>
                  <a:gd name="connsiteY16" fmla="*/ 188923 h 421616"/>
                  <a:gd name="connsiteX17" fmla="*/ 338902 w 341155"/>
                  <a:gd name="connsiteY17" fmla="*/ 159635 h 421616"/>
                  <a:gd name="connsiteX18" fmla="*/ 338902 w 341155"/>
                  <a:gd name="connsiteY18" fmla="*/ 65656 h 421616"/>
                  <a:gd name="connsiteX19" fmla="*/ 171865 w 341155"/>
                  <a:gd name="connsiteY19" fmla="*/ 4828 h 4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155" h="421616">
                    <a:moveTo>
                      <a:pt x="171865" y="4828"/>
                    </a:moveTo>
                    <a:cubicBezTo>
                      <a:pt x="75312" y="4828"/>
                      <a:pt x="4828" y="32184"/>
                      <a:pt x="4828" y="65656"/>
                    </a:cubicBezTo>
                    <a:lnTo>
                      <a:pt x="4828" y="190532"/>
                    </a:lnTo>
                    <a:lnTo>
                      <a:pt x="4828" y="303821"/>
                    </a:lnTo>
                    <a:lnTo>
                      <a:pt x="4828" y="358857"/>
                    </a:lnTo>
                    <a:cubicBezTo>
                      <a:pt x="4828" y="382995"/>
                      <a:pt x="37334" y="403915"/>
                      <a:pt x="95910" y="413570"/>
                    </a:cubicBezTo>
                    <a:cubicBezTo>
                      <a:pt x="108783" y="415823"/>
                      <a:pt x="122301" y="417432"/>
                      <a:pt x="136462" y="418398"/>
                    </a:cubicBezTo>
                    <a:cubicBezTo>
                      <a:pt x="142255" y="418720"/>
                      <a:pt x="148048" y="419042"/>
                      <a:pt x="153842" y="419363"/>
                    </a:cubicBezTo>
                    <a:cubicBezTo>
                      <a:pt x="159635" y="419685"/>
                      <a:pt x="165750" y="419685"/>
                      <a:pt x="171865" y="419685"/>
                    </a:cubicBezTo>
                    <a:lnTo>
                      <a:pt x="171865" y="419685"/>
                    </a:lnTo>
                    <a:lnTo>
                      <a:pt x="171865" y="419685"/>
                    </a:lnTo>
                    <a:cubicBezTo>
                      <a:pt x="177980" y="419685"/>
                      <a:pt x="183773" y="419685"/>
                      <a:pt x="189888" y="419363"/>
                    </a:cubicBezTo>
                    <a:cubicBezTo>
                      <a:pt x="195681" y="419042"/>
                      <a:pt x="201475" y="418720"/>
                      <a:pt x="207268" y="418398"/>
                    </a:cubicBezTo>
                    <a:cubicBezTo>
                      <a:pt x="221429" y="417432"/>
                      <a:pt x="234946" y="415823"/>
                      <a:pt x="247820" y="413570"/>
                    </a:cubicBezTo>
                    <a:cubicBezTo>
                      <a:pt x="306396" y="403593"/>
                      <a:pt x="338902" y="382995"/>
                      <a:pt x="338902" y="358857"/>
                    </a:cubicBezTo>
                    <a:lnTo>
                      <a:pt x="338902" y="302212"/>
                    </a:lnTo>
                    <a:lnTo>
                      <a:pt x="338902" y="188923"/>
                    </a:lnTo>
                    <a:lnTo>
                      <a:pt x="338902" y="159635"/>
                    </a:lnTo>
                    <a:lnTo>
                      <a:pt x="338902" y="65656"/>
                    </a:lnTo>
                    <a:cubicBezTo>
                      <a:pt x="338902" y="32184"/>
                      <a:pt x="268418" y="4828"/>
                      <a:pt x="171865" y="4828"/>
                    </a:cubicBez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
        <p:nvSpPr>
          <p:cNvPr id="77" name="Rectangle 76">
            <a:extLst>
              <a:ext uri="{FF2B5EF4-FFF2-40B4-BE49-F238E27FC236}">
                <a16:creationId xmlns:a16="http://schemas.microsoft.com/office/drawing/2014/main" id="{88238C8C-F974-8982-9075-9FC93825B165}"/>
              </a:ext>
            </a:extLst>
          </p:cNvPr>
          <p:cNvSpPr/>
          <p:nvPr/>
        </p:nvSpPr>
        <p:spPr>
          <a:xfrm>
            <a:off x="2950530" y="3134898"/>
            <a:ext cx="2059117" cy="707694"/>
          </a:xfrm>
          <a:prstGeom prst="rect">
            <a:avLst/>
          </a:prstGeom>
        </p:spPr>
        <p:txBody>
          <a:bodyPr wrap="square">
            <a:spAutoFit/>
          </a:bodyPr>
          <a:lstStyle/>
          <a:p>
            <a:pPr algn="ctr" defTabSz="722518">
              <a:spcBef>
                <a:spcPts val="948"/>
              </a:spcBef>
              <a:spcAft>
                <a:spcPts val="473"/>
              </a:spcAft>
              <a:defRPr/>
            </a:pPr>
            <a:r>
              <a:rPr lang="en-US" sz="1333" dirty="0">
                <a:solidFill>
                  <a:prstClr val="white"/>
                </a:solidFill>
                <a:latin typeface="Calibri" panose="020F0502020204030204" pitchFamily="34" charset="0"/>
                <a:ea typeface="Amazon Ember" panose="020B0603020204020204" pitchFamily="34" charset="0"/>
                <a:cs typeface="Calibri" panose="020F0502020204030204" pitchFamily="34" charset="0"/>
              </a:rPr>
              <a:t>MySQL, PostgreSQL, SQL Server, Oracle DB, SAP HANA</a:t>
            </a:r>
          </a:p>
        </p:txBody>
      </p:sp>
      <p:sp>
        <p:nvSpPr>
          <p:cNvPr id="78" name="Text Placeholder 4">
            <a:extLst>
              <a:ext uri="{FF2B5EF4-FFF2-40B4-BE49-F238E27FC236}">
                <a16:creationId xmlns:a16="http://schemas.microsoft.com/office/drawing/2014/main" id="{DCD2A0D3-2160-3406-CCD6-C9DFEA05E6E3}"/>
              </a:ext>
            </a:extLst>
          </p:cNvPr>
          <p:cNvSpPr txBox="1">
            <a:spLocks/>
          </p:cNvSpPr>
          <p:nvPr/>
        </p:nvSpPr>
        <p:spPr>
          <a:xfrm>
            <a:off x="443033" y="1103394"/>
            <a:ext cx="2583881" cy="323165"/>
          </a:xfrm>
          <a:prstGeom prst="rect">
            <a:avLst/>
          </a:prstGeom>
        </p:spPr>
        <p:txBody>
          <a:bodyPr wrap="square" anchor="b" anchorCtr="0">
            <a:spAutoFit/>
          </a:bodyPr>
          <a:lstStyle>
            <a:lvl1pPr marL="0" indent="0" algn="l" defTabSz="457200" rtl="0" eaLnBrk="1" latinLnBrk="0" hangingPunct="1">
              <a:spcBef>
                <a:spcPct val="20000"/>
              </a:spcBef>
              <a:buFontTx/>
              <a:buNone/>
              <a:defRPr sz="2400" b="0" i="0" kern="1200">
                <a:solidFill>
                  <a:schemeClr val="accent6">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accent6">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accent6">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accent6">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722518">
              <a:spcBef>
                <a:spcPts val="948"/>
              </a:spcBef>
              <a:spcAft>
                <a:spcPts val="473"/>
              </a:spcAft>
              <a:defRPr/>
            </a:pPr>
            <a:r>
              <a:rPr lang="en-US" sz="1500" b="1" dirty="0">
                <a:solidFill>
                  <a:srgbClr val="FF8500"/>
                </a:solidFill>
                <a:latin typeface="Calibri" panose="020F0502020204030204" pitchFamily="34" charset="0"/>
                <a:ea typeface="Amazon Ember" panose="020B0603020204020204" pitchFamily="34" charset="0"/>
                <a:cs typeface="Calibri" panose="020F0502020204030204" pitchFamily="34" charset="0"/>
              </a:rPr>
              <a:t>Enterprise applications</a:t>
            </a:r>
          </a:p>
        </p:txBody>
      </p:sp>
      <p:grpSp>
        <p:nvGrpSpPr>
          <p:cNvPr id="79" name="Group 78">
            <a:extLst>
              <a:ext uri="{FF2B5EF4-FFF2-40B4-BE49-F238E27FC236}">
                <a16:creationId xmlns:a16="http://schemas.microsoft.com/office/drawing/2014/main" id="{FF547AC3-23A9-68FB-A1B2-0C2A4086C63B}"/>
              </a:ext>
            </a:extLst>
          </p:cNvPr>
          <p:cNvGrpSpPr/>
          <p:nvPr/>
        </p:nvGrpSpPr>
        <p:grpSpPr>
          <a:xfrm>
            <a:off x="864694" y="1937025"/>
            <a:ext cx="1411661" cy="837935"/>
            <a:chOff x="975024" y="1867634"/>
            <a:chExt cx="1819209" cy="1079849"/>
          </a:xfrm>
        </p:grpSpPr>
        <p:grpSp>
          <p:nvGrpSpPr>
            <p:cNvPr id="80" name="Group 79">
              <a:extLst>
                <a:ext uri="{FF2B5EF4-FFF2-40B4-BE49-F238E27FC236}">
                  <a16:creationId xmlns:a16="http://schemas.microsoft.com/office/drawing/2014/main" id="{80AE77EF-C6CC-209D-9EDB-0A844FF8C957}"/>
                </a:ext>
              </a:extLst>
            </p:cNvPr>
            <p:cNvGrpSpPr/>
            <p:nvPr/>
          </p:nvGrpSpPr>
          <p:grpSpPr>
            <a:xfrm>
              <a:off x="975024" y="1867634"/>
              <a:ext cx="1483534" cy="1079849"/>
              <a:chOff x="817730" y="1867634"/>
              <a:chExt cx="1483534" cy="1079849"/>
            </a:xfrm>
          </p:grpSpPr>
          <p:grpSp>
            <p:nvGrpSpPr>
              <p:cNvPr id="102" name="Group 101">
                <a:extLst>
                  <a:ext uri="{FF2B5EF4-FFF2-40B4-BE49-F238E27FC236}">
                    <a16:creationId xmlns:a16="http://schemas.microsoft.com/office/drawing/2014/main" id="{92454985-1D42-88F8-13A0-5BD6D4AB4413}"/>
                  </a:ext>
                </a:extLst>
              </p:cNvPr>
              <p:cNvGrpSpPr/>
              <p:nvPr/>
            </p:nvGrpSpPr>
            <p:grpSpPr>
              <a:xfrm>
                <a:off x="1847120" y="1867634"/>
                <a:ext cx="454144" cy="1017616"/>
                <a:chOff x="1850136" y="5310136"/>
                <a:chExt cx="633983" cy="1420589"/>
              </a:xfrm>
            </p:grpSpPr>
            <p:sp>
              <p:nvSpPr>
                <p:cNvPr id="119" name="Freeform: Shape 118">
                  <a:extLst>
                    <a:ext uri="{FF2B5EF4-FFF2-40B4-BE49-F238E27FC236}">
                      <a16:creationId xmlns:a16="http://schemas.microsoft.com/office/drawing/2014/main" id="{32CCF75E-AE36-5B4E-FA4C-121CC334DCEF}"/>
                    </a:ext>
                  </a:extLst>
                </p:cNvPr>
                <p:cNvSpPr/>
                <p:nvPr/>
              </p:nvSpPr>
              <p:spPr>
                <a:xfrm>
                  <a:off x="1850136" y="5310136"/>
                  <a:ext cx="633983" cy="1420589"/>
                </a:xfrm>
                <a:custGeom>
                  <a:avLst/>
                  <a:gdLst>
                    <a:gd name="connsiteX0" fmla="*/ 141933 w 173796"/>
                    <a:gd name="connsiteY0" fmla="*/ 386213 h 389431"/>
                    <a:gd name="connsiteX1" fmla="*/ 169290 w 173796"/>
                    <a:gd name="connsiteY1" fmla="*/ 386213 h 389431"/>
                    <a:gd name="connsiteX2" fmla="*/ 169290 w 173796"/>
                    <a:gd name="connsiteY2" fmla="*/ 361110 h 389431"/>
                    <a:gd name="connsiteX3" fmla="*/ 32184 w 173796"/>
                    <a:gd name="connsiteY3" fmla="*/ 361110 h 389431"/>
                    <a:gd name="connsiteX4" fmla="*/ 32184 w 173796"/>
                    <a:gd name="connsiteY4" fmla="*/ 4828 h 389431"/>
                    <a:gd name="connsiteX5" fmla="*/ 4828 w 173796"/>
                    <a:gd name="connsiteY5" fmla="*/ 4828 h 389431"/>
                    <a:gd name="connsiteX6" fmla="*/ 4828 w 173796"/>
                    <a:gd name="connsiteY6" fmla="*/ 54714 h 3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96" h="389431">
                      <a:moveTo>
                        <a:pt x="141933" y="386213"/>
                      </a:moveTo>
                      <a:lnTo>
                        <a:pt x="169290" y="386213"/>
                      </a:lnTo>
                      <a:lnTo>
                        <a:pt x="169290" y="361110"/>
                      </a:lnTo>
                      <a:lnTo>
                        <a:pt x="32184" y="361110"/>
                      </a:lnTo>
                      <a:lnTo>
                        <a:pt x="32184" y="4828"/>
                      </a:lnTo>
                      <a:lnTo>
                        <a:pt x="4828" y="4828"/>
                      </a:lnTo>
                      <a:lnTo>
                        <a:pt x="4828" y="54714"/>
                      </a:ln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0" name="Freeform: Shape 119">
                  <a:extLst>
                    <a:ext uri="{FF2B5EF4-FFF2-40B4-BE49-F238E27FC236}">
                      <a16:creationId xmlns:a16="http://schemas.microsoft.com/office/drawing/2014/main" id="{6717B4E7-EAE5-E9D1-81A8-F7DAE80A4706}"/>
                    </a:ext>
                  </a:extLst>
                </p:cNvPr>
                <p:cNvSpPr/>
                <p:nvPr/>
              </p:nvSpPr>
              <p:spPr>
                <a:xfrm>
                  <a:off x="1850136" y="5786797"/>
                  <a:ext cx="457875" cy="939233"/>
                </a:xfrm>
                <a:custGeom>
                  <a:avLst/>
                  <a:gdLst>
                    <a:gd name="connsiteX0" fmla="*/ 4828 w 125519"/>
                    <a:gd name="connsiteY0" fmla="*/ 4828 h 257475"/>
                    <a:gd name="connsiteX1" fmla="*/ 4828 w 125519"/>
                    <a:gd name="connsiteY1" fmla="*/ 255545 h 257475"/>
                    <a:gd name="connsiteX2" fmla="*/ 121657 w 125519"/>
                    <a:gd name="connsiteY2" fmla="*/ 255545 h 257475"/>
                  </a:gdLst>
                  <a:ahLst/>
                  <a:cxnLst>
                    <a:cxn ang="0">
                      <a:pos x="connsiteX0" y="connsiteY0"/>
                    </a:cxn>
                    <a:cxn ang="0">
                      <a:pos x="connsiteX1" y="connsiteY1"/>
                    </a:cxn>
                    <a:cxn ang="0">
                      <a:pos x="connsiteX2" y="connsiteY2"/>
                    </a:cxn>
                  </a:cxnLst>
                  <a:rect l="l" t="t" r="r" b="b"/>
                  <a:pathLst>
                    <a:path w="125519" h="257475">
                      <a:moveTo>
                        <a:pt x="4828" y="4828"/>
                      </a:moveTo>
                      <a:lnTo>
                        <a:pt x="4828" y="255545"/>
                      </a:lnTo>
                      <a:lnTo>
                        <a:pt x="121657" y="255545"/>
                      </a:ln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1" name="Freeform: Shape 120">
                  <a:extLst>
                    <a:ext uri="{FF2B5EF4-FFF2-40B4-BE49-F238E27FC236}">
                      <a16:creationId xmlns:a16="http://schemas.microsoft.com/office/drawing/2014/main" id="{4CB6967E-B0CF-A0D6-CFE3-D01BDB7D1919}"/>
                    </a:ext>
                  </a:extLst>
                </p:cNvPr>
                <p:cNvSpPr/>
                <p:nvPr/>
              </p:nvSpPr>
              <p:spPr>
                <a:xfrm>
                  <a:off x="1850136" y="5549639"/>
                  <a:ext cx="35220" cy="199588"/>
                </a:xfrm>
                <a:custGeom>
                  <a:avLst/>
                  <a:gdLst>
                    <a:gd name="connsiteX0" fmla="*/ 4828 w 9655"/>
                    <a:gd name="connsiteY0" fmla="*/ 4828 h 54713"/>
                    <a:gd name="connsiteX1" fmla="*/ 4828 w 9655"/>
                    <a:gd name="connsiteY1" fmla="*/ 52461 h 54713"/>
                  </a:gdLst>
                  <a:ahLst/>
                  <a:cxnLst>
                    <a:cxn ang="0">
                      <a:pos x="connsiteX0" y="connsiteY0"/>
                    </a:cxn>
                    <a:cxn ang="0">
                      <a:pos x="connsiteX1" y="connsiteY1"/>
                    </a:cxn>
                  </a:cxnLst>
                  <a:rect l="l" t="t" r="r" b="b"/>
                  <a:pathLst>
                    <a:path w="9655" h="54713">
                      <a:moveTo>
                        <a:pt x="4828" y="4828"/>
                      </a:moveTo>
                      <a:lnTo>
                        <a:pt x="4828" y="52461"/>
                      </a:lnTo>
                    </a:path>
                  </a:pathLst>
                </a:custGeom>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03" name="Group 102">
                <a:extLst>
                  <a:ext uri="{FF2B5EF4-FFF2-40B4-BE49-F238E27FC236}">
                    <a16:creationId xmlns:a16="http://schemas.microsoft.com/office/drawing/2014/main" id="{044099D7-E5DD-761B-1F3D-EE2A60F305A0}"/>
                  </a:ext>
                </a:extLst>
              </p:cNvPr>
              <p:cNvGrpSpPr/>
              <p:nvPr/>
            </p:nvGrpSpPr>
            <p:grpSpPr>
              <a:xfrm>
                <a:off x="817730" y="1885296"/>
                <a:ext cx="1026869" cy="1062187"/>
                <a:chOff x="413110" y="5334792"/>
                <a:chExt cx="1433506" cy="1482810"/>
              </a:xfrm>
            </p:grpSpPr>
            <p:sp>
              <p:nvSpPr>
                <p:cNvPr id="104" name="Freeform: Shape 103">
                  <a:extLst>
                    <a:ext uri="{FF2B5EF4-FFF2-40B4-BE49-F238E27FC236}">
                      <a16:creationId xmlns:a16="http://schemas.microsoft.com/office/drawing/2014/main" id="{0FEFD2C0-DE23-60C3-21F5-C95BEC29D3D8}"/>
                    </a:ext>
                  </a:extLst>
                </p:cNvPr>
                <p:cNvSpPr/>
                <p:nvPr/>
              </p:nvSpPr>
              <p:spPr>
                <a:xfrm>
                  <a:off x="413110" y="6129614"/>
                  <a:ext cx="1350149" cy="493098"/>
                </a:xfrm>
                <a:custGeom>
                  <a:avLst/>
                  <a:gdLst>
                    <a:gd name="connsiteX0" fmla="*/ 337937 w 370121"/>
                    <a:gd name="connsiteY0" fmla="*/ 131313 h 135174"/>
                    <a:gd name="connsiteX1" fmla="*/ 368512 w 370121"/>
                    <a:gd name="connsiteY1" fmla="*/ 131634 h 135174"/>
                    <a:gd name="connsiteX2" fmla="*/ 343730 w 370121"/>
                    <a:gd name="connsiteY2" fmla="*/ 47955 h 135174"/>
                    <a:gd name="connsiteX3" fmla="*/ 251039 w 370121"/>
                    <a:gd name="connsiteY3" fmla="*/ 47633 h 135174"/>
                    <a:gd name="connsiteX4" fmla="*/ 243958 w 370121"/>
                    <a:gd name="connsiteY4" fmla="*/ 4828 h 135174"/>
                    <a:gd name="connsiteX5" fmla="*/ 15770 w 370121"/>
                    <a:gd name="connsiteY5" fmla="*/ 4828 h 135174"/>
                    <a:gd name="connsiteX6" fmla="*/ 4828 w 370121"/>
                    <a:gd name="connsiteY6" fmla="*/ 131313 h 135174"/>
                    <a:gd name="connsiteX7" fmla="*/ 18667 w 370121"/>
                    <a:gd name="connsiteY7" fmla="*/ 131313 h 1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21" h="135174">
                      <a:moveTo>
                        <a:pt x="337937" y="131313"/>
                      </a:moveTo>
                      <a:lnTo>
                        <a:pt x="368512" y="131634"/>
                      </a:lnTo>
                      <a:lnTo>
                        <a:pt x="343730" y="47955"/>
                      </a:lnTo>
                      <a:lnTo>
                        <a:pt x="251039" y="47633"/>
                      </a:lnTo>
                      <a:lnTo>
                        <a:pt x="243958" y="4828"/>
                      </a:lnTo>
                      <a:lnTo>
                        <a:pt x="15770" y="4828"/>
                      </a:lnTo>
                      <a:lnTo>
                        <a:pt x="4828" y="131313"/>
                      </a:lnTo>
                      <a:lnTo>
                        <a:pt x="18667" y="131313"/>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5" name="Freeform: Shape 104">
                  <a:extLst>
                    <a:ext uri="{FF2B5EF4-FFF2-40B4-BE49-F238E27FC236}">
                      <a16:creationId xmlns:a16="http://schemas.microsoft.com/office/drawing/2014/main" id="{1867BBE4-D1C6-C59B-CEB0-8153895CB5FD}"/>
                    </a:ext>
                  </a:extLst>
                </p:cNvPr>
                <p:cNvSpPr/>
                <p:nvPr/>
              </p:nvSpPr>
              <p:spPr>
                <a:xfrm>
                  <a:off x="919123" y="6591012"/>
                  <a:ext cx="281771" cy="35220"/>
                </a:xfrm>
                <a:custGeom>
                  <a:avLst/>
                  <a:gdLst>
                    <a:gd name="connsiteX0" fmla="*/ 4828 w 77242"/>
                    <a:gd name="connsiteY0" fmla="*/ 4828 h 9655"/>
                    <a:gd name="connsiteX1" fmla="*/ 74024 w 77242"/>
                    <a:gd name="connsiteY1" fmla="*/ 4828 h 9655"/>
                  </a:gdLst>
                  <a:ahLst/>
                  <a:cxnLst>
                    <a:cxn ang="0">
                      <a:pos x="connsiteX0" y="connsiteY0"/>
                    </a:cxn>
                    <a:cxn ang="0">
                      <a:pos x="connsiteX1" y="connsiteY1"/>
                    </a:cxn>
                  </a:cxnLst>
                  <a:rect l="l" t="t" r="r" b="b"/>
                  <a:pathLst>
                    <a:path w="77242" h="9655">
                      <a:moveTo>
                        <a:pt x="4828" y="4828"/>
                      </a:moveTo>
                      <a:lnTo>
                        <a:pt x="74024"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6" name="Freeform: Shape 105">
                  <a:extLst>
                    <a:ext uri="{FF2B5EF4-FFF2-40B4-BE49-F238E27FC236}">
                      <a16:creationId xmlns:a16="http://schemas.microsoft.com/office/drawing/2014/main" id="{1D1B507F-E1BC-7402-88F8-07612FA35171}"/>
                    </a:ext>
                  </a:extLst>
                </p:cNvPr>
                <p:cNvSpPr/>
                <p:nvPr/>
              </p:nvSpPr>
              <p:spPr>
                <a:xfrm>
                  <a:off x="1403999" y="5549639"/>
                  <a:ext cx="117403" cy="727906"/>
                </a:xfrm>
                <a:custGeom>
                  <a:avLst/>
                  <a:gdLst>
                    <a:gd name="connsiteX0" fmla="*/ 4828 w 32184"/>
                    <a:gd name="connsiteY0" fmla="*/ 4828 h 199543"/>
                    <a:gd name="connsiteX1" fmla="*/ 30253 w 32184"/>
                    <a:gd name="connsiteY1" fmla="*/ 196003 h 199543"/>
                  </a:gdLst>
                  <a:ahLst/>
                  <a:cxnLst>
                    <a:cxn ang="0">
                      <a:pos x="connsiteX0" y="connsiteY0"/>
                    </a:cxn>
                    <a:cxn ang="0">
                      <a:pos x="connsiteX1" y="connsiteY1"/>
                    </a:cxn>
                  </a:cxnLst>
                  <a:rect l="l" t="t" r="r" b="b"/>
                  <a:pathLst>
                    <a:path w="32184" h="199543">
                      <a:moveTo>
                        <a:pt x="4828" y="4828"/>
                      </a:moveTo>
                      <a:lnTo>
                        <a:pt x="30253" y="196003"/>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7" name="Freeform: Shape 106">
                  <a:extLst>
                    <a:ext uri="{FF2B5EF4-FFF2-40B4-BE49-F238E27FC236}">
                      <a16:creationId xmlns:a16="http://schemas.microsoft.com/office/drawing/2014/main" id="{F5FA791D-E3F0-D34D-FA31-ADE4DDE591F6}"/>
                    </a:ext>
                  </a:extLst>
                </p:cNvPr>
                <p:cNvSpPr/>
                <p:nvPr/>
              </p:nvSpPr>
              <p:spPr>
                <a:xfrm>
                  <a:off x="591563" y="5549639"/>
                  <a:ext cx="58701" cy="563538"/>
                </a:xfrm>
                <a:custGeom>
                  <a:avLst/>
                  <a:gdLst>
                    <a:gd name="connsiteX0" fmla="*/ 4828 w 16092"/>
                    <a:gd name="connsiteY0" fmla="*/ 151267 h 154485"/>
                    <a:gd name="connsiteX1" fmla="*/ 12552 w 16092"/>
                    <a:gd name="connsiteY1" fmla="*/ 4828 h 154485"/>
                  </a:gdLst>
                  <a:ahLst/>
                  <a:cxnLst>
                    <a:cxn ang="0">
                      <a:pos x="connsiteX0" y="connsiteY0"/>
                    </a:cxn>
                    <a:cxn ang="0">
                      <a:pos x="connsiteX1" y="connsiteY1"/>
                    </a:cxn>
                  </a:cxnLst>
                  <a:rect l="l" t="t" r="r" b="b"/>
                  <a:pathLst>
                    <a:path w="16092" h="154485">
                      <a:moveTo>
                        <a:pt x="4828" y="151267"/>
                      </a:moveTo>
                      <a:lnTo>
                        <a:pt x="12552" y="4828"/>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8" name="Freeform: Shape 107">
                  <a:extLst>
                    <a:ext uri="{FF2B5EF4-FFF2-40B4-BE49-F238E27FC236}">
                      <a16:creationId xmlns:a16="http://schemas.microsoft.com/office/drawing/2014/main" id="{75CACF30-ABB1-C5F2-F965-FA9F35C5D5F1}"/>
                    </a:ext>
                  </a:extLst>
                </p:cNvPr>
                <p:cNvSpPr/>
                <p:nvPr/>
              </p:nvSpPr>
              <p:spPr>
                <a:xfrm>
                  <a:off x="605651" y="5334792"/>
                  <a:ext cx="857049" cy="187846"/>
                </a:xfrm>
                <a:custGeom>
                  <a:avLst/>
                  <a:gdLst>
                    <a:gd name="connsiteX0" fmla="*/ 230441 w 234946"/>
                    <a:gd name="connsiteY0" fmla="*/ 47955 h 51495"/>
                    <a:gd name="connsiteX1" fmla="*/ 4828 w 234946"/>
                    <a:gd name="connsiteY1" fmla="*/ 47955 h 51495"/>
                    <a:gd name="connsiteX2" fmla="*/ 7402 w 234946"/>
                    <a:gd name="connsiteY2" fmla="*/ 4828 h 51495"/>
                    <a:gd name="connsiteX3" fmla="*/ 221107 w 234946"/>
                    <a:gd name="connsiteY3" fmla="*/ 4828 h 51495"/>
                  </a:gdLst>
                  <a:ahLst/>
                  <a:cxnLst>
                    <a:cxn ang="0">
                      <a:pos x="connsiteX0" y="connsiteY0"/>
                    </a:cxn>
                    <a:cxn ang="0">
                      <a:pos x="connsiteX1" y="connsiteY1"/>
                    </a:cxn>
                    <a:cxn ang="0">
                      <a:pos x="connsiteX2" y="connsiteY2"/>
                    </a:cxn>
                    <a:cxn ang="0">
                      <a:pos x="connsiteX3" y="connsiteY3"/>
                    </a:cxn>
                  </a:cxnLst>
                  <a:rect l="l" t="t" r="r" b="b"/>
                  <a:pathLst>
                    <a:path w="234946" h="51495">
                      <a:moveTo>
                        <a:pt x="230441" y="47955"/>
                      </a:moveTo>
                      <a:lnTo>
                        <a:pt x="4828" y="47955"/>
                      </a:lnTo>
                      <a:lnTo>
                        <a:pt x="7402" y="4828"/>
                      </a:lnTo>
                      <a:lnTo>
                        <a:pt x="221107" y="4828"/>
                      </a:ln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9" name="Freeform: Shape 108">
                  <a:extLst>
                    <a:ext uri="{FF2B5EF4-FFF2-40B4-BE49-F238E27FC236}">
                      <a16:creationId xmlns:a16="http://schemas.microsoft.com/office/drawing/2014/main" id="{013892E6-ACBC-9C01-60F7-0BE31CC7ADDF}"/>
                    </a:ext>
                  </a:extLst>
                </p:cNvPr>
                <p:cNvSpPr/>
                <p:nvPr/>
              </p:nvSpPr>
              <p:spPr>
                <a:xfrm>
                  <a:off x="548124" y="6235278"/>
                  <a:ext cx="669203" cy="152626"/>
                </a:xfrm>
                <a:custGeom>
                  <a:avLst/>
                  <a:gdLst>
                    <a:gd name="connsiteX0" fmla="*/ 180555 w 183451"/>
                    <a:gd name="connsiteY0" fmla="*/ 39265 h 41839"/>
                    <a:gd name="connsiteX1" fmla="*/ 4828 w 183451"/>
                    <a:gd name="connsiteY1" fmla="*/ 39265 h 41839"/>
                    <a:gd name="connsiteX2" fmla="*/ 8368 w 183451"/>
                    <a:gd name="connsiteY2" fmla="*/ 4828 h 41839"/>
                    <a:gd name="connsiteX3" fmla="*/ 174762 w 183451"/>
                    <a:gd name="connsiteY3" fmla="*/ 4828 h 41839"/>
                  </a:gdLst>
                  <a:ahLst/>
                  <a:cxnLst>
                    <a:cxn ang="0">
                      <a:pos x="connsiteX0" y="connsiteY0"/>
                    </a:cxn>
                    <a:cxn ang="0">
                      <a:pos x="connsiteX1" y="connsiteY1"/>
                    </a:cxn>
                    <a:cxn ang="0">
                      <a:pos x="connsiteX2" y="connsiteY2"/>
                    </a:cxn>
                    <a:cxn ang="0">
                      <a:pos x="connsiteX3" y="connsiteY3"/>
                    </a:cxn>
                  </a:cxnLst>
                  <a:rect l="l" t="t" r="r" b="b"/>
                  <a:pathLst>
                    <a:path w="183451" h="41839">
                      <a:moveTo>
                        <a:pt x="180555" y="39265"/>
                      </a:moveTo>
                      <a:lnTo>
                        <a:pt x="4828" y="39265"/>
                      </a:lnTo>
                      <a:lnTo>
                        <a:pt x="8368" y="4828"/>
                      </a:lnTo>
                      <a:lnTo>
                        <a:pt x="174762" y="4828"/>
                      </a:ln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0" name="Freeform: Shape 109">
                  <a:extLst>
                    <a:ext uri="{FF2B5EF4-FFF2-40B4-BE49-F238E27FC236}">
                      <a16:creationId xmlns:a16="http://schemas.microsoft.com/office/drawing/2014/main" id="{C3B503C6-9F87-2384-2A31-A76BE4C44C60}"/>
                    </a:ext>
                  </a:extLst>
                </p:cNvPr>
                <p:cNvSpPr/>
                <p:nvPr/>
              </p:nvSpPr>
              <p:spPr>
                <a:xfrm>
                  <a:off x="743015" y="5636520"/>
                  <a:ext cx="82183" cy="457874"/>
                </a:xfrm>
                <a:custGeom>
                  <a:avLst/>
                  <a:gdLst>
                    <a:gd name="connsiteX0" fmla="*/ 19311 w 22529"/>
                    <a:gd name="connsiteY0" fmla="*/ 4828 h 125519"/>
                    <a:gd name="connsiteX1" fmla="*/ 4828 w 22529"/>
                    <a:gd name="connsiteY1" fmla="*/ 4828 h 125519"/>
                    <a:gd name="connsiteX2" fmla="*/ 19311 w 22529"/>
                    <a:gd name="connsiteY2" fmla="*/ 122945 h 125519"/>
                  </a:gdLst>
                  <a:ahLst/>
                  <a:cxnLst>
                    <a:cxn ang="0">
                      <a:pos x="connsiteX0" y="connsiteY0"/>
                    </a:cxn>
                    <a:cxn ang="0">
                      <a:pos x="connsiteX1" y="connsiteY1"/>
                    </a:cxn>
                    <a:cxn ang="0">
                      <a:pos x="connsiteX2" y="connsiteY2"/>
                    </a:cxn>
                  </a:cxnLst>
                  <a:rect l="l" t="t" r="r" b="b"/>
                  <a:pathLst>
                    <a:path w="22529" h="125519">
                      <a:moveTo>
                        <a:pt x="19311" y="4828"/>
                      </a:moveTo>
                      <a:lnTo>
                        <a:pt x="4828" y="4828"/>
                      </a:lnTo>
                      <a:lnTo>
                        <a:pt x="19311" y="122945"/>
                      </a:lnTo>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1" name="Freeform: Shape 110">
                  <a:extLst>
                    <a:ext uri="{FF2B5EF4-FFF2-40B4-BE49-F238E27FC236}">
                      <a16:creationId xmlns:a16="http://schemas.microsoft.com/office/drawing/2014/main" id="{D97A231A-0F2F-F120-D5C5-C927C729DEAE}"/>
                    </a:ext>
                  </a:extLst>
                </p:cNvPr>
                <p:cNvSpPr/>
                <p:nvPr/>
              </p:nvSpPr>
              <p:spPr>
                <a:xfrm>
                  <a:off x="795847" y="5636520"/>
                  <a:ext cx="422655" cy="469617"/>
                </a:xfrm>
                <a:custGeom>
                  <a:avLst/>
                  <a:gdLst>
                    <a:gd name="connsiteX0" fmla="*/ 112646 w 115864"/>
                    <a:gd name="connsiteY0" fmla="*/ 126485 h 128737"/>
                    <a:gd name="connsiteX1" fmla="*/ 112646 w 115864"/>
                    <a:gd name="connsiteY1" fmla="*/ 102025 h 128737"/>
                    <a:gd name="connsiteX2" fmla="*/ 40874 w 115864"/>
                    <a:gd name="connsiteY2" fmla="*/ 102025 h 128737"/>
                    <a:gd name="connsiteX3" fmla="*/ 29610 w 115864"/>
                    <a:gd name="connsiteY3" fmla="*/ 4828 h 128737"/>
                    <a:gd name="connsiteX4" fmla="*/ 4828 w 115864"/>
                    <a:gd name="connsiteY4" fmla="*/ 4828 h 128737"/>
                    <a:gd name="connsiteX5" fmla="*/ 21885 w 115864"/>
                    <a:gd name="connsiteY5" fmla="*/ 122945 h 1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64" h="128737">
                      <a:moveTo>
                        <a:pt x="112646" y="126485"/>
                      </a:moveTo>
                      <a:lnTo>
                        <a:pt x="112646" y="102025"/>
                      </a:lnTo>
                      <a:lnTo>
                        <a:pt x="40874" y="102025"/>
                      </a:lnTo>
                      <a:lnTo>
                        <a:pt x="29610" y="4828"/>
                      </a:lnTo>
                      <a:lnTo>
                        <a:pt x="4828" y="4828"/>
                      </a:lnTo>
                      <a:lnTo>
                        <a:pt x="21885" y="122945"/>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2" name="Freeform: Shape 111">
                  <a:extLst>
                    <a:ext uri="{FF2B5EF4-FFF2-40B4-BE49-F238E27FC236}">
                      <a16:creationId xmlns:a16="http://schemas.microsoft.com/office/drawing/2014/main" id="{75BACBF1-14DD-2271-C063-ED165B32F56F}"/>
                    </a:ext>
                  </a:extLst>
                </p:cNvPr>
                <p:cNvSpPr/>
                <p:nvPr/>
              </p:nvSpPr>
              <p:spPr>
                <a:xfrm>
                  <a:off x="906205" y="6447779"/>
                  <a:ext cx="305253" cy="70444"/>
                </a:xfrm>
                <a:custGeom>
                  <a:avLst/>
                  <a:gdLst>
                    <a:gd name="connsiteX0" fmla="*/ 4828 w 83679"/>
                    <a:gd name="connsiteY0" fmla="*/ 4828 h 19310"/>
                    <a:gd name="connsiteX1" fmla="*/ 4828 w 83679"/>
                    <a:gd name="connsiteY1" fmla="*/ 17380 h 19310"/>
                    <a:gd name="connsiteX2" fmla="*/ 79174 w 83679"/>
                    <a:gd name="connsiteY2" fmla="*/ 17380 h 19310"/>
                    <a:gd name="connsiteX3" fmla="*/ 79174 w 83679"/>
                    <a:gd name="connsiteY3" fmla="*/ 5793 h 19310"/>
                  </a:gdLst>
                  <a:ahLst/>
                  <a:cxnLst>
                    <a:cxn ang="0">
                      <a:pos x="connsiteX0" y="connsiteY0"/>
                    </a:cxn>
                    <a:cxn ang="0">
                      <a:pos x="connsiteX1" y="connsiteY1"/>
                    </a:cxn>
                    <a:cxn ang="0">
                      <a:pos x="connsiteX2" y="connsiteY2"/>
                    </a:cxn>
                    <a:cxn ang="0">
                      <a:pos x="connsiteX3" y="connsiteY3"/>
                    </a:cxn>
                  </a:cxnLst>
                  <a:rect l="l" t="t" r="r" b="b"/>
                  <a:pathLst>
                    <a:path w="83679" h="19310">
                      <a:moveTo>
                        <a:pt x="4828" y="4828"/>
                      </a:moveTo>
                      <a:lnTo>
                        <a:pt x="4828" y="17380"/>
                      </a:lnTo>
                      <a:lnTo>
                        <a:pt x="79174" y="17380"/>
                      </a:lnTo>
                      <a:lnTo>
                        <a:pt x="79174" y="5793"/>
                      </a:lnTo>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3" name="Freeform: Shape 112">
                  <a:extLst>
                    <a:ext uri="{FF2B5EF4-FFF2-40B4-BE49-F238E27FC236}">
                      <a16:creationId xmlns:a16="http://schemas.microsoft.com/office/drawing/2014/main" id="{D1F4B6A7-2277-D0BC-A104-07D06C24C5D8}"/>
                    </a:ext>
                  </a:extLst>
                </p:cNvPr>
                <p:cNvSpPr/>
                <p:nvPr/>
              </p:nvSpPr>
              <p:spPr>
                <a:xfrm>
                  <a:off x="1232590" y="6453649"/>
                  <a:ext cx="363954" cy="363953"/>
                </a:xfrm>
                <a:custGeom>
                  <a:avLst/>
                  <a:gdLst>
                    <a:gd name="connsiteX0" fmla="*/ 96875 w 99771"/>
                    <a:gd name="connsiteY0" fmla="*/ 50851 h 99771"/>
                    <a:gd name="connsiteX1" fmla="*/ 50851 w 99771"/>
                    <a:gd name="connsiteY1" fmla="*/ 96875 h 99771"/>
                    <a:gd name="connsiteX2" fmla="*/ 4828 w 99771"/>
                    <a:gd name="connsiteY2" fmla="*/ 50851 h 99771"/>
                    <a:gd name="connsiteX3" fmla="*/ 50851 w 99771"/>
                    <a:gd name="connsiteY3" fmla="*/ 4828 h 99771"/>
                    <a:gd name="connsiteX4" fmla="*/ 96875 w 99771"/>
                    <a:gd name="connsiteY4" fmla="*/ 50851 h 9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1" h="99771">
                      <a:moveTo>
                        <a:pt x="96875" y="50851"/>
                      </a:moveTo>
                      <a:cubicBezTo>
                        <a:pt x="96875" y="76270"/>
                        <a:pt x="76270" y="96875"/>
                        <a:pt x="50851" y="96875"/>
                      </a:cubicBezTo>
                      <a:cubicBezTo>
                        <a:pt x="25433" y="96875"/>
                        <a:pt x="4828" y="76270"/>
                        <a:pt x="4828" y="50851"/>
                      </a:cubicBezTo>
                      <a:cubicBezTo>
                        <a:pt x="4828" y="25433"/>
                        <a:pt x="25433" y="4828"/>
                        <a:pt x="50851" y="4828"/>
                      </a:cubicBezTo>
                      <a:cubicBezTo>
                        <a:pt x="76270" y="4828"/>
                        <a:pt x="96875" y="25433"/>
                        <a:pt x="96875" y="50851"/>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4" name="Freeform: Shape 113">
                  <a:extLst>
                    <a:ext uri="{FF2B5EF4-FFF2-40B4-BE49-F238E27FC236}">
                      <a16:creationId xmlns:a16="http://schemas.microsoft.com/office/drawing/2014/main" id="{5DDE5295-C6FA-CFD6-3017-D7083F2F04B6}"/>
                    </a:ext>
                  </a:extLst>
                </p:cNvPr>
                <p:cNvSpPr/>
                <p:nvPr/>
              </p:nvSpPr>
              <p:spPr>
                <a:xfrm>
                  <a:off x="1306554" y="6527616"/>
                  <a:ext cx="223066" cy="223066"/>
                </a:xfrm>
                <a:custGeom>
                  <a:avLst/>
                  <a:gdLst>
                    <a:gd name="connsiteX0" fmla="*/ 56323 w 61150"/>
                    <a:gd name="connsiteY0" fmla="*/ 30575 h 61150"/>
                    <a:gd name="connsiteX1" fmla="*/ 30575 w 61150"/>
                    <a:gd name="connsiteY1" fmla="*/ 56323 h 61150"/>
                    <a:gd name="connsiteX2" fmla="*/ 4828 w 61150"/>
                    <a:gd name="connsiteY2" fmla="*/ 30575 h 61150"/>
                    <a:gd name="connsiteX3" fmla="*/ 30575 w 61150"/>
                    <a:gd name="connsiteY3" fmla="*/ 4828 h 61150"/>
                    <a:gd name="connsiteX4" fmla="*/ 56323 w 61150"/>
                    <a:gd name="connsiteY4" fmla="*/ 30575 h 6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 h="61150">
                      <a:moveTo>
                        <a:pt x="56323" y="30575"/>
                      </a:moveTo>
                      <a:cubicBezTo>
                        <a:pt x="56323" y="44795"/>
                        <a:pt x="44795" y="56323"/>
                        <a:pt x="30575" y="56323"/>
                      </a:cubicBezTo>
                      <a:cubicBezTo>
                        <a:pt x="16355" y="56323"/>
                        <a:pt x="4828" y="44795"/>
                        <a:pt x="4828" y="30575"/>
                      </a:cubicBezTo>
                      <a:cubicBezTo>
                        <a:pt x="4828" y="16355"/>
                        <a:pt x="16355" y="4828"/>
                        <a:pt x="30575" y="4828"/>
                      </a:cubicBezTo>
                      <a:cubicBezTo>
                        <a:pt x="44795" y="4828"/>
                        <a:pt x="56323" y="16355"/>
                        <a:pt x="56323" y="30575"/>
                      </a:cubicBez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5" name="Freeform: Shape 114">
                  <a:extLst>
                    <a:ext uri="{FF2B5EF4-FFF2-40B4-BE49-F238E27FC236}">
                      <a16:creationId xmlns:a16="http://schemas.microsoft.com/office/drawing/2014/main" id="{088C768E-75D8-FC24-8701-1ACE0698A49E}"/>
                    </a:ext>
                  </a:extLst>
                </p:cNvPr>
                <p:cNvSpPr/>
                <p:nvPr/>
              </p:nvSpPr>
              <p:spPr>
                <a:xfrm>
                  <a:off x="528163" y="6453649"/>
                  <a:ext cx="363954" cy="363953"/>
                </a:xfrm>
                <a:custGeom>
                  <a:avLst/>
                  <a:gdLst>
                    <a:gd name="connsiteX0" fmla="*/ 96875 w 99771"/>
                    <a:gd name="connsiteY0" fmla="*/ 50851 h 99771"/>
                    <a:gd name="connsiteX1" fmla="*/ 50851 w 99771"/>
                    <a:gd name="connsiteY1" fmla="*/ 96875 h 99771"/>
                    <a:gd name="connsiteX2" fmla="*/ 4828 w 99771"/>
                    <a:gd name="connsiteY2" fmla="*/ 50851 h 99771"/>
                    <a:gd name="connsiteX3" fmla="*/ 50851 w 99771"/>
                    <a:gd name="connsiteY3" fmla="*/ 4828 h 99771"/>
                    <a:gd name="connsiteX4" fmla="*/ 96875 w 99771"/>
                    <a:gd name="connsiteY4" fmla="*/ 50851 h 9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1" h="99771">
                      <a:moveTo>
                        <a:pt x="96875" y="50851"/>
                      </a:moveTo>
                      <a:cubicBezTo>
                        <a:pt x="96875" y="76270"/>
                        <a:pt x="76270" y="96875"/>
                        <a:pt x="50851" y="96875"/>
                      </a:cubicBezTo>
                      <a:cubicBezTo>
                        <a:pt x="25433" y="96875"/>
                        <a:pt x="4828" y="76270"/>
                        <a:pt x="4828" y="50851"/>
                      </a:cubicBezTo>
                      <a:cubicBezTo>
                        <a:pt x="4828" y="25433"/>
                        <a:pt x="25433" y="4828"/>
                        <a:pt x="50851" y="4828"/>
                      </a:cubicBezTo>
                      <a:cubicBezTo>
                        <a:pt x="76270" y="4828"/>
                        <a:pt x="96875" y="25433"/>
                        <a:pt x="96875" y="50851"/>
                      </a:cubicBez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6" name="Freeform: Shape 115">
                  <a:extLst>
                    <a:ext uri="{FF2B5EF4-FFF2-40B4-BE49-F238E27FC236}">
                      <a16:creationId xmlns:a16="http://schemas.microsoft.com/office/drawing/2014/main" id="{DC101DA4-5638-33F3-320D-67C9301193CB}"/>
                    </a:ext>
                  </a:extLst>
                </p:cNvPr>
                <p:cNvSpPr/>
                <p:nvPr/>
              </p:nvSpPr>
              <p:spPr>
                <a:xfrm>
                  <a:off x="602131" y="6527616"/>
                  <a:ext cx="223066" cy="223066"/>
                </a:xfrm>
                <a:custGeom>
                  <a:avLst/>
                  <a:gdLst>
                    <a:gd name="connsiteX0" fmla="*/ 56323 w 61150"/>
                    <a:gd name="connsiteY0" fmla="*/ 30575 h 61150"/>
                    <a:gd name="connsiteX1" fmla="*/ 30575 w 61150"/>
                    <a:gd name="connsiteY1" fmla="*/ 56323 h 61150"/>
                    <a:gd name="connsiteX2" fmla="*/ 4828 w 61150"/>
                    <a:gd name="connsiteY2" fmla="*/ 30575 h 61150"/>
                    <a:gd name="connsiteX3" fmla="*/ 30575 w 61150"/>
                    <a:gd name="connsiteY3" fmla="*/ 4828 h 61150"/>
                    <a:gd name="connsiteX4" fmla="*/ 56323 w 61150"/>
                    <a:gd name="connsiteY4" fmla="*/ 30575 h 6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 h="61150">
                      <a:moveTo>
                        <a:pt x="56323" y="30575"/>
                      </a:moveTo>
                      <a:cubicBezTo>
                        <a:pt x="56323" y="44795"/>
                        <a:pt x="44795" y="56323"/>
                        <a:pt x="30575" y="56323"/>
                      </a:cubicBezTo>
                      <a:cubicBezTo>
                        <a:pt x="16355" y="56323"/>
                        <a:pt x="4828" y="44795"/>
                        <a:pt x="4828" y="30575"/>
                      </a:cubicBezTo>
                      <a:cubicBezTo>
                        <a:pt x="4828" y="16355"/>
                        <a:pt x="16355" y="4828"/>
                        <a:pt x="30575" y="4828"/>
                      </a:cubicBezTo>
                      <a:cubicBezTo>
                        <a:pt x="44795" y="4828"/>
                        <a:pt x="56323" y="16355"/>
                        <a:pt x="56323" y="30575"/>
                      </a:cubicBez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7" name="Freeform: Shape 116">
                  <a:extLst>
                    <a:ext uri="{FF2B5EF4-FFF2-40B4-BE49-F238E27FC236}">
                      <a16:creationId xmlns:a16="http://schemas.microsoft.com/office/drawing/2014/main" id="{4948401D-9816-FF5C-62BB-1AA8948CAD7E}"/>
                    </a:ext>
                  </a:extLst>
                </p:cNvPr>
                <p:cNvSpPr/>
                <p:nvPr/>
              </p:nvSpPr>
              <p:spPr>
                <a:xfrm>
                  <a:off x="1717471" y="6333897"/>
                  <a:ext cx="129145" cy="35220"/>
                </a:xfrm>
                <a:custGeom>
                  <a:avLst/>
                  <a:gdLst>
                    <a:gd name="connsiteX0" fmla="*/ 4828 w 35402"/>
                    <a:gd name="connsiteY0" fmla="*/ 4828 h 9655"/>
                    <a:gd name="connsiteX1" fmla="*/ 31541 w 35402"/>
                    <a:gd name="connsiteY1" fmla="*/ 4828 h 9655"/>
                  </a:gdLst>
                  <a:ahLst/>
                  <a:cxnLst>
                    <a:cxn ang="0">
                      <a:pos x="connsiteX0" y="connsiteY0"/>
                    </a:cxn>
                    <a:cxn ang="0">
                      <a:pos x="connsiteX1" y="connsiteY1"/>
                    </a:cxn>
                  </a:cxnLst>
                  <a:rect l="l" t="t" r="r" b="b"/>
                  <a:pathLst>
                    <a:path w="35402" h="9655">
                      <a:moveTo>
                        <a:pt x="4828" y="4828"/>
                      </a:moveTo>
                      <a:lnTo>
                        <a:pt x="31541"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8" name="Freeform: Shape 117">
                  <a:extLst>
                    <a:ext uri="{FF2B5EF4-FFF2-40B4-BE49-F238E27FC236}">
                      <a16:creationId xmlns:a16="http://schemas.microsoft.com/office/drawing/2014/main" id="{6C7AA619-ADF5-B61F-D1F8-25A9C73629EB}"/>
                    </a:ext>
                  </a:extLst>
                </p:cNvPr>
                <p:cNvSpPr/>
                <p:nvPr/>
              </p:nvSpPr>
              <p:spPr>
                <a:xfrm>
                  <a:off x="1739777" y="6404341"/>
                  <a:ext cx="93925" cy="35220"/>
                </a:xfrm>
                <a:custGeom>
                  <a:avLst/>
                  <a:gdLst>
                    <a:gd name="connsiteX0" fmla="*/ 4828 w 25747"/>
                    <a:gd name="connsiteY0" fmla="*/ 4828 h 9655"/>
                    <a:gd name="connsiteX1" fmla="*/ 22207 w 25747"/>
                    <a:gd name="connsiteY1" fmla="*/ 4828 h 9655"/>
                  </a:gdLst>
                  <a:ahLst/>
                  <a:cxnLst>
                    <a:cxn ang="0">
                      <a:pos x="connsiteX0" y="connsiteY0"/>
                    </a:cxn>
                    <a:cxn ang="0">
                      <a:pos x="connsiteX1" y="connsiteY1"/>
                    </a:cxn>
                  </a:cxnLst>
                  <a:rect l="l" t="t" r="r" b="b"/>
                  <a:pathLst>
                    <a:path w="25747" h="9655">
                      <a:moveTo>
                        <a:pt x="4828" y="4828"/>
                      </a:moveTo>
                      <a:lnTo>
                        <a:pt x="22207"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grpSp>
          <p:nvGrpSpPr>
            <p:cNvPr id="81" name="Group 80">
              <a:extLst>
                <a:ext uri="{FF2B5EF4-FFF2-40B4-BE49-F238E27FC236}">
                  <a16:creationId xmlns:a16="http://schemas.microsoft.com/office/drawing/2014/main" id="{299EC2EA-DBFE-229F-362D-3CFD158C052A}"/>
                </a:ext>
              </a:extLst>
            </p:cNvPr>
            <p:cNvGrpSpPr/>
            <p:nvPr/>
          </p:nvGrpSpPr>
          <p:grpSpPr>
            <a:xfrm>
              <a:off x="2172090" y="2064015"/>
              <a:ext cx="622143" cy="635904"/>
              <a:chOff x="2014796" y="2064015"/>
              <a:chExt cx="622143" cy="635904"/>
            </a:xfrm>
          </p:grpSpPr>
          <p:grpSp>
            <p:nvGrpSpPr>
              <p:cNvPr id="82" name="Group 81">
                <a:extLst>
                  <a:ext uri="{FF2B5EF4-FFF2-40B4-BE49-F238E27FC236}">
                    <a16:creationId xmlns:a16="http://schemas.microsoft.com/office/drawing/2014/main" id="{62FF6186-08B7-0B74-BDA0-88D8A74EC41D}"/>
                  </a:ext>
                </a:extLst>
              </p:cNvPr>
              <p:cNvGrpSpPr/>
              <p:nvPr/>
            </p:nvGrpSpPr>
            <p:grpSpPr>
              <a:xfrm>
                <a:off x="2284818" y="2290853"/>
                <a:ext cx="301818" cy="336934"/>
                <a:chOff x="3373264" y="-1372170"/>
                <a:chExt cx="786035" cy="877490"/>
              </a:xfrm>
            </p:grpSpPr>
            <p:sp>
              <p:nvSpPr>
                <p:cNvPr id="96" name="Freeform: Shape 95">
                  <a:extLst>
                    <a:ext uri="{FF2B5EF4-FFF2-40B4-BE49-F238E27FC236}">
                      <a16:creationId xmlns:a16="http://schemas.microsoft.com/office/drawing/2014/main" id="{3D8AD5B9-CB2B-2483-F24A-56D76F2602EA}"/>
                    </a:ext>
                  </a:extLst>
                </p:cNvPr>
                <p:cNvSpPr/>
                <p:nvPr/>
              </p:nvSpPr>
              <p:spPr>
                <a:xfrm>
                  <a:off x="3373264" y="-1372170"/>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7" name="Freeform: Shape 96">
                  <a:extLst>
                    <a:ext uri="{FF2B5EF4-FFF2-40B4-BE49-F238E27FC236}">
                      <a16:creationId xmlns:a16="http://schemas.microsoft.com/office/drawing/2014/main" id="{9A531C8C-E29E-89BF-FF54-B8EBF8938AC2}"/>
                    </a:ext>
                  </a:extLst>
                </p:cNvPr>
                <p:cNvSpPr/>
                <p:nvPr/>
              </p:nvSpPr>
              <p:spPr>
                <a:xfrm>
                  <a:off x="3604379" y="-1372170"/>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8" name="Freeform: Shape 97">
                  <a:extLst>
                    <a:ext uri="{FF2B5EF4-FFF2-40B4-BE49-F238E27FC236}">
                      <a16:creationId xmlns:a16="http://schemas.microsoft.com/office/drawing/2014/main" id="{EE7C7A19-5C2B-DF33-B6F1-73795A504272}"/>
                    </a:ext>
                  </a:extLst>
                </p:cNvPr>
                <p:cNvSpPr/>
                <p:nvPr/>
              </p:nvSpPr>
              <p:spPr>
                <a:xfrm>
                  <a:off x="3803359" y="-995221"/>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9" name="Freeform: Shape 98">
                  <a:extLst>
                    <a:ext uri="{FF2B5EF4-FFF2-40B4-BE49-F238E27FC236}">
                      <a16:creationId xmlns:a16="http://schemas.microsoft.com/office/drawing/2014/main" id="{43DEE43B-6D63-3767-BA75-19E7E44C686A}"/>
                    </a:ext>
                  </a:extLst>
                </p:cNvPr>
                <p:cNvSpPr/>
                <p:nvPr/>
              </p:nvSpPr>
              <p:spPr>
                <a:xfrm>
                  <a:off x="4035710" y="-995221"/>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0" name="Freeform: Shape 99">
                  <a:extLst>
                    <a:ext uri="{FF2B5EF4-FFF2-40B4-BE49-F238E27FC236}">
                      <a16:creationId xmlns:a16="http://schemas.microsoft.com/office/drawing/2014/main" id="{F4B3ABF0-DE19-A074-4277-E0C0E27F31A0}"/>
                    </a:ext>
                  </a:extLst>
                </p:cNvPr>
                <p:cNvSpPr/>
                <p:nvPr/>
              </p:nvSpPr>
              <p:spPr>
                <a:xfrm>
                  <a:off x="3373264" y="-618269"/>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1" name="Freeform: Shape 100">
                  <a:extLst>
                    <a:ext uri="{FF2B5EF4-FFF2-40B4-BE49-F238E27FC236}">
                      <a16:creationId xmlns:a16="http://schemas.microsoft.com/office/drawing/2014/main" id="{21EF29AD-587D-2F44-5D17-399FB6A743D0}"/>
                    </a:ext>
                  </a:extLst>
                </p:cNvPr>
                <p:cNvSpPr/>
                <p:nvPr/>
              </p:nvSpPr>
              <p:spPr>
                <a:xfrm>
                  <a:off x="3604379" y="-618269"/>
                  <a:ext cx="123589" cy="123589"/>
                </a:xfrm>
                <a:custGeom>
                  <a:avLst/>
                  <a:gdLst>
                    <a:gd name="connsiteX0" fmla="*/ 4828 w 32184"/>
                    <a:gd name="connsiteY0" fmla="*/ 4828 h 32184"/>
                    <a:gd name="connsiteX1" fmla="*/ 30253 w 32184"/>
                    <a:gd name="connsiteY1" fmla="*/ 4828 h 32184"/>
                    <a:gd name="connsiteX2" fmla="*/ 30253 w 32184"/>
                    <a:gd name="connsiteY2" fmla="*/ 30253 h 32184"/>
                    <a:gd name="connsiteX3" fmla="*/ 4828 w 32184"/>
                    <a:gd name="connsiteY3" fmla="*/ 30253 h 32184"/>
                  </a:gdLst>
                  <a:ahLst/>
                  <a:cxnLst>
                    <a:cxn ang="0">
                      <a:pos x="connsiteX0" y="connsiteY0"/>
                    </a:cxn>
                    <a:cxn ang="0">
                      <a:pos x="connsiteX1" y="connsiteY1"/>
                    </a:cxn>
                    <a:cxn ang="0">
                      <a:pos x="connsiteX2" y="connsiteY2"/>
                    </a:cxn>
                    <a:cxn ang="0">
                      <a:pos x="connsiteX3" y="connsiteY3"/>
                    </a:cxn>
                  </a:cxnLst>
                  <a:rect l="l" t="t" r="r" b="b"/>
                  <a:pathLst>
                    <a:path w="32184" h="32184">
                      <a:moveTo>
                        <a:pt x="4828" y="4828"/>
                      </a:moveTo>
                      <a:lnTo>
                        <a:pt x="30253" y="4828"/>
                      </a:lnTo>
                      <a:lnTo>
                        <a:pt x="30253" y="30253"/>
                      </a:lnTo>
                      <a:lnTo>
                        <a:pt x="4828" y="30253"/>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83" name="Freeform: Shape 82">
                <a:extLst>
                  <a:ext uri="{FF2B5EF4-FFF2-40B4-BE49-F238E27FC236}">
                    <a16:creationId xmlns:a16="http://schemas.microsoft.com/office/drawing/2014/main" id="{573F6F03-7C44-3CFD-B4B8-DA35E4399252}"/>
                  </a:ext>
                </a:extLst>
              </p:cNvPr>
              <p:cNvSpPr/>
              <p:nvPr/>
            </p:nvSpPr>
            <p:spPr>
              <a:xfrm>
                <a:off x="2224075" y="2256210"/>
                <a:ext cx="412864" cy="118639"/>
              </a:xfrm>
              <a:custGeom>
                <a:avLst/>
                <a:gdLst>
                  <a:gd name="connsiteX0" fmla="*/ 270028 w 280004"/>
                  <a:gd name="connsiteY0" fmla="*/ 77243 h 80461"/>
                  <a:gd name="connsiteX1" fmla="*/ 11265 w 280004"/>
                  <a:gd name="connsiteY1" fmla="*/ 77243 h 80461"/>
                  <a:gd name="connsiteX2" fmla="*/ 4828 w 280004"/>
                  <a:gd name="connsiteY2" fmla="*/ 70806 h 80461"/>
                  <a:gd name="connsiteX3" fmla="*/ 4828 w 280004"/>
                  <a:gd name="connsiteY3" fmla="*/ 11265 h 80461"/>
                  <a:gd name="connsiteX4" fmla="*/ 11265 w 280004"/>
                  <a:gd name="connsiteY4" fmla="*/ 4828 h 80461"/>
                  <a:gd name="connsiteX5" fmla="*/ 270349 w 280004"/>
                  <a:gd name="connsiteY5" fmla="*/ 4828 h 80461"/>
                  <a:gd name="connsiteX6" fmla="*/ 276786 w 280004"/>
                  <a:gd name="connsiteY6" fmla="*/ 11265 h 80461"/>
                  <a:gd name="connsiteX7" fmla="*/ 276786 w 280004"/>
                  <a:gd name="connsiteY7" fmla="*/ 70806 h 80461"/>
                  <a:gd name="connsiteX8" fmla="*/ 270028 w 280004"/>
                  <a:gd name="connsiteY8" fmla="*/ 77243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028" y="77243"/>
                    </a:moveTo>
                    <a:lnTo>
                      <a:pt x="11265" y="77243"/>
                    </a:lnTo>
                    <a:cubicBezTo>
                      <a:pt x="7724" y="77243"/>
                      <a:pt x="4828" y="74346"/>
                      <a:pt x="4828" y="70806"/>
                    </a:cubicBezTo>
                    <a:lnTo>
                      <a:pt x="4828" y="11265"/>
                    </a:lnTo>
                    <a:cubicBezTo>
                      <a:pt x="4828" y="7724"/>
                      <a:pt x="7724" y="4828"/>
                      <a:pt x="11265" y="4828"/>
                    </a:cubicBezTo>
                    <a:lnTo>
                      <a:pt x="270349" y="4828"/>
                    </a:lnTo>
                    <a:cubicBezTo>
                      <a:pt x="273890" y="4828"/>
                      <a:pt x="276786" y="7724"/>
                      <a:pt x="276786" y="11265"/>
                    </a:cubicBezTo>
                    <a:lnTo>
                      <a:pt x="276786" y="70806"/>
                    </a:lnTo>
                    <a:cubicBezTo>
                      <a:pt x="276464" y="74346"/>
                      <a:pt x="273568" y="77243"/>
                      <a:pt x="270028" y="77243"/>
                    </a:cubicBez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4" name="Freeform: Shape 83">
                <a:extLst>
                  <a:ext uri="{FF2B5EF4-FFF2-40B4-BE49-F238E27FC236}">
                    <a16:creationId xmlns:a16="http://schemas.microsoft.com/office/drawing/2014/main" id="{1614BDFE-8CE8-C0FE-5FE6-1E8F90907400}"/>
                  </a:ext>
                </a:extLst>
              </p:cNvPr>
              <p:cNvSpPr/>
              <p:nvPr/>
            </p:nvSpPr>
            <p:spPr>
              <a:xfrm>
                <a:off x="2224075" y="2401425"/>
                <a:ext cx="412864" cy="118639"/>
              </a:xfrm>
              <a:custGeom>
                <a:avLst/>
                <a:gdLst>
                  <a:gd name="connsiteX0" fmla="*/ 270349 w 280004"/>
                  <a:gd name="connsiteY0" fmla="*/ 76921 h 80461"/>
                  <a:gd name="connsiteX1" fmla="*/ 10943 w 280004"/>
                  <a:gd name="connsiteY1" fmla="*/ 76921 h 80461"/>
                  <a:gd name="connsiteX2" fmla="*/ 4828 w 280004"/>
                  <a:gd name="connsiteY2" fmla="*/ 70806 h 80461"/>
                  <a:gd name="connsiteX3" fmla="*/ 4828 w 280004"/>
                  <a:gd name="connsiteY3" fmla="*/ 10943 h 80461"/>
                  <a:gd name="connsiteX4" fmla="*/ 10943 w 280004"/>
                  <a:gd name="connsiteY4" fmla="*/ 4828 h 80461"/>
                  <a:gd name="connsiteX5" fmla="*/ 270349 w 280004"/>
                  <a:gd name="connsiteY5" fmla="*/ 4828 h 80461"/>
                  <a:gd name="connsiteX6" fmla="*/ 276464 w 280004"/>
                  <a:gd name="connsiteY6" fmla="*/ 10943 h 80461"/>
                  <a:gd name="connsiteX7" fmla="*/ 276464 w 280004"/>
                  <a:gd name="connsiteY7" fmla="*/ 70806 h 80461"/>
                  <a:gd name="connsiteX8" fmla="*/ 270349 w 280004"/>
                  <a:gd name="connsiteY8" fmla="*/ 76921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349" y="76921"/>
                    </a:moveTo>
                    <a:lnTo>
                      <a:pt x="10943" y="76921"/>
                    </a:lnTo>
                    <a:cubicBezTo>
                      <a:pt x="7402" y="76921"/>
                      <a:pt x="4828" y="74024"/>
                      <a:pt x="4828" y="70806"/>
                    </a:cubicBezTo>
                    <a:lnTo>
                      <a:pt x="4828" y="10943"/>
                    </a:lnTo>
                    <a:cubicBezTo>
                      <a:pt x="4828" y="7402"/>
                      <a:pt x="7724" y="4828"/>
                      <a:pt x="10943" y="4828"/>
                    </a:cubicBezTo>
                    <a:lnTo>
                      <a:pt x="270349" y="4828"/>
                    </a:lnTo>
                    <a:cubicBezTo>
                      <a:pt x="273890" y="4828"/>
                      <a:pt x="276464" y="7724"/>
                      <a:pt x="276464" y="10943"/>
                    </a:cubicBezTo>
                    <a:lnTo>
                      <a:pt x="276464" y="70806"/>
                    </a:lnTo>
                    <a:cubicBezTo>
                      <a:pt x="276464" y="74346"/>
                      <a:pt x="273890" y="76921"/>
                      <a:pt x="270349" y="76921"/>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5" name="Freeform: Shape 84">
                <a:extLst>
                  <a:ext uri="{FF2B5EF4-FFF2-40B4-BE49-F238E27FC236}">
                    <a16:creationId xmlns:a16="http://schemas.microsoft.com/office/drawing/2014/main" id="{CEE7FB3C-3996-AE9F-6646-B59B59FD5376}"/>
                  </a:ext>
                </a:extLst>
              </p:cNvPr>
              <p:cNvSpPr/>
              <p:nvPr/>
            </p:nvSpPr>
            <p:spPr>
              <a:xfrm>
                <a:off x="2277226" y="2362985"/>
                <a:ext cx="308462" cy="47455"/>
              </a:xfrm>
              <a:custGeom>
                <a:avLst/>
                <a:gdLst>
                  <a:gd name="connsiteX0" fmla="*/ 4828 w 209198"/>
                  <a:gd name="connsiteY0" fmla="*/ 4828 h 32184"/>
                  <a:gd name="connsiteX1" fmla="*/ 204371 w 209198"/>
                  <a:gd name="connsiteY1" fmla="*/ 4828 h 32184"/>
                  <a:gd name="connsiteX2" fmla="*/ 204371 w 209198"/>
                  <a:gd name="connsiteY2" fmla="*/ 29288 h 32184"/>
                  <a:gd name="connsiteX3" fmla="*/ 4828 w 209198"/>
                  <a:gd name="connsiteY3" fmla="*/ 29288 h 32184"/>
                </a:gdLst>
                <a:ahLst/>
                <a:cxnLst>
                  <a:cxn ang="0">
                    <a:pos x="connsiteX0" y="connsiteY0"/>
                  </a:cxn>
                  <a:cxn ang="0">
                    <a:pos x="connsiteX1" y="connsiteY1"/>
                  </a:cxn>
                  <a:cxn ang="0">
                    <a:pos x="connsiteX2" y="connsiteY2"/>
                  </a:cxn>
                  <a:cxn ang="0">
                    <a:pos x="connsiteX3" y="connsiteY3"/>
                  </a:cxn>
                </a:cxnLst>
                <a:rect l="l" t="t" r="r" b="b"/>
                <a:pathLst>
                  <a:path w="209198" h="32184">
                    <a:moveTo>
                      <a:pt x="4828" y="4828"/>
                    </a:moveTo>
                    <a:lnTo>
                      <a:pt x="204371" y="4828"/>
                    </a:lnTo>
                    <a:lnTo>
                      <a:pt x="204371" y="29288"/>
                    </a:lnTo>
                    <a:lnTo>
                      <a:pt x="4828" y="29288"/>
                    </a:ln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6" name="Freeform: Shape 85">
                <a:extLst>
                  <a:ext uri="{FF2B5EF4-FFF2-40B4-BE49-F238E27FC236}">
                    <a16:creationId xmlns:a16="http://schemas.microsoft.com/office/drawing/2014/main" id="{66D69A7D-6783-CC14-6A44-7DA9AAA7C3B9}"/>
                  </a:ext>
                </a:extLst>
              </p:cNvPr>
              <p:cNvSpPr/>
              <p:nvPr/>
            </p:nvSpPr>
            <p:spPr>
              <a:xfrm>
                <a:off x="2224075" y="2545689"/>
                <a:ext cx="412864" cy="118639"/>
              </a:xfrm>
              <a:custGeom>
                <a:avLst/>
                <a:gdLst>
                  <a:gd name="connsiteX0" fmla="*/ 270028 w 280004"/>
                  <a:gd name="connsiteY0" fmla="*/ 77243 h 80461"/>
                  <a:gd name="connsiteX1" fmla="*/ 11265 w 280004"/>
                  <a:gd name="connsiteY1" fmla="*/ 77243 h 80461"/>
                  <a:gd name="connsiteX2" fmla="*/ 4828 w 280004"/>
                  <a:gd name="connsiteY2" fmla="*/ 70806 h 80461"/>
                  <a:gd name="connsiteX3" fmla="*/ 4828 w 280004"/>
                  <a:gd name="connsiteY3" fmla="*/ 11265 h 80461"/>
                  <a:gd name="connsiteX4" fmla="*/ 11265 w 280004"/>
                  <a:gd name="connsiteY4" fmla="*/ 4828 h 80461"/>
                  <a:gd name="connsiteX5" fmla="*/ 270349 w 280004"/>
                  <a:gd name="connsiteY5" fmla="*/ 4828 h 80461"/>
                  <a:gd name="connsiteX6" fmla="*/ 276786 w 280004"/>
                  <a:gd name="connsiteY6" fmla="*/ 11265 h 80461"/>
                  <a:gd name="connsiteX7" fmla="*/ 276786 w 280004"/>
                  <a:gd name="connsiteY7" fmla="*/ 70806 h 80461"/>
                  <a:gd name="connsiteX8" fmla="*/ 270028 w 280004"/>
                  <a:gd name="connsiteY8" fmla="*/ 77243 h 8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04" h="80461">
                    <a:moveTo>
                      <a:pt x="270028" y="77243"/>
                    </a:moveTo>
                    <a:lnTo>
                      <a:pt x="11265" y="77243"/>
                    </a:lnTo>
                    <a:cubicBezTo>
                      <a:pt x="7724" y="77243"/>
                      <a:pt x="4828" y="74346"/>
                      <a:pt x="4828" y="70806"/>
                    </a:cubicBezTo>
                    <a:lnTo>
                      <a:pt x="4828" y="11265"/>
                    </a:lnTo>
                    <a:cubicBezTo>
                      <a:pt x="4828" y="7724"/>
                      <a:pt x="7724" y="4828"/>
                      <a:pt x="11265" y="4828"/>
                    </a:cubicBezTo>
                    <a:lnTo>
                      <a:pt x="270349" y="4828"/>
                    </a:lnTo>
                    <a:cubicBezTo>
                      <a:pt x="273890" y="4828"/>
                      <a:pt x="276786" y="7724"/>
                      <a:pt x="276786" y="11265"/>
                    </a:cubicBezTo>
                    <a:lnTo>
                      <a:pt x="276786" y="70806"/>
                    </a:lnTo>
                    <a:cubicBezTo>
                      <a:pt x="276464" y="74346"/>
                      <a:pt x="273568" y="77243"/>
                      <a:pt x="270028" y="77243"/>
                    </a:cubicBez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7" name="Freeform: Shape 86">
                <a:extLst>
                  <a:ext uri="{FF2B5EF4-FFF2-40B4-BE49-F238E27FC236}">
                    <a16:creationId xmlns:a16="http://schemas.microsoft.com/office/drawing/2014/main" id="{566BA572-6367-F84A-B5CD-290649046E0A}"/>
                  </a:ext>
                </a:extLst>
              </p:cNvPr>
              <p:cNvSpPr/>
              <p:nvPr/>
            </p:nvSpPr>
            <p:spPr>
              <a:xfrm>
                <a:off x="2277226" y="2509623"/>
                <a:ext cx="308462" cy="47455"/>
              </a:xfrm>
              <a:custGeom>
                <a:avLst/>
                <a:gdLst>
                  <a:gd name="connsiteX0" fmla="*/ 4828 w 209198"/>
                  <a:gd name="connsiteY0" fmla="*/ 4828 h 32184"/>
                  <a:gd name="connsiteX1" fmla="*/ 204371 w 209198"/>
                  <a:gd name="connsiteY1" fmla="*/ 4828 h 32184"/>
                  <a:gd name="connsiteX2" fmla="*/ 204371 w 209198"/>
                  <a:gd name="connsiteY2" fmla="*/ 29288 h 32184"/>
                  <a:gd name="connsiteX3" fmla="*/ 4828 w 209198"/>
                  <a:gd name="connsiteY3" fmla="*/ 29288 h 32184"/>
                </a:gdLst>
                <a:ahLst/>
                <a:cxnLst>
                  <a:cxn ang="0">
                    <a:pos x="connsiteX0" y="connsiteY0"/>
                  </a:cxn>
                  <a:cxn ang="0">
                    <a:pos x="connsiteX1" y="connsiteY1"/>
                  </a:cxn>
                  <a:cxn ang="0">
                    <a:pos x="connsiteX2" y="connsiteY2"/>
                  </a:cxn>
                  <a:cxn ang="0">
                    <a:pos x="connsiteX3" y="connsiteY3"/>
                  </a:cxn>
                </a:cxnLst>
                <a:rect l="l" t="t" r="r" b="b"/>
                <a:pathLst>
                  <a:path w="209198" h="32184">
                    <a:moveTo>
                      <a:pt x="4828" y="4828"/>
                    </a:moveTo>
                    <a:lnTo>
                      <a:pt x="204371" y="4828"/>
                    </a:lnTo>
                    <a:lnTo>
                      <a:pt x="204371" y="29288"/>
                    </a:lnTo>
                    <a:lnTo>
                      <a:pt x="4828" y="29288"/>
                    </a:ln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8" name="Freeform: Shape 87">
                <a:extLst>
                  <a:ext uri="{FF2B5EF4-FFF2-40B4-BE49-F238E27FC236}">
                    <a16:creationId xmlns:a16="http://schemas.microsoft.com/office/drawing/2014/main" id="{AEAE61D0-4E24-E703-072F-80CC8225FA55}"/>
                  </a:ext>
                </a:extLst>
              </p:cNvPr>
              <p:cNvSpPr/>
              <p:nvPr/>
            </p:nvSpPr>
            <p:spPr>
              <a:xfrm>
                <a:off x="2264412" y="2652464"/>
                <a:ext cx="109148" cy="47455"/>
              </a:xfrm>
              <a:custGeom>
                <a:avLst/>
                <a:gdLst>
                  <a:gd name="connsiteX0" fmla="*/ 4828 w 74024"/>
                  <a:gd name="connsiteY0" fmla="*/ 4828 h 32184"/>
                  <a:gd name="connsiteX1" fmla="*/ 70484 w 74024"/>
                  <a:gd name="connsiteY1" fmla="*/ 4828 h 32184"/>
                  <a:gd name="connsiteX2" fmla="*/ 70484 w 74024"/>
                  <a:gd name="connsiteY2" fmla="*/ 29288 h 32184"/>
                  <a:gd name="connsiteX3" fmla="*/ 4828 w 74024"/>
                  <a:gd name="connsiteY3" fmla="*/ 29288 h 32184"/>
                </a:gdLst>
                <a:ahLst/>
                <a:cxnLst>
                  <a:cxn ang="0">
                    <a:pos x="connsiteX0" y="connsiteY0"/>
                  </a:cxn>
                  <a:cxn ang="0">
                    <a:pos x="connsiteX1" y="connsiteY1"/>
                  </a:cxn>
                  <a:cxn ang="0">
                    <a:pos x="connsiteX2" y="connsiteY2"/>
                  </a:cxn>
                  <a:cxn ang="0">
                    <a:pos x="connsiteX3" y="connsiteY3"/>
                  </a:cxn>
                </a:cxnLst>
                <a:rect l="l" t="t" r="r" b="b"/>
                <a:pathLst>
                  <a:path w="74024" h="32184">
                    <a:moveTo>
                      <a:pt x="4828" y="4828"/>
                    </a:moveTo>
                    <a:lnTo>
                      <a:pt x="70484" y="4828"/>
                    </a:lnTo>
                    <a:lnTo>
                      <a:pt x="70484" y="29288"/>
                    </a:lnTo>
                    <a:lnTo>
                      <a:pt x="4828" y="29288"/>
                    </a:lnTo>
                    <a:close/>
                  </a:path>
                </a:pathLst>
              </a:custGeom>
              <a:noFill/>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9" name="Freeform: Shape 88">
                <a:extLst>
                  <a:ext uri="{FF2B5EF4-FFF2-40B4-BE49-F238E27FC236}">
                    <a16:creationId xmlns:a16="http://schemas.microsoft.com/office/drawing/2014/main" id="{338BA5EE-D390-319A-2A2B-6929FA34B757}"/>
                  </a:ext>
                </a:extLst>
              </p:cNvPr>
              <p:cNvSpPr/>
              <p:nvPr/>
            </p:nvSpPr>
            <p:spPr>
              <a:xfrm>
                <a:off x="2488876" y="2652464"/>
                <a:ext cx="109148" cy="47455"/>
              </a:xfrm>
              <a:custGeom>
                <a:avLst/>
                <a:gdLst>
                  <a:gd name="connsiteX0" fmla="*/ 4828 w 74024"/>
                  <a:gd name="connsiteY0" fmla="*/ 4828 h 32184"/>
                  <a:gd name="connsiteX1" fmla="*/ 70484 w 74024"/>
                  <a:gd name="connsiteY1" fmla="*/ 4828 h 32184"/>
                  <a:gd name="connsiteX2" fmla="*/ 70484 w 74024"/>
                  <a:gd name="connsiteY2" fmla="*/ 29288 h 32184"/>
                  <a:gd name="connsiteX3" fmla="*/ 4828 w 74024"/>
                  <a:gd name="connsiteY3" fmla="*/ 29288 h 32184"/>
                </a:gdLst>
                <a:ahLst/>
                <a:cxnLst>
                  <a:cxn ang="0">
                    <a:pos x="connsiteX0" y="connsiteY0"/>
                  </a:cxn>
                  <a:cxn ang="0">
                    <a:pos x="connsiteX1" y="connsiteY1"/>
                  </a:cxn>
                  <a:cxn ang="0">
                    <a:pos x="connsiteX2" y="connsiteY2"/>
                  </a:cxn>
                  <a:cxn ang="0">
                    <a:pos x="connsiteX3" y="connsiteY3"/>
                  </a:cxn>
                </a:cxnLst>
                <a:rect l="l" t="t" r="r" b="b"/>
                <a:pathLst>
                  <a:path w="74024" h="32184">
                    <a:moveTo>
                      <a:pt x="4828" y="4828"/>
                    </a:moveTo>
                    <a:lnTo>
                      <a:pt x="70484" y="4828"/>
                    </a:lnTo>
                    <a:lnTo>
                      <a:pt x="70484" y="29288"/>
                    </a:lnTo>
                    <a:lnTo>
                      <a:pt x="4828" y="29288"/>
                    </a:ln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0" name="Freeform: Shape 89">
                <a:extLst>
                  <a:ext uri="{FF2B5EF4-FFF2-40B4-BE49-F238E27FC236}">
                    <a16:creationId xmlns:a16="http://schemas.microsoft.com/office/drawing/2014/main" id="{5B301601-5916-192A-ABBF-DB94633527EB}"/>
                  </a:ext>
                </a:extLst>
              </p:cNvPr>
              <p:cNvSpPr/>
              <p:nvPr/>
            </p:nvSpPr>
            <p:spPr>
              <a:xfrm>
                <a:off x="2014796" y="2064015"/>
                <a:ext cx="341680" cy="118639"/>
              </a:xfrm>
              <a:custGeom>
                <a:avLst/>
                <a:gdLst>
                  <a:gd name="connsiteX0" fmla="*/ 228188 w 231728"/>
                  <a:gd name="connsiteY0" fmla="*/ 43771 h 80461"/>
                  <a:gd name="connsiteX1" fmla="*/ 116508 w 231728"/>
                  <a:gd name="connsiteY1" fmla="*/ 78530 h 80461"/>
                  <a:gd name="connsiteX2" fmla="*/ 4828 w 231728"/>
                  <a:gd name="connsiteY2" fmla="*/ 43771 h 80461"/>
                  <a:gd name="connsiteX3" fmla="*/ 116508 w 231728"/>
                  <a:gd name="connsiteY3" fmla="*/ 4828 h 80461"/>
                  <a:gd name="connsiteX4" fmla="*/ 228188 w 231728"/>
                  <a:gd name="connsiteY4" fmla="*/ 43771 h 80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28" h="80461">
                    <a:moveTo>
                      <a:pt x="228188" y="43771"/>
                    </a:moveTo>
                    <a:cubicBezTo>
                      <a:pt x="228188" y="63082"/>
                      <a:pt x="181198" y="78530"/>
                      <a:pt x="116508" y="78530"/>
                    </a:cubicBezTo>
                    <a:cubicBezTo>
                      <a:pt x="51817" y="78530"/>
                      <a:pt x="4828" y="63082"/>
                      <a:pt x="4828" y="43771"/>
                    </a:cubicBezTo>
                    <a:cubicBezTo>
                      <a:pt x="4828" y="24460"/>
                      <a:pt x="51817" y="4828"/>
                      <a:pt x="116508" y="4828"/>
                    </a:cubicBezTo>
                    <a:cubicBezTo>
                      <a:pt x="181198" y="4828"/>
                      <a:pt x="228188" y="24460"/>
                      <a:pt x="228188" y="43771"/>
                    </a:cubicBezTo>
                    <a:close/>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1" name="Freeform: Shape 90">
                <a:extLst>
                  <a:ext uri="{FF2B5EF4-FFF2-40B4-BE49-F238E27FC236}">
                    <a16:creationId xmlns:a16="http://schemas.microsoft.com/office/drawing/2014/main" id="{4FF2712A-4B87-F4ED-B84E-4D8C91061717}"/>
                  </a:ext>
                </a:extLst>
              </p:cNvPr>
              <p:cNvSpPr/>
              <p:nvPr/>
            </p:nvSpPr>
            <p:spPr>
              <a:xfrm>
                <a:off x="2014796" y="2223466"/>
                <a:ext cx="175585" cy="61692"/>
              </a:xfrm>
              <a:custGeom>
                <a:avLst/>
                <a:gdLst>
                  <a:gd name="connsiteX0" fmla="*/ 116508 w 119082"/>
                  <a:gd name="connsiteY0" fmla="*/ 39587 h 41839"/>
                  <a:gd name="connsiteX1" fmla="*/ 4828 w 119082"/>
                  <a:gd name="connsiteY1" fmla="*/ 4828 h 41839"/>
                </a:gdLst>
                <a:ahLst/>
                <a:cxnLst>
                  <a:cxn ang="0">
                    <a:pos x="connsiteX0" y="connsiteY0"/>
                  </a:cxn>
                  <a:cxn ang="0">
                    <a:pos x="connsiteX1" y="connsiteY1"/>
                  </a:cxn>
                </a:cxnLst>
                <a:rect l="l" t="t" r="r" b="b"/>
                <a:pathLst>
                  <a:path w="119082" h="41839">
                    <a:moveTo>
                      <a:pt x="116508" y="39587"/>
                    </a:moveTo>
                    <a:cubicBezTo>
                      <a:pt x="51817" y="39587"/>
                      <a:pt x="4828" y="24138"/>
                      <a:pt x="4828" y="4828"/>
                    </a:cubicBez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2" name="Freeform: Shape 91">
                <a:extLst>
                  <a:ext uri="{FF2B5EF4-FFF2-40B4-BE49-F238E27FC236}">
                    <a16:creationId xmlns:a16="http://schemas.microsoft.com/office/drawing/2014/main" id="{4574B0EB-F965-B97D-51F4-5040D5C03B01}"/>
                  </a:ext>
                </a:extLst>
              </p:cNvPr>
              <p:cNvSpPr/>
              <p:nvPr/>
            </p:nvSpPr>
            <p:spPr>
              <a:xfrm>
                <a:off x="2014796" y="2324547"/>
                <a:ext cx="175585" cy="61692"/>
              </a:xfrm>
              <a:custGeom>
                <a:avLst/>
                <a:gdLst>
                  <a:gd name="connsiteX0" fmla="*/ 116508 w 119082"/>
                  <a:gd name="connsiteY0" fmla="*/ 39587 h 41839"/>
                  <a:gd name="connsiteX1" fmla="*/ 4828 w 119082"/>
                  <a:gd name="connsiteY1" fmla="*/ 4828 h 41839"/>
                </a:gdLst>
                <a:ahLst/>
                <a:cxnLst>
                  <a:cxn ang="0">
                    <a:pos x="connsiteX0" y="connsiteY0"/>
                  </a:cxn>
                  <a:cxn ang="0">
                    <a:pos x="connsiteX1" y="connsiteY1"/>
                  </a:cxn>
                </a:cxnLst>
                <a:rect l="l" t="t" r="r" b="b"/>
                <a:pathLst>
                  <a:path w="119082" h="41839">
                    <a:moveTo>
                      <a:pt x="116508" y="39587"/>
                    </a:moveTo>
                    <a:cubicBezTo>
                      <a:pt x="51817" y="39587"/>
                      <a:pt x="4828" y="24138"/>
                      <a:pt x="4828" y="4828"/>
                    </a:cubicBez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3" name="Freeform: Shape 92">
                <a:extLst>
                  <a:ext uri="{FF2B5EF4-FFF2-40B4-BE49-F238E27FC236}">
                    <a16:creationId xmlns:a16="http://schemas.microsoft.com/office/drawing/2014/main" id="{392A16B5-2B9C-D425-4A9C-7B5FE8ACFC67}"/>
                  </a:ext>
                </a:extLst>
              </p:cNvPr>
              <p:cNvSpPr/>
              <p:nvPr/>
            </p:nvSpPr>
            <p:spPr>
              <a:xfrm>
                <a:off x="2015271" y="2118114"/>
                <a:ext cx="14236" cy="313206"/>
              </a:xfrm>
              <a:custGeom>
                <a:avLst/>
                <a:gdLst>
                  <a:gd name="connsiteX0" fmla="*/ 4828 w 9655"/>
                  <a:gd name="connsiteY0" fmla="*/ 4828 h 212417"/>
                  <a:gd name="connsiteX1" fmla="*/ 4828 w 9655"/>
                  <a:gd name="connsiteY1" fmla="*/ 209521 h 212417"/>
                </a:gdLst>
                <a:ahLst/>
                <a:cxnLst>
                  <a:cxn ang="0">
                    <a:pos x="connsiteX0" y="connsiteY0"/>
                  </a:cxn>
                  <a:cxn ang="0">
                    <a:pos x="connsiteX1" y="connsiteY1"/>
                  </a:cxn>
                </a:cxnLst>
                <a:rect l="l" t="t" r="r" b="b"/>
                <a:pathLst>
                  <a:path w="9655" h="212417">
                    <a:moveTo>
                      <a:pt x="4828" y="4828"/>
                    </a:moveTo>
                    <a:lnTo>
                      <a:pt x="4828" y="209521"/>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4" name="Freeform: Shape 93">
                <a:extLst>
                  <a:ext uri="{FF2B5EF4-FFF2-40B4-BE49-F238E27FC236}">
                    <a16:creationId xmlns:a16="http://schemas.microsoft.com/office/drawing/2014/main" id="{5FD1EC2F-61BF-6BC1-CC93-5DCC4CF596CD}"/>
                  </a:ext>
                </a:extLst>
              </p:cNvPr>
              <p:cNvSpPr/>
              <p:nvPr/>
            </p:nvSpPr>
            <p:spPr>
              <a:xfrm>
                <a:off x="2344138" y="2121436"/>
                <a:ext cx="14236" cy="109148"/>
              </a:xfrm>
              <a:custGeom>
                <a:avLst/>
                <a:gdLst>
                  <a:gd name="connsiteX0" fmla="*/ 4828 w 9655"/>
                  <a:gd name="connsiteY0" fmla="*/ 4828 h 74024"/>
                  <a:gd name="connsiteX1" fmla="*/ 4828 w 9655"/>
                  <a:gd name="connsiteY1" fmla="*/ 69518 h 74024"/>
                </a:gdLst>
                <a:ahLst/>
                <a:cxnLst>
                  <a:cxn ang="0">
                    <a:pos x="connsiteX0" y="connsiteY0"/>
                  </a:cxn>
                  <a:cxn ang="0">
                    <a:pos x="connsiteX1" y="connsiteY1"/>
                  </a:cxn>
                </a:cxnLst>
                <a:rect l="l" t="t" r="r" b="b"/>
                <a:pathLst>
                  <a:path w="9655" h="74024">
                    <a:moveTo>
                      <a:pt x="4828" y="4828"/>
                    </a:moveTo>
                    <a:lnTo>
                      <a:pt x="4828" y="69518"/>
                    </a:ln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5" name="Freeform: Shape 94">
                <a:extLst>
                  <a:ext uri="{FF2B5EF4-FFF2-40B4-BE49-F238E27FC236}">
                    <a16:creationId xmlns:a16="http://schemas.microsoft.com/office/drawing/2014/main" id="{2D0FCEA8-D81A-7AA4-8B22-1A200AB72160}"/>
                  </a:ext>
                </a:extLst>
              </p:cNvPr>
              <p:cNvSpPr/>
              <p:nvPr/>
            </p:nvSpPr>
            <p:spPr>
              <a:xfrm>
                <a:off x="2015271" y="2418983"/>
                <a:ext cx="185076" cy="61692"/>
              </a:xfrm>
              <a:custGeom>
                <a:avLst/>
                <a:gdLst>
                  <a:gd name="connsiteX0" fmla="*/ 121335 w 125519"/>
                  <a:gd name="connsiteY0" fmla="*/ 39587 h 41839"/>
                  <a:gd name="connsiteX1" fmla="*/ 4828 w 125519"/>
                  <a:gd name="connsiteY1" fmla="*/ 4828 h 41839"/>
                </a:gdLst>
                <a:ahLst/>
                <a:cxnLst>
                  <a:cxn ang="0">
                    <a:pos x="connsiteX0" y="connsiteY0"/>
                  </a:cxn>
                  <a:cxn ang="0">
                    <a:pos x="connsiteX1" y="connsiteY1"/>
                  </a:cxn>
                </a:cxnLst>
                <a:rect l="l" t="t" r="r" b="b"/>
                <a:pathLst>
                  <a:path w="125519" h="41839">
                    <a:moveTo>
                      <a:pt x="121335" y="39587"/>
                    </a:moveTo>
                    <a:cubicBezTo>
                      <a:pt x="56645" y="39587"/>
                      <a:pt x="4828" y="24138"/>
                      <a:pt x="4828" y="4828"/>
                    </a:cubicBezTo>
                  </a:path>
                </a:pathLst>
              </a:custGeom>
              <a:solidFill>
                <a:sysClr val="window" lastClr="FFFFFF"/>
              </a:solid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
        <p:nvSpPr>
          <p:cNvPr id="122" name="Rectangle 121">
            <a:extLst>
              <a:ext uri="{FF2B5EF4-FFF2-40B4-BE49-F238E27FC236}">
                <a16:creationId xmlns:a16="http://schemas.microsoft.com/office/drawing/2014/main" id="{DD1A03D1-509A-14AA-72F8-02E9E9FE815A}"/>
              </a:ext>
            </a:extLst>
          </p:cNvPr>
          <p:cNvSpPr/>
          <p:nvPr/>
        </p:nvSpPr>
        <p:spPr>
          <a:xfrm>
            <a:off x="815608" y="3134897"/>
            <a:ext cx="1838728" cy="707694"/>
          </a:xfrm>
          <a:prstGeom prst="rect">
            <a:avLst/>
          </a:prstGeom>
        </p:spPr>
        <p:txBody>
          <a:bodyPr wrap="square">
            <a:spAutoFit/>
          </a:bodyPr>
          <a:lstStyle/>
          <a:p>
            <a:pPr algn="ctr" defTabSz="722518">
              <a:spcBef>
                <a:spcPts val="948"/>
              </a:spcBef>
              <a:spcAft>
                <a:spcPts val="473"/>
              </a:spcAft>
              <a:defRPr/>
            </a:pPr>
            <a:r>
              <a:rPr lang="en-US" sz="1333" dirty="0">
                <a:solidFill>
                  <a:prstClr val="white"/>
                </a:solidFill>
                <a:latin typeface="Calibri" panose="020F0502020204030204" pitchFamily="34" charset="0"/>
                <a:ea typeface="Amazon Ember" panose="020B0603020204020204" pitchFamily="34" charset="0"/>
                <a:cs typeface="Calibri" panose="020F0502020204030204" pitchFamily="34" charset="0"/>
              </a:rPr>
              <a:t>SAP ERP, Oracle ERP, Microsoft SharePoint, Microsoft Exchange</a:t>
            </a:r>
          </a:p>
        </p:txBody>
      </p:sp>
      <p:grpSp>
        <p:nvGrpSpPr>
          <p:cNvPr id="123" name="Group 122">
            <a:extLst>
              <a:ext uri="{FF2B5EF4-FFF2-40B4-BE49-F238E27FC236}">
                <a16:creationId xmlns:a16="http://schemas.microsoft.com/office/drawing/2014/main" id="{18C45733-5745-FCC4-7F57-1BE163D216DF}"/>
              </a:ext>
            </a:extLst>
          </p:cNvPr>
          <p:cNvGrpSpPr/>
          <p:nvPr/>
        </p:nvGrpSpPr>
        <p:grpSpPr>
          <a:xfrm>
            <a:off x="7848532" y="1811582"/>
            <a:ext cx="1131493" cy="1088821"/>
            <a:chOff x="9336971" y="1583348"/>
            <a:chExt cx="1520326" cy="1462991"/>
          </a:xfrm>
        </p:grpSpPr>
        <p:grpSp>
          <p:nvGrpSpPr>
            <p:cNvPr id="124" name="Group 123">
              <a:extLst>
                <a:ext uri="{FF2B5EF4-FFF2-40B4-BE49-F238E27FC236}">
                  <a16:creationId xmlns:a16="http://schemas.microsoft.com/office/drawing/2014/main" id="{AE80108B-1E22-7CAC-5C11-F85DE88F8E6B}"/>
                </a:ext>
              </a:extLst>
            </p:cNvPr>
            <p:cNvGrpSpPr/>
            <p:nvPr/>
          </p:nvGrpSpPr>
          <p:grpSpPr>
            <a:xfrm>
              <a:off x="9945977" y="1583348"/>
              <a:ext cx="870575" cy="881193"/>
              <a:chOff x="15483158" y="1509542"/>
              <a:chExt cx="870575" cy="881193"/>
            </a:xfrm>
          </p:grpSpPr>
          <p:sp>
            <p:nvSpPr>
              <p:cNvPr id="132" name="Freeform: Shape 131">
                <a:extLst>
                  <a:ext uri="{FF2B5EF4-FFF2-40B4-BE49-F238E27FC236}">
                    <a16:creationId xmlns:a16="http://schemas.microsoft.com/office/drawing/2014/main" id="{42469664-49FE-1994-FA38-24A9FB9CC377}"/>
                  </a:ext>
                </a:extLst>
              </p:cNvPr>
              <p:cNvSpPr/>
              <p:nvPr/>
            </p:nvSpPr>
            <p:spPr>
              <a:xfrm>
                <a:off x="15726683" y="2050996"/>
                <a:ext cx="31849" cy="31849"/>
              </a:xfrm>
              <a:custGeom>
                <a:avLst/>
                <a:gdLst>
                  <a:gd name="connsiteX0" fmla="*/ 4828 w 9655"/>
                  <a:gd name="connsiteY0" fmla="*/ 4828 h 9655"/>
                  <a:gd name="connsiteX1" fmla="*/ 4828 w 9655"/>
                  <a:gd name="connsiteY1" fmla="*/ 4828 h 9655"/>
                  <a:gd name="connsiteX2" fmla="*/ 4828 w 9655"/>
                  <a:gd name="connsiteY2" fmla="*/ 4828 h 9655"/>
                </a:gdLst>
                <a:ahLst/>
                <a:cxnLst>
                  <a:cxn ang="0">
                    <a:pos x="connsiteX0" y="connsiteY0"/>
                  </a:cxn>
                  <a:cxn ang="0">
                    <a:pos x="connsiteX1" y="connsiteY1"/>
                  </a:cxn>
                  <a:cxn ang="0">
                    <a:pos x="connsiteX2" y="connsiteY2"/>
                  </a:cxn>
                </a:cxnLst>
                <a:rect l="l" t="t" r="r" b="b"/>
                <a:pathLst>
                  <a:path w="9655" h="9655">
                    <a:moveTo>
                      <a:pt x="4828" y="4828"/>
                    </a:moveTo>
                    <a:lnTo>
                      <a:pt x="4828" y="4828"/>
                    </a:lnTo>
                    <a:lnTo>
                      <a:pt x="4828" y="4828"/>
                    </a:lnTo>
                    <a:close/>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3" name="Freeform: Shape 132">
                <a:extLst>
                  <a:ext uri="{FF2B5EF4-FFF2-40B4-BE49-F238E27FC236}">
                    <a16:creationId xmlns:a16="http://schemas.microsoft.com/office/drawing/2014/main" id="{45145A86-159F-E64D-5DEB-E31310AD6985}"/>
                  </a:ext>
                </a:extLst>
              </p:cNvPr>
              <p:cNvSpPr/>
              <p:nvPr/>
            </p:nvSpPr>
            <p:spPr>
              <a:xfrm>
                <a:off x="15483158" y="1509542"/>
                <a:ext cx="870575" cy="881193"/>
              </a:xfrm>
              <a:custGeom>
                <a:avLst/>
                <a:gdLst>
                  <a:gd name="connsiteX0" fmla="*/ 120491 w 263912"/>
                  <a:gd name="connsiteY0" fmla="*/ 262303 h 267130"/>
                  <a:gd name="connsiteX1" fmla="*/ 5270 w 263912"/>
                  <a:gd name="connsiteY1" fmla="*/ 142255 h 267130"/>
                  <a:gd name="connsiteX2" fmla="*/ 134008 w 263912"/>
                  <a:gd name="connsiteY2" fmla="*/ 4828 h 267130"/>
                  <a:gd name="connsiteX3" fmla="*/ 219297 w 263912"/>
                  <a:gd name="connsiteY3" fmla="*/ 230119 h 267130"/>
                </a:gdLst>
                <a:ahLst/>
                <a:cxnLst>
                  <a:cxn ang="0">
                    <a:pos x="connsiteX0" y="connsiteY0"/>
                  </a:cxn>
                  <a:cxn ang="0">
                    <a:pos x="connsiteX1" y="connsiteY1"/>
                  </a:cxn>
                  <a:cxn ang="0">
                    <a:pos x="connsiteX2" y="connsiteY2"/>
                  </a:cxn>
                  <a:cxn ang="0">
                    <a:pos x="connsiteX3" y="connsiteY3"/>
                  </a:cxn>
                </a:cxnLst>
                <a:rect l="l" t="t" r="r" b="b"/>
                <a:pathLst>
                  <a:path w="263912" h="267130">
                    <a:moveTo>
                      <a:pt x="120491" y="262303"/>
                    </a:moveTo>
                    <a:cubicBezTo>
                      <a:pt x="120491" y="262303"/>
                      <a:pt x="16213" y="253292"/>
                      <a:pt x="5270" y="142255"/>
                    </a:cubicBezTo>
                    <a:cubicBezTo>
                      <a:pt x="-201" y="87220"/>
                      <a:pt x="45179" y="4828"/>
                      <a:pt x="134008" y="4828"/>
                    </a:cubicBezTo>
                    <a:cubicBezTo>
                      <a:pt x="247941" y="5150"/>
                      <a:pt x="307161" y="149980"/>
                      <a:pt x="219297" y="230119"/>
                    </a:cubicBez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4" name="Freeform: Shape 133">
                <a:extLst>
                  <a:ext uri="{FF2B5EF4-FFF2-40B4-BE49-F238E27FC236}">
                    <a16:creationId xmlns:a16="http://schemas.microsoft.com/office/drawing/2014/main" id="{CA63E021-BF02-99BE-3C48-E15E38BBB1A1}"/>
                  </a:ext>
                </a:extLst>
              </p:cNvPr>
              <p:cNvSpPr/>
              <p:nvPr/>
            </p:nvSpPr>
            <p:spPr>
              <a:xfrm>
                <a:off x="15909291" y="1513788"/>
                <a:ext cx="31849" cy="477755"/>
              </a:xfrm>
              <a:custGeom>
                <a:avLst/>
                <a:gdLst>
                  <a:gd name="connsiteX0" fmla="*/ 4828 w 9655"/>
                  <a:gd name="connsiteY0" fmla="*/ 4828 h 144830"/>
                  <a:gd name="connsiteX1" fmla="*/ 4828 w 9655"/>
                  <a:gd name="connsiteY1" fmla="*/ 140968 h 144830"/>
                </a:gdLst>
                <a:ahLst/>
                <a:cxnLst>
                  <a:cxn ang="0">
                    <a:pos x="connsiteX0" y="connsiteY0"/>
                  </a:cxn>
                  <a:cxn ang="0">
                    <a:pos x="connsiteX1" y="connsiteY1"/>
                  </a:cxn>
                </a:cxnLst>
                <a:rect l="l" t="t" r="r" b="b"/>
                <a:pathLst>
                  <a:path w="9655" h="144830">
                    <a:moveTo>
                      <a:pt x="4828" y="4828"/>
                    </a:moveTo>
                    <a:lnTo>
                      <a:pt x="4828" y="140968"/>
                    </a:lnTo>
                  </a:path>
                </a:pathLst>
              </a:custGeom>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5" name="Freeform: Shape 134">
                <a:extLst>
                  <a:ext uri="{FF2B5EF4-FFF2-40B4-BE49-F238E27FC236}">
                    <a16:creationId xmlns:a16="http://schemas.microsoft.com/office/drawing/2014/main" id="{6765B830-3CAB-D05F-F08A-D78CFA41BB3E}"/>
                  </a:ext>
                </a:extLst>
              </p:cNvPr>
              <p:cNvSpPr/>
              <p:nvPr/>
            </p:nvSpPr>
            <p:spPr>
              <a:xfrm>
                <a:off x="15909291" y="1962877"/>
                <a:ext cx="329121" cy="307887"/>
              </a:xfrm>
              <a:custGeom>
                <a:avLst/>
                <a:gdLst>
                  <a:gd name="connsiteX0" fmla="*/ 4828 w 99771"/>
                  <a:gd name="connsiteY0" fmla="*/ 4828 h 93334"/>
                  <a:gd name="connsiteX1" fmla="*/ 96231 w 99771"/>
                  <a:gd name="connsiteY1" fmla="*/ 90438 h 93334"/>
                </a:gdLst>
                <a:ahLst/>
                <a:cxnLst>
                  <a:cxn ang="0">
                    <a:pos x="connsiteX0" y="connsiteY0"/>
                  </a:cxn>
                  <a:cxn ang="0">
                    <a:pos x="connsiteX1" y="connsiteY1"/>
                  </a:cxn>
                </a:cxnLst>
                <a:rect l="l" t="t" r="r" b="b"/>
                <a:pathLst>
                  <a:path w="99771" h="93334">
                    <a:moveTo>
                      <a:pt x="4828" y="4828"/>
                    </a:moveTo>
                    <a:lnTo>
                      <a:pt x="96231" y="90438"/>
                    </a:lnTo>
                  </a:path>
                </a:pathLst>
              </a:custGeom>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6" name="Freeform: Shape 135">
                <a:extLst>
                  <a:ext uri="{FF2B5EF4-FFF2-40B4-BE49-F238E27FC236}">
                    <a16:creationId xmlns:a16="http://schemas.microsoft.com/office/drawing/2014/main" id="{56A47F7E-A58D-43F1-A8B7-C07D6A9F8914}"/>
                  </a:ext>
                </a:extLst>
              </p:cNvPr>
              <p:cNvSpPr/>
              <p:nvPr/>
            </p:nvSpPr>
            <p:spPr>
              <a:xfrm>
                <a:off x="15484619" y="1648620"/>
                <a:ext cx="764408" cy="339736"/>
              </a:xfrm>
              <a:custGeom>
                <a:avLst/>
                <a:gdLst>
                  <a:gd name="connsiteX0" fmla="*/ 227544 w 231728"/>
                  <a:gd name="connsiteY0" fmla="*/ 4828 h 102990"/>
                  <a:gd name="connsiteX1" fmla="*/ 133565 w 231728"/>
                  <a:gd name="connsiteY1" fmla="*/ 100094 h 102990"/>
                  <a:gd name="connsiteX2" fmla="*/ 4828 w 231728"/>
                  <a:gd name="connsiteY2" fmla="*/ 100094 h 102990"/>
                </a:gdLst>
                <a:ahLst/>
                <a:cxnLst>
                  <a:cxn ang="0">
                    <a:pos x="connsiteX0" y="connsiteY0"/>
                  </a:cxn>
                  <a:cxn ang="0">
                    <a:pos x="connsiteX1" y="connsiteY1"/>
                  </a:cxn>
                  <a:cxn ang="0">
                    <a:pos x="connsiteX2" y="connsiteY2"/>
                  </a:cxn>
                </a:cxnLst>
                <a:rect l="l" t="t" r="r" b="b"/>
                <a:pathLst>
                  <a:path w="231728" h="102990">
                    <a:moveTo>
                      <a:pt x="227544" y="4828"/>
                    </a:moveTo>
                    <a:lnTo>
                      <a:pt x="133565" y="100094"/>
                    </a:lnTo>
                    <a:lnTo>
                      <a:pt x="4828" y="100094"/>
                    </a:lnTo>
                  </a:path>
                </a:pathLst>
              </a:custGeom>
              <a:noFill/>
              <a:ln w="25400" cap="flat">
                <a:solidFill>
                  <a:srgbClr val="7C59E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5" name="Group 124">
              <a:extLst>
                <a:ext uri="{FF2B5EF4-FFF2-40B4-BE49-F238E27FC236}">
                  <a16:creationId xmlns:a16="http://schemas.microsoft.com/office/drawing/2014/main" id="{8E67649A-7542-EEBD-CFCB-29689F0CE689}"/>
                </a:ext>
              </a:extLst>
            </p:cNvPr>
            <p:cNvGrpSpPr/>
            <p:nvPr/>
          </p:nvGrpSpPr>
          <p:grpSpPr>
            <a:xfrm>
              <a:off x="9336971" y="1880617"/>
              <a:ext cx="1520326" cy="1165722"/>
              <a:chOff x="14874152" y="1806811"/>
              <a:chExt cx="1520326" cy="1165722"/>
            </a:xfrm>
          </p:grpSpPr>
          <p:sp>
            <p:nvSpPr>
              <p:cNvPr id="126" name="Freeform: Shape 125">
                <a:extLst>
                  <a:ext uri="{FF2B5EF4-FFF2-40B4-BE49-F238E27FC236}">
                    <a16:creationId xmlns:a16="http://schemas.microsoft.com/office/drawing/2014/main" id="{A66E595D-E374-6390-FF77-F9199DC34537}"/>
                  </a:ext>
                </a:extLst>
              </p:cNvPr>
              <p:cNvSpPr/>
              <p:nvPr/>
            </p:nvSpPr>
            <p:spPr>
              <a:xfrm>
                <a:off x="14874152" y="2108328"/>
                <a:ext cx="233570" cy="721941"/>
              </a:xfrm>
              <a:custGeom>
                <a:avLst/>
                <a:gdLst>
                  <a:gd name="connsiteX0" fmla="*/ 66300 w 70805"/>
                  <a:gd name="connsiteY0" fmla="*/ 4828 h 218854"/>
                  <a:gd name="connsiteX1" fmla="*/ 11265 w 70805"/>
                  <a:gd name="connsiteY1" fmla="*/ 4828 h 218854"/>
                  <a:gd name="connsiteX2" fmla="*/ 4828 w 70805"/>
                  <a:gd name="connsiteY2" fmla="*/ 11265 h 218854"/>
                  <a:gd name="connsiteX3" fmla="*/ 4828 w 70805"/>
                  <a:gd name="connsiteY3" fmla="*/ 209521 h 218854"/>
                  <a:gd name="connsiteX4" fmla="*/ 11265 w 70805"/>
                  <a:gd name="connsiteY4" fmla="*/ 215958 h 218854"/>
                  <a:gd name="connsiteX5" fmla="*/ 66300 w 70805"/>
                  <a:gd name="connsiteY5" fmla="*/ 215958 h 218854"/>
                  <a:gd name="connsiteX6" fmla="*/ 66300 w 70805"/>
                  <a:gd name="connsiteY6" fmla="*/ 4828 h 2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5" h="218854">
                    <a:moveTo>
                      <a:pt x="66300" y="4828"/>
                    </a:moveTo>
                    <a:lnTo>
                      <a:pt x="11265" y="4828"/>
                    </a:lnTo>
                    <a:cubicBezTo>
                      <a:pt x="7724" y="4828"/>
                      <a:pt x="4828" y="7724"/>
                      <a:pt x="4828" y="11265"/>
                    </a:cubicBezTo>
                    <a:lnTo>
                      <a:pt x="4828" y="209521"/>
                    </a:lnTo>
                    <a:cubicBezTo>
                      <a:pt x="4828" y="213061"/>
                      <a:pt x="7724" y="215958"/>
                      <a:pt x="11265" y="215958"/>
                    </a:cubicBezTo>
                    <a:lnTo>
                      <a:pt x="66300" y="215958"/>
                    </a:lnTo>
                    <a:lnTo>
                      <a:pt x="66300" y="4828"/>
                    </a:ln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7" name="Freeform: Shape 126">
                <a:extLst>
                  <a:ext uri="{FF2B5EF4-FFF2-40B4-BE49-F238E27FC236}">
                    <a16:creationId xmlns:a16="http://schemas.microsoft.com/office/drawing/2014/main" id="{7818719A-BF17-338B-564A-496E0AD01583}"/>
                  </a:ext>
                </a:extLst>
              </p:cNvPr>
              <p:cNvSpPr/>
              <p:nvPr/>
            </p:nvSpPr>
            <p:spPr>
              <a:xfrm>
                <a:off x="15076935" y="1806811"/>
                <a:ext cx="233570" cy="1029828"/>
              </a:xfrm>
              <a:custGeom>
                <a:avLst/>
                <a:gdLst>
                  <a:gd name="connsiteX0" fmla="*/ 59863 w 70805"/>
                  <a:gd name="connsiteY0" fmla="*/ 4828 h 312189"/>
                  <a:gd name="connsiteX1" fmla="*/ 11265 w 70805"/>
                  <a:gd name="connsiteY1" fmla="*/ 4828 h 312189"/>
                  <a:gd name="connsiteX2" fmla="*/ 4828 w 70805"/>
                  <a:gd name="connsiteY2" fmla="*/ 11265 h 312189"/>
                  <a:gd name="connsiteX3" fmla="*/ 4828 w 70805"/>
                  <a:gd name="connsiteY3" fmla="*/ 307362 h 312189"/>
                  <a:gd name="connsiteX4" fmla="*/ 66300 w 70805"/>
                  <a:gd name="connsiteY4" fmla="*/ 307362 h 312189"/>
                  <a:gd name="connsiteX5" fmla="*/ 66300 w 70805"/>
                  <a:gd name="connsiteY5" fmla="*/ 11265 h 312189"/>
                  <a:gd name="connsiteX6" fmla="*/ 59863 w 70805"/>
                  <a:gd name="connsiteY6" fmla="*/ 4828 h 31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5" h="312189">
                    <a:moveTo>
                      <a:pt x="59863" y="4828"/>
                    </a:moveTo>
                    <a:lnTo>
                      <a:pt x="11265" y="4828"/>
                    </a:lnTo>
                    <a:cubicBezTo>
                      <a:pt x="7724" y="4828"/>
                      <a:pt x="4828" y="7724"/>
                      <a:pt x="4828" y="11265"/>
                    </a:cubicBezTo>
                    <a:lnTo>
                      <a:pt x="4828" y="307362"/>
                    </a:lnTo>
                    <a:lnTo>
                      <a:pt x="66300" y="307362"/>
                    </a:lnTo>
                    <a:lnTo>
                      <a:pt x="66300" y="11265"/>
                    </a:lnTo>
                    <a:cubicBezTo>
                      <a:pt x="66300" y="7724"/>
                      <a:pt x="63403" y="4828"/>
                      <a:pt x="59863" y="4828"/>
                    </a:cubicBezTo>
                    <a:close/>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8" name="Freeform: Shape 127">
                <a:extLst>
                  <a:ext uri="{FF2B5EF4-FFF2-40B4-BE49-F238E27FC236}">
                    <a16:creationId xmlns:a16="http://schemas.microsoft.com/office/drawing/2014/main" id="{3D2B6722-39B7-D8E9-75FD-C6FE3115964D}"/>
                  </a:ext>
                </a:extLst>
              </p:cNvPr>
              <p:cNvSpPr/>
              <p:nvPr/>
            </p:nvSpPr>
            <p:spPr>
              <a:xfrm>
                <a:off x="15322183" y="2940684"/>
                <a:ext cx="1072295" cy="31849"/>
              </a:xfrm>
              <a:custGeom>
                <a:avLst/>
                <a:gdLst>
                  <a:gd name="connsiteX0" fmla="*/ 4828 w 325062"/>
                  <a:gd name="connsiteY0" fmla="*/ 4828 h 9655"/>
                  <a:gd name="connsiteX1" fmla="*/ 322810 w 325062"/>
                  <a:gd name="connsiteY1" fmla="*/ 4828 h 9655"/>
                </a:gdLst>
                <a:ahLst/>
                <a:cxnLst>
                  <a:cxn ang="0">
                    <a:pos x="connsiteX0" y="connsiteY0"/>
                  </a:cxn>
                  <a:cxn ang="0">
                    <a:pos x="connsiteX1" y="connsiteY1"/>
                  </a:cxn>
                </a:cxnLst>
                <a:rect l="l" t="t" r="r" b="b"/>
                <a:pathLst>
                  <a:path w="325062" h="9655">
                    <a:moveTo>
                      <a:pt x="4828" y="4828"/>
                    </a:moveTo>
                    <a:lnTo>
                      <a:pt x="322810" y="4828"/>
                    </a:lnTo>
                  </a:path>
                </a:pathLst>
              </a:custGeom>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9" name="Freeform: Shape 128">
                <a:extLst>
                  <a:ext uri="{FF2B5EF4-FFF2-40B4-BE49-F238E27FC236}">
                    <a16:creationId xmlns:a16="http://schemas.microsoft.com/office/drawing/2014/main" id="{B73EC7D2-B90B-EE36-983A-52DCB7C9AD6D}"/>
                  </a:ext>
                </a:extLst>
              </p:cNvPr>
              <p:cNvSpPr/>
              <p:nvPr/>
            </p:nvSpPr>
            <p:spPr>
              <a:xfrm>
                <a:off x="15490989" y="2264394"/>
                <a:ext cx="743174" cy="700707"/>
              </a:xfrm>
              <a:custGeom>
                <a:avLst/>
                <a:gdLst>
                  <a:gd name="connsiteX0" fmla="*/ 4828 w 225291"/>
                  <a:gd name="connsiteY0" fmla="*/ 209843 h 212417"/>
                  <a:gd name="connsiteX1" fmla="*/ 54070 w 225291"/>
                  <a:gd name="connsiteY1" fmla="*/ 94944 h 212417"/>
                  <a:gd name="connsiteX2" fmla="*/ 95910 w 225291"/>
                  <a:gd name="connsiteY2" fmla="*/ 94944 h 212417"/>
                  <a:gd name="connsiteX3" fmla="*/ 127129 w 225291"/>
                  <a:gd name="connsiteY3" fmla="*/ 137428 h 212417"/>
                  <a:gd name="connsiteX4" fmla="*/ 163497 w 225291"/>
                  <a:gd name="connsiteY4" fmla="*/ 4828 h 212417"/>
                  <a:gd name="connsiteX5" fmla="*/ 220464 w 225291"/>
                  <a:gd name="connsiteY5" fmla="*/ 209843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1" h="212417">
                    <a:moveTo>
                      <a:pt x="4828" y="209843"/>
                    </a:moveTo>
                    <a:lnTo>
                      <a:pt x="54070" y="94944"/>
                    </a:lnTo>
                    <a:lnTo>
                      <a:pt x="95910" y="94944"/>
                    </a:lnTo>
                    <a:lnTo>
                      <a:pt x="127129" y="137428"/>
                    </a:lnTo>
                    <a:lnTo>
                      <a:pt x="163497" y="4828"/>
                    </a:lnTo>
                    <a:lnTo>
                      <a:pt x="220464" y="209843"/>
                    </a:ln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0" name="Freeform: Shape 129">
                <a:extLst>
                  <a:ext uri="{FF2B5EF4-FFF2-40B4-BE49-F238E27FC236}">
                    <a16:creationId xmlns:a16="http://schemas.microsoft.com/office/drawing/2014/main" id="{88E5A2F8-5B11-CCC0-2D83-1ABDD28D54A2}"/>
                  </a:ext>
                </a:extLst>
              </p:cNvPr>
              <p:cNvSpPr/>
              <p:nvPr/>
            </p:nvSpPr>
            <p:spPr>
              <a:xfrm>
                <a:off x="15279715" y="2316415"/>
                <a:ext cx="233570" cy="265419"/>
              </a:xfrm>
              <a:custGeom>
                <a:avLst/>
                <a:gdLst>
                  <a:gd name="connsiteX0" fmla="*/ 4828 w 70805"/>
                  <a:gd name="connsiteY0" fmla="*/ 4828 h 80461"/>
                  <a:gd name="connsiteX1" fmla="*/ 53748 w 70805"/>
                  <a:gd name="connsiteY1" fmla="*/ 4828 h 80461"/>
                  <a:gd name="connsiteX2" fmla="*/ 66300 w 70805"/>
                  <a:gd name="connsiteY2" fmla="*/ 17380 h 80461"/>
                  <a:gd name="connsiteX3" fmla="*/ 66300 w 70805"/>
                  <a:gd name="connsiteY3" fmla="*/ 77886 h 80461"/>
                </a:gdLst>
                <a:ahLst/>
                <a:cxnLst>
                  <a:cxn ang="0">
                    <a:pos x="connsiteX0" y="connsiteY0"/>
                  </a:cxn>
                  <a:cxn ang="0">
                    <a:pos x="connsiteX1" y="connsiteY1"/>
                  </a:cxn>
                  <a:cxn ang="0">
                    <a:pos x="connsiteX2" y="connsiteY2"/>
                  </a:cxn>
                  <a:cxn ang="0">
                    <a:pos x="connsiteX3" y="connsiteY3"/>
                  </a:cxn>
                </a:cxnLst>
                <a:rect l="l" t="t" r="r" b="b"/>
                <a:pathLst>
                  <a:path w="70805" h="80461">
                    <a:moveTo>
                      <a:pt x="4828" y="4828"/>
                    </a:moveTo>
                    <a:lnTo>
                      <a:pt x="53748" y="4828"/>
                    </a:lnTo>
                    <a:cubicBezTo>
                      <a:pt x="60507" y="4828"/>
                      <a:pt x="66300" y="10299"/>
                      <a:pt x="66300" y="17380"/>
                    </a:cubicBezTo>
                    <a:lnTo>
                      <a:pt x="66300" y="77886"/>
                    </a:lnTo>
                  </a:path>
                </a:pathLst>
              </a:custGeom>
              <a:noFill/>
              <a:ln w="25400" cap="flat">
                <a:solidFill>
                  <a:sysClr val="window" lastClr="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1" name="Freeform: Shape 130">
                <a:extLst>
                  <a:ext uri="{FF2B5EF4-FFF2-40B4-BE49-F238E27FC236}">
                    <a16:creationId xmlns:a16="http://schemas.microsoft.com/office/drawing/2014/main" id="{7C6C7E82-DD80-4031-0637-52C2D2C010FF}"/>
                  </a:ext>
                </a:extLst>
              </p:cNvPr>
              <p:cNvSpPr/>
              <p:nvPr/>
            </p:nvSpPr>
            <p:spPr>
              <a:xfrm>
                <a:off x="15207522" y="2804789"/>
                <a:ext cx="222951" cy="31849"/>
              </a:xfrm>
              <a:custGeom>
                <a:avLst/>
                <a:gdLst>
                  <a:gd name="connsiteX0" fmla="*/ 63403 w 67587"/>
                  <a:gd name="connsiteY0" fmla="*/ 4828 h 9655"/>
                  <a:gd name="connsiteX1" fmla="*/ 4828 w 67587"/>
                  <a:gd name="connsiteY1" fmla="*/ 4828 h 9655"/>
                </a:gdLst>
                <a:ahLst/>
                <a:cxnLst>
                  <a:cxn ang="0">
                    <a:pos x="connsiteX0" y="connsiteY0"/>
                  </a:cxn>
                  <a:cxn ang="0">
                    <a:pos x="connsiteX1" y="connsiteY1"/>
                  </a:cxn>
                </a:cxnLst>
                <a:rect l="l" t="t" r="r" b="b"/>
                <a:pathLst>
                  <a:path w="67587" h="9655">
                    <a:moveTo>
                      <a:pt x="63403" y="4828"/>
                    </a:moveTo>
                    <a:lnTo>
                      <a:pt x="4828" y="4828"/>
                    </a:lnTo>
                  </a:path>
                </a:pathLst>
              </a:custGeom>
              <a:ln w="25400" cap="flat">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157937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6" presetClass="emph" presetSubtype="0" accel="100000" autoRev="1" fill="hold" nodeType="withEffect">
                                  <p:stCondLst>
                                    <p:cond delay="0"/>
                                  </p:stCondLst>
                                  <p:childTnLst>
                                    <p:animScale>
                                      <p:cBhvr>
                                        <p:cTn id="9" dur="500" fill="hold"/>
                                        <p:tgtEl>
                                          <p:spTgt spid="79"/>
                                        </p:tgtEl>
                                      </p:cBhvr>
                                      <p:by x="0" y="0"/>
                                    </p:animScale>
                                  </p:childTnLst>
                                </p:cTn>
                              </p:par>
                              <p:par>
                                <p:cTn id="10" presetID="10" presetClass="entr" presetSubtype="0" fill="hold" nodeType="withEffect">
                                  <p:stCondLst>
                                    <p:cond delay="5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6" presetClass="emph" presetSubtype="0" accel="100000" autoRev="1" fill="hold" nodeType="withEffect">
                                  <p:stCondLst>
                                    <p:cond delay="0"/>
                                  </p:stCondLst>
                                  <p:childTnLst>
                                    <p:animScale>
                                      <p:cBhvr>
                                        <p:cTn id="14" dur="500" fill="hold"/>
                                        <p:tgtEl>
                                          <p:spTgt spid="56"/>
                                        </p:tgtEl>
                                      </p:cBhvr>
                                      <p:by x="0" y="0"/>
                                    </p:animScale>
                                  </p:childTnLst>
                                </p:cTn>
                              </p:par>
                              <p:par>
                                <p:cTn id="15" presetID="10"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6" presetClass="emph" presetSubtype="0" accel="100000" autoRev="1" fill="hold" nodeType="withEffect">
                                  <p:stCondLst>
                                    <p:cond delay="0"/>
                                  </p:stCondLst>
                                  <p:childTnLst>
                                    <p:animScale>
                                      <p:cBhvr>
                                        <p:cTn id="19" dur="500" fill="hold"/>
                                        <p:tgtEl>
                                          <p:spTgt spid="32"/>
                                        </p:tgtEl>
                                      </p:cBhvr>
                                      <p:by x="0" y="0"/>
                                    </p:animScale>
                                  </p:childTnLst>
                                </p:cTn>
                              </p:par>
                              <p:par>
                                <p:cTn id="20" presetID="10" presetClass="entr" presetSubtype="0" fill="hold" nodeType="withEffect">
                                  <p:stCondLst>
                                    <p:cond delay="50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par>
                                <p:cTn id="23" presetID="6" presetClass="emph" presetSubtype="0" accel="100000" autoRev="1" fill="hold" nodeType="withEffect">
                                  <p:stCondLst>
                                    <p:cond delay="0"/>
                                  </p:stCondLst>
                                  <p:childTnLst>
                                    <p:animScale>
                                      <p:cBhvr>
                                        <p:cTn id="24" dur="500" fill="hold"/>
                                        <p:tgtEl>
                                          <p:spTgt spid="123"/>
                                        </p:tgtEl>
                                      </p:cBhvr>
                                      <p:by x="0" y="0"/>
                                    </p:animScale>
                                  </p:childTnLst>
                                </p:cTn>
                              </p:par>
                              <p:par>
                                <p:cTn id="25" presetID="10" presetClass="entr" presetSubtype="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6" presetClass="emph" presetSubtype="0" accel="100000" autoRev="1" fill="hold" nodeType="withEffect">
                                  <p:stCondLst>
                                    <p:cond delay="0"/>
                                  </p:stCondLst>
                                  <p:childTnLst>
                                    <p:animScale>
                                      <p:cBhvr>
                                        <p:cTn id="29" dur="500" fill="hold"/>
                                        <p:tgtEl>
                                          <p:spTgt spid="11"/>
                                        </p:tgtEl>
                                      </p:cBhvr>
                                      <p:by x="0" y="0"/>
                                    </p:animScale>
                                  </p:childTnLst>
                                </p:cTn>
                              </p:par>
                              <p:par>
                                <p:cTn id="30" presetID="10" presetClass="entr" presetSubtype="0" fill="hold" grpId="0" nodeType="withEffect">
                                  <p:stCondLst>
                                    <p:cond delay="50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par>
                                <p:cTn id="33" presetID="42" presetClass="path" presetSubtype="0" decel="100000" fill="hold" grpId="1" nodeType="withEffect">
                                  <p:stCondLst>
                                    <p:cond delay="500"/>
                                  </p:stCondLst>
                                  <p:childTnLst>
                                    <p:animMotion origin="layout" path="M -1.04167E-6 0.04495 L -1.04167E-6 1.85185E-7 " pathEditMode="relative" rAng="0" ptsTypes="AA">
                                      <p:cBhvr>
                                        <p:cTn id="34" dur="600" fill="hold"/>
                                        <p:tgtEl>
                                          <p:spTgt spid="78"/>
                                        </p:tgtEl>
                                        <p:attrNameLst>
                                          <p:attrName>ppt_x</p:attrName>
                                          <p:attrName>ppt_y</p:attrName>
                                        </p:attrNameLst>
                                      </p:cBhvr>
                                      <p:rCtr x="0" y="-2257"/>
                                    </p:animMotion>
                                  </p:childTnLst>
                                </p:cTn>
                              </p:par>
                              <p:par>
                                <p:cTn id="35" presetID="10" presetClass="entr" presetSubtype="0" fill="hold" grpId="0" nodeType="withEffect">
                                  <p:stCondLst>
                                    <p:cond delay="50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42" presetClass="path" presetSubtype="0" decel="100000" fill="hold" grpId="1" nodeType="withEffect">
                                  <p:stCondLst>
                                    <p:cond delay="500"/>
                                  </p:stCondLst>
                                  <p:childTnLst>
                                    <p:animMotion origin="layout" path="M -1.04167E-6 0.04495 L -1.04167E-6 1.85185E-7 " pathEditMode="relative" rAng="0" ptsTypes="AA">
                                      <p:cBhvr>
                                        <p:cTn id="39" dur="600" fill="hold"/>
                                        <p:tgtEl>
                                          <p:spTgt spid="55"/>
                                        </p:tgtEl>
                                        <p:attrNameLst>
                                          <p:attrName>ppt_x</p:attrName>
                                          <p:attrName>ppt_y</p:attrName>
                                        </p:attrNameLst>
                                      </p:cBhvr>
                                      <p:rCtr x="0" y="-2257"/>
                                    </p:animMotion>
                                  </p:childTnLst>
                                </p:cTn>
                              </p:par>
                              <p:par>
                                <p:cTn id="40" presetID="10" presetClass="entr" presetSubtype="0" fill="hold" grpId="0" nodeType="withEffect">
                                  <p:stCondLst>
                                    <p:cond delay="50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42" presetClass="path" presetSubtype="0" decel="100000" fill="hold" grpId="1" nodeType="withEffect">
                                  <p:stCondLst>
                                    <p:cond delay="500"/>
                                  </p:stCondLst>
                                  <p:childTnLst>
                                    <p:animMotion origin="layout" path="M -1.04167E-6 0.04495 L -1.04167E-6 1.85185E-7 " pathEditMode="relative" rAng="0" ptsTypes="AA">
                                      <p:cBhvr>
                                        <p:cTn id="44" dur="600" fill="hold"/>
                                        <p:tgtEl>
                                          <p:spTgt spid="31"/>
                                        </p:tgtEl>
                                        <p:attrNameLst>
                                          <p:attrName>ppt_x</p:attrName>
                                          <p:attrName>ppt_y</p:attrName>
                                        </p:attrNameLst>
                                      </p:cBhvr>
                                      <p:rCtr x="0" y="-2257"/>
                                    </p:animMotion>
                                  </p:childTnLst>
                                </p:cTn>
                              </p:par>
                              <p:par>
                                <p:cTn id="45" presetID="10" presetClass="entr" presetSubtype="0" fill="hold" grpId="0" nodeType="withEffect">
                                  <p:stCondLst>
                                    <p:cond delay="5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42" presetClass="path" presetSubtype="0" decel="100000" fill="hold" grpId="1" nodeType="withEffect">
                                  <p:stCondLst>
                                    <p:cond delay="500"/>
                                  </p:stCondLst>
                                  <p:childTnLst>
                                    <p:animMotion origin="layout" path="M -1.04167E-6 0.04495 L -1.04167E-6 1.85185E-7 " pathEditMode="relative" rAng="0" ptsTypes="AA">
                                      <p:cBhvr>
                                        <p:cTn id="49" dur="600" fill="hold"/>
                                        <p:tgtEl>
                                          <p:spTgt spid="29"/>
                                        </p:tgtEl>
                                        <p:attrNameLst>
                                          <p:attrName>ppt_x</p:attrName>
                                          <p:attrName>ppt_y</p:attrName>
                                        </p:attrNameLst>
                                      </p:cBhvr>
                                      <p:rCtr x="0" y="-2257"/>
                                    </p:animMotion>
                                  </p:childTnLst>
                                </p:cTn>
                              </p:par>
                              <p:par>
                                <p:cTn id="50" presetID="10" presetClass="entr" presetSubtype="0" fill="hold" grpId="0" nodeType="withEffect">
                                  <p:stCondLst>
                                    <p:cond delay="5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42" presetClass="path" presetSubtype="0" decel="100000" fill="hold" grpId="1" nodeType="withEffect">
                                  <p:stCondLst>
                                    <p:cond delay="500"/>
                                  </p:stCondLst>
                                  <p:childTnLst>
                                    <p:animMotion origin="layout" path="M -1.04167E-6 0.04495 L -1.04167E-6 1.85185E-7 " pathEditMode="relative" rAng="0" ptsTypes="AA">
                                      <p:cBhvr>
                                        <p:cTn id="54" dur="600" fill="hold"/>
                                        <p:tgtEl>
                                          <p:spTgt spid="10"/>
                                        </p:tgtEl>
                                        <p:attrNameLst>
                                          <p:attrName>ppt_x</p:attrName>
                                          <p:attrName>ppt_y</p:attrName>
                                        </p:attrNameLst>
                                      </p:cBhvr>
                                      <p:rCtr x="0" y="-2257"/>
                                    </p:animMotion>
                                  </p:childTnLst>
                                </p:cTn>
                              </p:par>
                              <p:par>
                                <p:cTn id="55" presetID="10" presetClass="entr" presetSubtype="0" fill="hold" grpId="0" nodeType="withEffect">
                                  <p:stCondLst>
                                    <p:cond delay="50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par>
                                <p:cTn id="58" presetID="42" presetClass="path" presetSubtype="0" decel="100000" fill="hold" grpId="1" nodeType="withEffect">
                                  <p:stCondLst>
                                    <p:cond delay="500"/>
                                  </p:stCondLst>
                                  <p:childTnLst>
                                    <p:animMotion origin="layout" path="M 2.29167E-6 -0.04491 L 2.29167E-6 3.7037E-6 " pathEditMode="relative" rAng="0" ptsTypes="AA">
                                      <p:cBhvr>
                                        <p:cTn id="59" dur="600" fill="hold"/>
                                        <p:tgtEl>
                                          <p:spTgt spid="122"/>
                                        </p:tgtEl>
                                        <p:attrNameLst>
                                          <p:attrName>ppt_x</p:attrName>
                                          <p:attrName>ppt_y</p:attrName>
                                        </p:attrNameLst>
                                      </p:cBhvr>
                                      <p:rCtr x="0" y="2245"/>
                                    </p:animMotion>
                                  </p:childTnLst>
                                </p:cTn>
                              </p:par>
                              <p:par>
                                <p:cTn id="60" presetID="10" presetClass="entr" presetSubtype="0" fill="hold" grpId="0" nodeType="withEffect">
                                  <p:stCondLst>
                                    <p:cond delay="50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par>
                                <p:cTn id="63" presetID="42" presetClass="path" presetSubtype="0" decel="100000" fill="hold" grpId="1" nodeType="withEffect">
                                  <p:stCondLst>
                                    <p:cond delay="500"/>
                                  </p:stCondLst>
                                  <p:childTnLst>
                                    <p:animMotion origin="layout" path="M 4.51389E-7 -0.04494 L 4.51389E-7 -4.81481E-6 " pathEditMode="relative" rAng="0" ptsTypes="AA">
                                      <p:cBhvr>
                                        <p:cTn id="64" dur="600" fill="hold"/>
                                        <p:tgtEl>
                                          <p:spTgt spid="77"/>
                                        </p:tgtEl>
                                        <p:attrNameLst>
                                          <p:attrName>ppt_x</p:attrName>
                                          <p:attrName>ppt_y</p:attrName>
                                        </p:attrNameLst>
                                      </p:cBhvr>
                                      <p:rCtr x="0" y="2238"/>
                                    </p:animMotion>
                                  </p:childTnLst>
                                </p:cTn>
                              </p:par>
                              <p:par>
                                <p:cTn id="65" presetID="10" presetClass="entr" presetSubtype="0" fill="hold" grpId="0" nodeType="withEffect">
                                  <p:stCondLst>
                                    <p:cond delay="50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42" presetClass="path" presetSubtype="0" decel="100000" fill="hold" grpId="1" nodeType="withEffect">
                                  <p:stCondLst>
                                    <p:cond delay="500"/>
                                  </p:stCondLst>
                                  <p:childTnLst>
                                    <p:animMotion origin="layout" path="M 4.51389E-7 -0.04494 L 4.51389E-7 -4.81481E-6 " pathEditMode="relative" rAng="0" ptsTypes="AA">
                                      <p:cBhvr>
                                        <p:cTn id="69" dur="600" fill="hold"/>
                                        <p:tgtEl>
                                          <p:spTgt spid="54"/>
                                        </p:tgtEl>
                                        <p:attrNameLst>
                                          <p:attrName>ppt_x</p:attrName>
                                          <p:attrName>ppt_y</p:attrName>
                                        </p:attrNameLst>
                                      </p:cBhvr>
                                      <p:rCtr x="0" y="2238"/>
                                    </p:animMotion>
                                  </p:childTnLst>
                                </p:cTn>
                              </p:par>
                              <p:par>
                                <p:cTn id="70" presetID="10" presetClass="entr" presetSubtype="0" fill="hold" grpId="0" nodeType="withEffect">
                                  <p:stCondLst>
                                    <p:cond delay="5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42" presetClass="path" presetSubtype="0" decel="100000" fill="hold" grpId="1" nodeType="withEffect">
                                  <p:stCondLst>
                                    <p:cond delay="500"/>
                                  </p:stCondLst>
                                  <p:childTnLst>
                                    <p:animMotion origin="layout" path="M 4.51389E-7 -0.04494 L 4.51389E-7 -4.81481E-6 " pathEditMode="relative" rAng="0" ptsTypes="AA">
                                      <p:cBhvr>
                                        <p:cTn id="74" dur="600" fill="hold"/>
                                        <p:tgtEl>
                                          <p:spTgt spid="30"/>
                                        </p:tgtEl>
                                        <p:attrNameLst>
                                          <p:attrName>ppt_x</p:attrName>
                                          <p:attrName>ppt_y</p:attrName>
                                        </p:attrNameLst>
                                      </p:cBhvr>
                                      <p:rCtr x="0" y="2238"/>
                                    </p:animMotion>
                                  </p:childTnLst>
                                </p:cTn>
                              </p:par>
                              <p:par>
                                <p:cTn id="75" presetID="10" presetClass="entr" presetSubtype="0" fill="hold" grpId="0" nodeType="withEffect">
                                  <p:stCondLst>
                                    <p:cond delay="5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42" presetClass="path" presetSubtype="0" decel="100000" fill="hold" grpId="1" nodeType="withEffect">
                                  <p:stCondLst>
                                    <p:cond delay="500"/>
                                  </p:stCondLst>
                                  <p:childTnLst>
                                    <p:animMotion origin="layout" path="M 4.51389E-7 -0.04494 L 4.51389E-7 -4.81481E-6 " pathEditMode="relative" rAng="0" ptsTypes="AA">
                                      <p:cBhvr>
                                        <p:cTn id="79" dur="600" fill="hold"/>
                                        <p:tgtEl>
                                          <p:spTgt spid="28"/>
                                        </p:tgtEl>
                                        <p:attrNameLst>
                                          <p:attrName>ppt_x</p:attrName>
                                          <p:attrName>ppt_y</p:attrName>
                                        </p:attrNameLst>
                                      </p:cBhvr>
                                      <p:rCtr x="0" y="2238"/>
                                    </p:animMotion>
                                  </p:childTnLst>
                                </p:cTn>
                              </p:par>
                            </p:childTnLst>
                          </p:cTn>
                        </p:par>
                        <p:par>
                          <p:cTn id="80" fill="hold">
                            <p:stCondLst>
                              <p:cond delay="1100"/>
                            </p:stCondLst>
                            <p:childTnLst>
                              <p:par>
                                <p:cTn id="81" presetID="16" presetClass="entr" presetSubtype="21"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arn(inVertical)">
                                      <p:cBhvr>
                                        <p:cTn id="83" dur="500"/>
                                        <p:tgtEl>
                                          <p:spTgt spid="4"/>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par>
                                <p:cTn id="87" presetID="42" presetClass="path" presetSubtype="0" decel="100000" fill="hold" grpId="1" nodeType="withEffect">
                                  <p:stCondLst>
                                    <p:cond delay="500"/>
                                  </p:stCondLst>
                                  <p:childTnLst>
                                    <p:animMotion origin="layout" path="M 4.51389E-7 -0.04494 L 4.51389E-7 -3.7037E-6 " pathEditMode="relative" rAng="0" ptsTypes="AA">
                                      <p:cBhvr>
                                        <p:cTn id="88" dur="600" fill="hold"/>
                                        <p:tgtEl>
                                          <p:spTgt spid="3"/>
                                        </p:tgtEl>
                                        <p:attrNameLst>
                                          <p:attrName>ppt_x</p:attrName>
                                          <p:attrName>ppt_y</p:attrName>
                                        </p:attrNameLst>
                                      </p:cBhvr>
                                      <p:rCtr x="0" y="22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28" grpId="0"/>
      <p:bldP spid="28" grpId="1"/>
      <p:bldP spid="29" grpId="0"/>
      <p:bldP spid="29" grpId="1"/>
      <p:bldP spid="30" grpId="0"/>
      <p:bldP spid="30" grpId="1"/>
      <p:bldP spid="31" grpId="0"/>
      <p:bldP spid="31" grpId="1"/>
      <p:bldP spid="54" grpId="0"/>
      <p:bldP spid="54" grpId="1"/>
      <p:bldP spid="55" grpId="0"/>
      <p:bldP spid="55" grpId="1"/>
      <p:bldP spid="77" grpId="0"/>
      <p:bldP spid="77" grpId="1"/>
      <p:bldP spid="78" grpId="0"/>
      <p:bldP spid="78" grpId="1"/>
      <p:bldP spid="122" grpId="0"/>
      <p:bldP spid="12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F24F-B2B5-8AB7-18B6-4EE3FCA8A099}"/>
              </a:ext>
            </a:extLst>
          </p:cNvPr>
          <p:cNvSpPr txBox="1">
            <a:spLocks/>
          </p:cNvSpPr>
          <p:nvPr/>
        </p:nvSpPr>
        <p:spPr>
          <a:xfrm>
            <a:off x="449052" y="153248"/>
            <a:ext cx="10940405" cy="5355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panose="020F0502020204030204" pitchFamily="34" charset="0"/>
                <a:cs typeface="Calibri" panose="020F0502020204030204" pitchFamily="34" charset="0"/>
              </a:rPr>
              <a:t>Fully managed backup with EBS Snapshots</a:t>
            </a:r>
            <a:endParaRPr kumimoji="0" lang="en-US" sz="32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4887123B-163C-5C8C-6523-C2477FBEE3B5}"/>
              </a:ext>
            </a:extLst>
          </p:cNvPr>
          <p:cNvGrpSpPr/>
          <p:nvPr/>
        </p:nvGrpSpPr>
        <p:grpSpPr>
          <a:xfrm>
            <a:off x="4927336" y="1616446"/>
            <a:ext cx="2222643" cy="4356983"/>
            <a:chOff x="5912803" y="1939734"/>
            <a:chExt cx="2667171" cy="5228381"/>
          </a:xfrm>
        </p:grpSpPr>
        <p:grpSp>
          <p:nvGrpSpPr>
            <p:cNvPr id="4" name="Group 3">
              <a:extLst>
                <a:ext uri="{FF2B5EF4-FFF2-40B4-BE49-F238E27FC236}">
                  <a16:creationId xmlns:a16="http://schemas.microsoft.com/office/drawing/2014/main" id="{F71387A0-291D-31A5-3815-422DE29A98BD}"/>
                </a:ext>
              </a:extLst>
            </p:cNvPr>
            <p:cNvGrpSpPr/>
            <p:nvPr/>
          </p:nvGrpSpPr>
          <p:grpSpPr>
            <a:xfrm>
              <a:off x="6071957" y="1939734"/>
              <a:ext cx="2486486" cy="3472567"/>
              <a:chOff x="13517836" y="3102116"/>
              <a:chExt cx="314636" cy="439413"/>
            </a:xfrm>
            <a:solidFill>
              <a:srgbClr val="000000"/>
            </a:solidFill>
          </p:grpSpPr>
          <p:sp>
            <p:nvSpPr>
              <p:cNvPr id="6" name="Freeform: Shape 5">
                <a:extLst>
                  <a:ext uri="{FF2B5EF4-FFF2-40B4-BE49-F238E27FC236}">
                    <a16:creationId xmlns:a16="http://schemas.microsoft.com/office/drawing/2014/main" id="{5DBCA215-C31D-C374-9D40-88F158393CF1}"/>
                  </a:ext>
                </a:extLst>
              </p:cNvPr>
              <p:cNvSpPr/>
              <p:nvPr/>
            </p:nvSpPr>
            <p:spPr>
              <a:xfrm>
                <a:off x="13544004" y="3102116"/>
                <a:ext cx="244348" cy="56388"/>
              </a:xfrm>
              <a:custGeom>
                <a:avLst/>
                <a:gdLst>
                  <a:gd name="connsiteX0" fmla="*/ 238470 w 244348"/>
                  <a:gd name="connsiteY0" fmla="*/ 62873 h 56388"/>
                  <a:gd name="connsiteX1" fmla="*/ 9441 w 244348"/>
                  <a:gd name="connsiteY1" fmla="*/ 62873 h 56388"/>
                  <a:gd name="connsiteX2" fmla="*/ 795 w 244348"/>
                  <a:gd name="connsiteY2" fmla="*/ 57234 h 56388"/>
                  <a:gd name="connsiteX3" fmla="*/ 2486 w 244348"/>
                  <a:gd name="connsiteY3" fmla="*/ 47084 h 56388"/>
                  <a:gd name="connsiteX4" fmla="*/ 43180 w 244348"/>
                  <a:gd name="connsiteY4" fmla="*/ 3008 h 56388"/>
                  <a:gd name="connsiteX5" fmla="*/ 50134 w 244348"/>
                  <a:gd name="connsiteY5" fmla="*/ 0 h 56388"/>
                  <a:gd name="connsiteX6" fmla="*/ 197777 w 244348"/>
                  <a:gd name="connsiteY6" fmla="*/ 0 h 56388"/>
                  <a:gd name="connsiteX7" fmla="*/ 204637 w 244348"/>
                  <a:gd name="connsiteY7" fmla="*/ 3008 h 56388"/>
                  <a:gd name="connsiteX8" fmla="*/ 245519 w 244348"/>
                  <a:gd name="connsiteY8" fmla="*/ 47084 h 56388"/>
                  <a:gd name="connsiteX9" fmla="*/ 247304 w 244348"/>
                  <a:gd name="connsiteY9" fmla="*/ 57234 h 56388"/>
                  <a:gd name="connsiteX10" fmla="*/ 238470 w 244348"/>
                  <a:gd name="connsiteY10" fmla="*/ 62873 h 56388"/>
                  <a:gd name="connsiteX11" fmla="*/ 30868 w 244348"/>
                  <a:gd name="connsiteY11" fmla="*/ 44077 h 56388"/>
                  <a:gd name="connsiteX12" fmla="*/ 217325 w 244348"/>
                  <a:gd name="connsiteY12" fmla="*/ 44077 h 56388"/>
                  <a:gd name="connsiteX13" fmla="*/ 193642 w 244348"/>
                  <a:gd name="connsiteY13" fmla="*/ 18796 h 56388"/>
                  <a:gd name="connsiteX14" fmla="*/ 54269 w 244348"/>
                  <a:gd name="connsiteY14" fmla="*/ 18796 h 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348" h="56388">
                    <a:moveTo>
                      <a:pt x="238470" y="62873"/>
                    </a:moveTo>
                    <a:lnTo>
                      <a:pt x="9441" y="62873"/>
                    </a:lnTo>
                    <a:cubicBezTo>
                      <a:pt x="5692" y="62886"/>
                      <a:pt x="2294" y="60670"/>
                      <a:pt x="795" y="57234"/>
                    </a:cubicBezTo>
                    <a:cubicBezTo>
                      <a:pt x="-708" y="53815"/>
                      <a:pt x="-44" y="49831"/>
                      <a:pt x="2486" y="47084"/>
                    </a:cubicBezTo>
                    <a:lnTo>
                      <a:pt x="43180" y="3008"/>
                    </a:lnTo>
                    <a:cubicBezTo>
                      <a:pt x="44973" y="1074"/>
                      <a:pt x="47497" y="-18"/>
                      <a:pt x="50134" y="0"/>
                    </a:cubicBezTo>
                    <a:lnTo>
                      <a:pt x="197777" y="0"/>
                    </a:lnTo>
                    <a:cubicBezTo>
                      <a:pt x="200382" y="9"/>
                      <a:pt x="202866" y="1098"/>
                      <a:pt x="204637" y="3008"/>
                    </a:cubicBezTo>
                    <a:lnTo>
                      <a:pt x="245519" y="47084"/>
                    </a:lnTo>
                    <a:cubicBezTo>
                      <a:pt x="248081" y="49810"/>
                      <a:pt x="248783" y="53797"/>
                      <a:pt x="247304" y="57234"/>
                    </a:cubicBezTo>
                    <a:cubicBezTo>
                      <a:pt x="245778" y="60733"/>
                      <a:pt x="242287" y="62962"/>
                      <a:pt x="238470" y="62873"/>
                    </a:cubicBezTo>
                    <a:close/>
                    <a:moveTo>
                      <a:pt x="30868" y="44077"/>
                    </a:moveTo>
                    <a:lnTo>
                      <a:pt x="217325" y="44077"/>
                    </a:lnTo>
                    <a:lnTo>
                      <a:pt x="193642" y="18796"/>
                    </a:lnTo>
                    <a:lnTo>
                      <a:pt x="54269"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3DDEBB93-0BD2-D435-47A2-823F8C39D70E}"/>
                  </a:ext>
                </a:extLst>
              </p:cNvPr>
              <p:cNvSpPr/>
              <p:nvPr/>
            </p:nvSpPr>
            <p:spPr>
              <a:xfrm>
                <a:off x="13544047" y="3181435"/>
                <a:ext cx="244348" cy="28194"/>
              </a:xfrm>
              <a:custGeom>
                <a:avLst/>
                <a:gdLst>
                  <a:gd name="connsiteX0" fmla="*/ 247825 w 244348"/>
                  <a:gd name="connsiteY0" fmla="*/ 35806 h 28194"/>
                  <a:gd name="connsiteX1" fmla="*/ 229029 w 244348"/>
                  <a:gd name="connsiteY1" fmla="*/ 35806 h 28194"/>
                  <a:gd name="connsiteX2" fmla="*/ 229029 w 244348"/>
                  <a:gd name="connsiteY2" fmla="*/ 18796 h 28194"/>
                  <a:gd name="connsiteX3" fmla="*/ 18796 w 244348"/>
                  <a:gd name="connsiteY3" fmla="*/ 18796 h 28194"/>
                  <a:gd name="connsiteX4" fmla="*/ 18796 w 244348"/>
                  <a:gd name="connsiteY4" fmla="*/ 35806 h 28194"/>
                  <a:gd name="connsiteX5" fmla="*/ 0 w 244348"/>
                  <a:gd name="connsiteY5" fmla="*/ 35806 h 28194"/>
                  <a:gd name="connsiteX6" fmla="*/ 0 w 244348"/>
                  <a:gd name="connsiteY6" fmla="*/ 9398 h 28194"/>
                  <a:gd name="connsiteX7" fmla="*/ 9398 w 244348"/>
                  <a:gd name="connsiteY7" fmla="*/ 0 h 28194"/>
                  <a:gd name="connsiteX8" fmla="*/ 238427 w 244348"/>
                  <a:gd name="connsiteY8" fmla="*/ 0 h 28194"/>
                  <a:gd name="connsiteX9" fmla="*/ 247825 w 244348"/>
                  <a:gd name="connsiteY9" fmla="*/ 9398 h 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48" h="28194">
                    <a:moveTo>
                      <a:pt x="247825" y="35806"/>
                    </a:moveTo>
                    <a:lnTo>
                      <a:pt x="229029" y="35806"/>
                    </a:lnTo>
                    <a:lnTo>
                      <a:pt x="229029" y="18796"/>
                    </a:lnTo>
                    <a:lnTo>
                      <a:pt x="18796" y="18796"/>
                    </a:lnTo>
                    <a:lnTo>
                      <a:pt x="18796" y="35806"/>
                    </a:lnTo>
                    <a:lnTo>
                      <a:pt x="0" y="35806"/>
                    </a:lnTo>
                    <a:lnTo>
                      <a:pt x="0" y="9398"/>
                    </a:lnTo>
                    <a:cubicBezTo>
                      <a:pt x="0" y="4208"/>
                      <a:pt x="4208" y="0"/>
                      <a:pt x="9398" y="0"/>
                    </a:cubicBezTo>
                    <a:lnTo>
                      <a:pt x="238427" y="0"/>
                    </a:lnTo>
                    <a:cubicBezTo>
                      <a:pt x="243618" y="0"/>
                      <a:pt x="247825" y="4208"/>
                      <a:pt x="247825" y="9398"/>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85CCB133-88B5-F124-C74E-7454C4CA13AD}"/>
                  </a:ext>
                </a:extLst>
              </p:cNvPr>
              <p:cNvSpPr/>
              <p:nvPr/>
            </p:nvSpPr>
            <p:spPr>
              <a:xfrm>
                <a:off x="13517836" y="3259589"/>
                <a:ext cx="291338" cy="281940"/>
              </a:xfrm>
              <a:custGeom>
                <a:avLst/>
                <a:gdLst>
                  <a:gd name="connsiteX0" fmla="*/ 149513 w 291338"/>
                  <a:gd name="connsiteY0" fmla="*/ 284233 h 281940"/>
                  <a:gd name="connsiteX1" fmla="*/ 31568 w 291338"/>
                  <a:gd name="connsiteY1" fmla="*/ 244856 h 281940"/>
                  <a:gd name="connsiteX2" fmla="*/ 179 w 291338"/>
                  <a:gd name="connsiteY2" fmla="*/ 11409 h 281940"/>
                  <a:gd name="connsiteX3" fmla="*/ 7744 w 291338"/>
                  <a:gd name="connsiteY3" fmla="*/ 179 h 281940"/>
                  <a:gd name="connsiteX4" fmla="*/ 18975 w 291338"/>
                  <a:gd name="connsiteY4" fmla="*/ 7744 h 281940"/>
                  <a:gd name="connsiteX5" fmla="*/ 149513 w 291338"/>
                  <a:gd name="connsiteY5" fmla="*/ 38100 h 281940"/>
                  <a:gd name="connsiteX6" fmla="*/ 281085 w 291338"/>
                  <a:gd name="connsiteY6" fmla="*/ 7744 h 281940"/>
                  <a:gd name="connsiteX7" fmla="*/ 292316 w 291338"/>
                  <a:gd name="connsiteY7" fmla="*/ 179 h 281940"/>
                  <a:gd name="connsiteX8" fmla="*/ 299881 w 291338"/>
                  <a:gd name="connsiteY8" fmla="*/ 11409 h 281940"/>
                  <a:gd name="connsiteX9" fmla="*/ 267646 w 291338"/>
                  <a:gd name="connsiteY9" fmla="*/ 244856 h 281940"/>
                  <a:gd name="connsiteX10" fmla="*/ 241707 w 291338"/>
                  <a:gd name="connsiteY10" fmla="*/ 270324 h 281940"/>
                  <a:gd name="connsiteX11" fmla="*/ 219622 w 291338"/>
                  <a:gd name="connsiteY11" fmla="*/ 276903 h 281940"/>
                  <a:gd name="connsiteX12" fmla="*/ 149513 w 291338"/>
                  <a:gd name="connsiteY12" fmla="*/ 284233 h 281940"/>
                  <a:gd name="connsiteX13" fmla="*/ 22264 w 291338"/>
                  <a:gd name="connsiteY13" fmla="*/ 35186 h 281940"/>
                  <a:gd name="connsiteX14" fmla="*/ 50458 w 291338"/>
                  <a:gd name="connsiteY14" fmla="*/ 243352 h 281940"/>
                  <a:gd name="connsiteX15" fmla="*/ 50458 w 291338"/>
                  <a:gd name="connsiteY15" fmla="*/ 244668 h 281940"/>
                  <a:gd name="connsiteX16" fmla="*/ 149513 w 291338"/>
                  <a:gd name="connsiteY16" fmla="*/ 265437 h 281940"/>
                  <a:gd name="connsiteX17" fmla="*/ 215299 w 291338"/>
                  <a:gd name="connsiteY17" fmla="*/ 258577 h 281940"/>
                  <a:gd name="connsiteX18" fmla="*/ 234659 w 291338"/>
                  <a:gd name="connsiteY18" fmla="*/ 252844 h 281940"/>
                  <a:gd name="connsiteX19" fmla="*/ 248756 w 291338"/>
                  <a:gd name="connsiteY19" fmla="*/ 243916 h 281940"/>
                  <a:gd name="connsiteX20" fmla="*/ 248756 w 291338"/>
                  <a:gd name="connsiteY20" fmla="*/ 242882 h 281940"/>
                  <a:gd name="connsiteX21" fmla="*/ 276950 w 291338"/>
                  <a:gd name="connsiteY21" fmla="*/ 34622 h 281940"/>
                  <a:gd name="connsiteX22" fmla="*/ 149607 w 291338"/>
                  <a:gd name="connsiteY22" fmla="*/ 56896 h 281940"/>
                  <a:gd name="connsiteX23" fmla="*/ 22264 w 291338"/>
                  <a:gd name="connsiteY23" fmla="*/ 35186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338" h="281940">
                    <a:moveTo>
                      <a:pt x="149513" y="284233"/>
                    </a:moveTo>
                    <a:cubicBezTo>
                      <a:pt x="102523" y="284233"/>
                      <a:pt x="32696" y="273708"/>
                      <a:pt x="31568" y="244856"/>
                    </a:cubicBezTo>
                    <a:lnTo>
                      <a:pt x="179" y="11409"/>
                    </a:lnTo>
                    <a:cubicBezTo>
                      <a:pt x="-833" y="6219"/>
                      <a:pt x="2554" y="1191"/>
                      <a:pt x="7744" y="179"/>
                    </a:cubicBezTo>
                    <a:cubicBezTo>
                      <a:pt x="12935" y="-833"/>
                      <a:pt x="17963" y="2554"/>
                      <a:pt x="18975" y="7744"/>
                    </a:cubicBezTo>
                    <a:cubicBezTo>
                      <a:pt x="21794" y="20150"/>
                      <a:pt x="74329" y="38100"/>
                      <a:pt x="149513" y="38100"/>
                    </a:cubicBezTo>
                    <a:cubicBezTo>
                      <a:pt x="224697" y="38100"/>
                      <a:pt x="277326" y="20150"/>
                      <a:pt x="281085" y="7744"/>
                    </a:cubicBezTo>
                    <a:cubicBezTo>
                      <a:pt x="282097" y="2554"/>
                      <a:pt x="287125" y="-833"/>
                      <a:pt x="292316" y="179"/>
                    </a:cubicBezTo>
                    <a:cubicBezTo>
                      <a:pt x="297506" y="1191"/>
                      <a:pt x="300893" y="6219"/>
                      <a:pt x="299881" y="11409"/>
                    </a:cubicBezTo>
                    <a:lnTo>
                      <a:pt x="267646" y="244856"/>
                    </a:lnTo>
                    <a:cubicBezTo>
                      <a:pt x="267646" y="255100"/>
                      <a:pt x="258248" y="263652"/>
                      <a:pt x="241707" y="270324"/>
                    </a:cubicBezTo>
                    <a:cubicBezTo>
                      <a:pt x="234505" y="273019"/>
                      <a:pt x="227126" y="275217"/>
                      <a:pt x="219622" y="276903"/>
                    </a:cubicBezTo>
                    <a:cubicBezTo>
                      <a:pt x="196592" y="281908"/>
                      <a:pt x="173081" y="284366"/>
                      <a:pt x="149513" y="284233"/>
                    </a:cubicBezTo>
                    <a:close/>
                    <a:moveTo>
                      <a:pt x="22264" y="35186"/>
                    </a:moveTo>
                    <a:lnTo>
                      <a:pt x="50458" y="243352"/>
                    </a:lnTo>
                    <a:cubicBezTo>
                      <a:pt x="50458" y="243352"/>
                      <a:pt x="50458" y="244198"/>
                      <a:pt x="50458" y="244668"/>
                    </a:cubicBezTo>
                    <a:cubicBezTo>
                      <a:pt x="52808" y="251340"/>
                      <a:pt x="92373" y="265437"/>
                      <a:pt x="149513" y="265437"/>
                    </a:cubicBezTo>
                    <a:cubicBezTo>
                      <a:pt x="171627" y="265576"/>
                      <a:pt x="193689" y="263276"/>
                      <a:pt x="215299" y="258577"/>
                    </a:cubicBezTo>
                    <a:cubicBezTo>
                      <a:pt x="221881" y="257129"/>
                      <a:pt x="228350" y="255213"/>
                      <a:pt x="234659" y="252844"/>
                    </a:cubicBezTo>
                    <a:cubicBezTo>
                      <a:pt x="247252" y="247863"/>
                      <a:pt x="248756" y="243916"/>
                      <a:pt x="248756" y="243916"/>
                    </a:cubicBezTo>
                    <a:cubicBezTo>
                      <a:pt x="248714" y="243573"/>
                      <a:pt x="248714" y="243225"/>
                      <a:pt x="248756" y="242882"/>
                    </a:cubicBezTo>
                    <a:lnTo>
                      <a:pt x="276950" y="34622"/>
                    </a:lnTo>
                    <a:cubicBezTo>
                      <a:pt x="246124" y="50599"/>
                      <a:pt x="189924" y="56896"/>
                      <a:pt x="149607" y="56896"/>
                    </a:cubicBezTo>
                    <a:cubicBezTo>
                      <a:pt x="109290" y="56896"/>
                      <a:pt x="53184" y="50599"/>
                      <a:pt x="22264" y="35186"/>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60376914-B795-11F2-DF4A-B98FB706A300}"/>
                  </a:ext>
                </a:extLst>
              </p:cNvPr>
              <p:cNvSpPr/>
              <p:nvPr/>
            </p:nvSpPr>
            <p:spPr>
              <a:xfrm>
                <a:off x="13518203" y="3212261"/>
                <a:ext cx="291338" cy="103378"/>
              </a:xfrm>
              <a:custGeom>
                <a:avLst/>
                <a:gdLst>
                  <a:gd name="connsiteX0" fmla="*/ 149146 w 291338"/>
                  <a:gd name="connsiteY0" fmla="*/ 104224 h 103378"/>
                  <a:gd name="connsiteX1" fmla="*/ 0 w 291338"/>
                  <a:gd name="connsiteY1" fmla="*/ 59865 h 103378"/>
                  <a:gd name="connsiteX2" fmla="*/ 0 w 291338"/>
                  <a:gd name="connsiteY2" fmla="*/ 58737 h 103378"/>
                  <a:gd name="connsiteX3" fmla="*/ 0 w 291338"/>
                  <a:gd name="connsiteY3" fmla="*/ 55824 h 103378"/>
                  <a:gd name="connsiteX4" fmla="*/ 0 w 291338"/>
                  <a:gd name="connsiteY4" fmla="*/ 54602 h 103378"/>
                  <a:gd name="connsiteX5" fmla="*/ 150368 w 291338"/>
                  <a:gd name="connsiteY5" fmla="*/ 0 h 103378"/>
                  <a:gd name="connsiteX6" fmla="*/ 299514 w 291338"/>
                  <a:gd name="connsiteY6" fmla="*/ 54320 h 103378"/>
                  <a:gd name="connsiteX7" fmla="*/ 299514 w 291338"/>
                  <a:gd name="connsiteY7" fmla="*/ 55542 h 103378"/>
                  <a:gd name="connsiteX8" fmla="*/ 299514 w 291338"/>
                  <a:gd name="connsiteY8" fmla="*/ 58456 h 103378"/>
                  <a:gd name="connsiteX9" fmla="*/ 299514 w 291338"/>
                  <a:gd name="connsiteY9" fmla="*/ 59583 h 103378"/>
                  <a:gd name="connsiteX10" fmla="*/ 149146 w 291338"/>
                  <a:gd name="connsiteY10" fmla="*/ 104224 h 103378"/>
                  <a:gd name="connsiteX11" fmla="*/ 18326 w 291338"/>
                  <a:gd name="connsiteY11" fmla="*/ 55542 h 103378"/>
                  <a:gd name="connsiteX12" fmla="*/ 149240 w 291338"/>
                  <a:gd name="connsiteY12" fmla="*/ 85428 h 103378"/>
                  <a:gd name="connsiteX13" fmla="*/ 280154 w 291338"/>
                  <a:gd name="connsiteY13" fmla="*/ 55542 h 103378"/>
                  <a:gd name="connsiteX14" fmla="*/ 280718 w 291338"/>
                  <a:gd name="connsiteY14" fmla="*/ 54320 h 103378"/>
                  <a:gd name="connsiteX15" fmla="*/ 149616 w 291338"/>
                  <a:gd name="connsiteY15" fmla="*/ 18984 h 103378"/>
                  <a:gd name="connsiteX16" fmla="*/ 18232 w 291338"/>
                  <a:gd name="connsiteY16" fmla="*/ 54320 h 10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338" h="103378">
                    <a:moveTo>
                      <a:pt x="149146" y="104224"/>
                    </a:moveTo>
                    <a:cubicBezTo>
                      <a:pt x="93886" y="104224"/>
                      <a:pt x="8176" y="92382"/>
                      <a:pt x="0" y="59865"/>
                    </a:cubicBezTo>
                    <a:lnTo>
                      <a:pt x="0" y="58737"/>
                    </a:lnTo>
                    <a:lnTo>
                      <a:pt x="0" y="55824"/>
                    </a:lnTo>
                    <a:cubicBezTo>
                      <a:pt x="0" y="55354"/>
                      <a:pt x="0" y="54978"/>
                      <a:pt x="0" y="54602"/>
                    </a:cubicBezTo>
                    <a:cubicBezTo>
                      <a:pt x="0" y="21991"/>
                      <a:pt x="77533" y="0"/>
                      <a:pt x="150368" y="0"/>
                    </a:cubicBezTo>
                    <a:cubicBezTo>
                      <a:pt x="223203" y="0"/>
                      <a:pt x="299514" y="21991"/>
                      <a:pt x="299514" y="54320"/>
                    </a:cubicBezTo>
                    <a:lnTo>
                      <a:pt x="299514" y="55542"/>
                    </a:lnTo>
                    <a:lnTo>
                      <a:pt x="299514" y="58456"/>
                    </a:lnTo>
                    <a:lnTo>
                      <a:pt x="299514" y="59583"/>
                    </a:lnTo>
                    <a:cubicBezTo>
                      <a:pt x="290116" y="92382"/>
                      <a:pt x="204594" y="104224"/>
                      <a:pt x="149146" y="104224"/>
                    </a:cubicBezTo>
                    <a:close/>
                    <a:moveTo>
                      <a:pt x="18326" y="55542"/>
                    </a:moveTo>
                    <a:cubicBezTo>
                      <a:pt x="22649" y="67854"/>
                      <a:pt x="74714" y="85428"/>
                      <a:pt x="149240" y="85428"/>
                    </a:cubicBezTo>
                    <a:cubicBezTo>
                      <a:pt x="223766" y="85428"/>
                      <a:pt x="275925" y="67854"/>
                      <a:pt x="280154" y="55542"/>
                    </a:cubicBezTo>
                    <a:lnTo>
                      <a:pt x="280718" y="54320"/>
                    </a:lnTo>
                    <a:cubicBezTo>
                      <a:pt x="279403" y="43513"/>
                      <a:pt x="228841" y="18984"/>
                      <a:pt x="149616" y="18984"/>
                    </a:cubicBezTo>
                    <a:cubicBezTo>
                      <a:pt x="70391" y="18984"/>
                      <a:pt x="19454" y="43325"/>
                      <a:pt x="18232" y="54320"/>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AFEA314F-53E5-D541-26C6-D624642C886C}"/>
                  </a:ext>
                </a:extLst>
              </p:cNvPr>
              <p:cNvSpPr/>
              <p:nvPr/>
            </p:nvSpPr>
            <p:spPr>
              <a:xfrm>
                <a:off x="13663308" y="3340449"/>
                <a:ext cx="169164" cy="65786"/>
              </a:xfrm>
              <a:custGeom>
                <a:avLst/>
                <a:gdLst>
                  <a:gd name="connsiteX0" fmla="*/ 151966 w 169164"/>
                  <a:gd name="connsiteY0" fmla="*/ 71895 h 65786"/>
                  <a:gd name="connsiteX1" fmla="*/ 0 w 169164"/>
                  <a:gd name="connsiteY1" fmla="*/ 16916 h 65786"/>
                  <a:gd name="connsiteX2" fmla="*/ 8270 w 169164"/>
                  <a:gd name="connsiteY2" fmla="*/ 0 h 65786"/>
                  <a:gd name="connsiteX3" fmla="*/ 151402 w 169164"/>
                  <a:gd name="connsiteY3" fmla="*/ 54226 h 65786"/>
                  <a:gd name="connsiteX4" fmla="*/ 127437 w 169164"/>
                  <a:gd name="connsiteY4" fmla="*/ 37874 h 65786"/>
                  <a:gd name="connsiteX5" fmla="*/ 126215 w 169164"/>
                  <a:gd name="connsiteY5" fmla="*/ 37310 h 65786"/>
                  <a:gd name="connsiteX6" fmla="*/ 135613 w 169164"/>
                  <a:gd name="connsiteY6" fmla="*/ 20864 h 65786"/>
                  <a:gd name="connsiteX7" fmla="*/ 136647 w 169164"/>
                  <a:gd name="connsiteY7" fmla="*/ 21427 h 65786"/>
                  <a:gd name="connsiteX8" fmla="*/ 172547 w 169164"/>
                  <a:gd name="connsiteY8" fmla="*/ 53851 h 65786"/>
                  <a:gd name="connsiteX9" fmla="*/ 169258 w 169164"/>
                  <a:gd name="connsiteY9" fmla="*/ 66444 h 65786"/>
                  <a:gd name="connsiteX10" fmla="*/ 151966 w 169164"/>
                  <a:gd name="connsiteY10" fmla="*/ 71895 h 6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164" h="65786">
                    <a:moveTo>
                      <a:pt x="151966" y="71895"/>
                    </a:moveTo>
                    <a:cubicBezTo>
                      <a:pt x="130350" y="71895"/>
                      <a:pt x="86180" y="59301"/>
                      <a:pt x="0" y="16916"/>
                    </a:cubicBezTo>
                    <a:lnTo>
                      <a:pt x="8270" y="0"/>
                    </a:lnTo>
                    <a:cubicBezTo>
                      <a:pt x="64658" y="27724"/>
                      <a:pt x="131572" y="54226"/>
                      <a:pt x="151402" y="54226"/>
                    </a:cubicBezTo>
                    <a:cubicBezTo>
                      <a:pt x="144192" y="47714"/>
                      <a:pt x="136130" y="42213"/>
                      <a:pt x="127437" y="37874"/>
                    </a:cubicBezTo>
                    <a:lnTo>
                      <a:pt x="126215" y="37310"/>
                    </a:lnTo>
                    <a:lnTo>
                      <a:pt x="135613" y="20864"/>
                    </a:lnTo>
                    <a:lnTo>
                      <a:pt x="136647" y="21427"/>
                    </a:lnTo>
                    <a:cubicBezTo>
                      <a:pt x="159954" y="34303"/>
                      <a:pt x="170762" y="43983"/>
                      <a:pt x="172547" y="53851"/>
                    </a:cubicBezTo>
                    <a:cubicBezTo>
                      <a:pt x="173377" y="58329"/>
                      <a:pt x="172172" y="62944"/>
                      <a:pt x="169258" y="66444"/>
                    </a:cubicBezTo>
                    <a:cubicBezTo>
                      <a:pt x="164584" y="70730"/>
                      <a:pt x="158252" y="72726"/>
                      <a:pt x="151966" y="71895"/>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297CFB9E-4097-8BCE-E252-CE3A7BF176A6}"/>
                  </a:ext>
                </a:extLst>
              </p:cNvPr>
              <p:cNvSpPr/>
              <p:nvPr/>
            </p:nvSpPr>
            <p:spPr>
              <a:xfrm>
                <a:off x="13649775" y="3331333"/>
                <a:ext cx="28194" cy="28194"/>
              </a:xfrm>
              <a:custGeom>
                <a:avLst/>
                <a:gdLst>
                  <a:gd name="connsiteX0" fmla="*/ 17574 w 28194"/>
                  <a:gd name="connsiteY0" fmla="*/ 35149 h 28194"/>
                  <a:gd name="connsiteX1" fmla="*/ 0 w 28194"/>
                  <a:gd name="connsiteY1" fmla="*/ 17574 h 28194"/>
                  <a:gd name="connsiteX2" fmla="*/ 17574 w 28194"/>
                  <a:gd name="connsiteY2" fmla="*/ 0 h 28194"/>
                  <a:gd name="connsiteX3" fmla="*/ 35149 w 28194"/>
                  <a:gd name="connsiteY3" fmla="*/ 17574 h 28194"/>
                  <a:gd name="connsiteX4" fmla="*/ 17574 w 28194"/>
                  <a:gd name="connsiteY4" fmla="*/ 35149 h 28194"/>
                  <a:gd name="connsiteX5" fmla="*/ 17574 w 28194"/>
                  <a:gd name="connsiteY5" fmla="*/ 16353 h 28194"/>
                  <a:gd name="connsiteX6" fmla="*/ 16353 w 28194"/>
                  <a:gd name="connsiteY6" fmla="*/ 17574 h 28194"/>
                  <a:gd name="connsiteX7" fmla="*/ 18890 w 28194"/>
                  <a:gd name="connsiteY7" fmla="*/ 17574 h 28194"/>
                  <a:gd name="connsiteX8" fmla="*/ 17672 w 28194"/>
                  <a:gd name="connsiteY8" fmla="*/ 16349 h 28194"/>
                  <a:gd name="connsiteX9" fmla="*/ 17574 w 28194"/>
                  <a:gd name="connsiteY9" fmla="*/ 16353 h 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94" h="28194">
                    <a:moveTo>
                      <a:pt x="17574" y="35149"/>
                    </a:moveTo>
                    <a:cubicBezTo>
                      <a:pt x="7868" y="35149"/>
                      <a:pt x="0" y="27280"/>
                      <a:pt x="0" y="17574"/>
                    </a:cubicBezTo>
                    <a:cubicBezTo>
                      <a:pt x="0" y="7868"/>
                      <a:pt x="7868" y="0"/>
                      <a:pt x="17574" y="0"/>
                    </a:cubicBezTo>
                    <a:cubicBezTo>
                      <a:pt x="27280" y="0"/>
                      <a:pt x="35149" y="7868"/>
                      <a:pt x="35149" y="17574"/>
                    </a:cubicBezTo>
                    <a:cubicBezTo>
                      <a:pt x="35149" y="27280"/>
                      <a:pt x="27280" y="35149"/>
                      <a:pt x="17574" y="35149"/>
                    </a:cubicBezTo>
                    <a:close/>
                    <a:moveTo>
                      <a:pt x="17574" y="16353"/>
                    </a:moveTo>
                    <a:cubicBezTo>
                      <a:pt x="16900" y="16353"/>
                      <a:pt x="16353" y="16900"/>
                      <a:pt x="16353" y="17574"/>
                    </a:cubicBezTo>
                    <a:cubicBezTo>
                      <a:pt x="16353" y="18984"/>
                      <a:pt x="18890" y="18984"/>
                      <a:pt x="18890" y="17574"/>
                    </a:cubicBezTo>
                    <a:cubicBezTo>
                      <a:pt x="18892" y="16900"/>
                      <a:pt x="18347" y="16351"/>
                      <a:pt x="17672" y="16349"/>
                    </a:cubicBezTo>
                    <a:cubicBezTo>
                      <a:pt x="17639" y="16349"/>
                      <a:pt x="17607" y="16350"/>
                      <a:pt x="17574" y="16353"/>
                    </a:cubicBez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5" name="Rectangle 4">
              <a:extLst>
                <a:ext uri="{FF2B5EF4-FFF2-40B4-BE49-F238E27FC236}">
                  <a16:creationId xmlns:a16="http://schemas.microsoft.com/office/drawing/2014/main" id="{953623AA-7175-E4E9-670C-6DDC3F60E30B}"/>
                </a:ext>
              </a:extLst>
            </p:cNvPr>
            <p:cNvSpPr/>
            <p:nvPr/>
          </p:nvSpPr>
          <p:spPr>
            <a:xfrm>
              <a:off x="5912803" y="6195463"/>
              <a:ext cx="2667171" cy="9726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67"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Protection</a:t>
              </a:r>
              <a:br>
                <a:rPr kumimoji="0" lang="en-US" sz="1667"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Snapshots are stored</a:t>
              </a:r>
              <a:br>
                <a:rPr kumimoji="0" lang="en-US" sz="1500"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in Amazon S3</a:t>
              </a:r>
            </a:p>
          </p:txBody>
        </p:sp>
      </p:grpSp>
      <p:cxnSp>
        <p:nvCxnSpPr>
          <p:cNvPr id="12" name="Straight Arrow Connector 11">
            <a:extLst>
              <a:ext uri="{FF2B5EF4-FFF2-40B4-BE49-F238E27FC236}">
                <a16:creationId xmlns:a16="http://schemas.microsoft.com/office/drawing/2014/main" id="{25B527F8-21F3-4F7C-999D-2D6D52244187}"/>
              </a:ext>
            </a:extLst>
          </p:cNvPr>
          <p:cNvCxnSpPr/>
          <p:nvPr/>
        </p:nvCxnSpPr>
        <p:spPr>
          <a:xfrm flipV="1">
            <a:off x="7417201" y="2305945"/>
            <a:ext cx="1913631" cy="374048"/>
          </a:xfrm>
          <a:prstGeom prst="straightConnector1">
            <a:avLst/>
          </a:prstGeom>
          <a:noFill/>
          <a:ln w="38100" cap="flat" cmpd="sng" algn="ctr">
            <a:solidFill>
              <a:srgbClr val="7C59ED"/>
            </a:solidFill>
            <a:prstDash val="solid"/>
            <a:miter lim="800000"/>
            <a:tailEnd type="arrow" w="med" len="sm"/>
          </a:ln>
          <a:effectLst/>
        </p:spPr>
      </p:cxnSp>
      <p:cxnSp>
        <p:nvCxnSpPr>
          <p:cNvPr id="13" name="Straight Arrow Connector 12">
            <a:extLst>
              <a:ext uri="{FF2B5EF4-FFF2-40B4-BE49-F238E27FC236}">
                <a16:creationId xmlns:a16="http://schemas.microsoft.com/office/drawing/2014/main" id="{11944AB8-6990-BF96-0B30-0D7DA2D6E047}"/>
              </a:ext>
            </a:extLst>
          </p:cNvPr>
          <p:cNvCxnSpPr/>
          <p:nvPr/>
        </p:nvCxnSpPr>
        <p:spPr>
          <a:xfrm>
            <a:off x="7417201" y="3649065"/>
            <a:ext cx="1913631" cy="368448"/>
          </a:xfrm>
          <a:prstGeom prst="straightConnector1">
            <a:avLst/>
          </a:prstGeom>
          <a:noFill/>
          <a:ln w="38100" cap="flat" cmpd="sng" algn="ctr">
            <a:solidFill>
              <a:srgbClr val="7C59ED"/>
            </a:solidFill>
            <a:prstDash val="solid"/>
            <a:miter lim="800000"/>
            <a:tailEnd type="arrow" w="med" len="sm"/>
          </a:ln>
          <a:effectLst/>
        </p:spPr>
      </p:cxnSp>
      <p:cxnSp>
        <p:nvCxnSpPr>
          <p:cNvPr id="14" name="Straight Arrow Connector 13">
            <a:extLst>
              <a:ext uri="{FF2B5EF4-FFF2-40B4-BE49-F238E27FC236}">
                <a16:creationId xmlns:a16="http://schemas.microsoft.com/office/drawing/2014/main" id="{474BF670-D4B5-F130-DCA2-EE631C377A3B}"/>
              </a:ext>
            </a:extLst>
          </p:cNvPr>
          <p:cNvCxnSpPr/>
          <p:nvPr/>
        </p:nvCxnSpPr>
        <p:spPr>
          <a:xfrm flipV="1">
            <a:off x="2780739" y="3613761"/>
            <a:ext cx="2038720" cy="465680"/>
          </a:xfrm>
          <a:prstGeom prst="straightConnector1">
            <a:avLst/>
          </a:prstGeom>
          <a:noFill/>
          <a:ln w="38100" cap="flat" cmpd="sng" algn="ctr">
            <a:solidFill>
              <a:srgbClr val="7C59ED"/>
            </a:solidFill>
            <a:prstDash val="solid"/>
            <a:miter lim="800000"/>
            <a:tailEnd type="arrow" w="med" len="sm"/>
          </a:ln>
          <a:effectLst/>
        </p:spPr>
      </p:cxnSp>
      <p:cxnSp>
        <p:nvCxnSpPr>
          <p:cNvPr id="15" name="Straight Arrow Connector 14">
            <a:extLst>
              <a:ext uri="{FF2B5EF4-FFF2-40B4-BE49-F238E27FC236}">
                <a16:creationId xmlns:a16="http://schemas.microsoft.com/office/drawing/2014/main" id="{747DDDF2-CFB3-4CE4-3C27-6655D5D59776}"/>
              </a:ext>
            </a:extLst>
          </p:cNvPr>
          <p:cNvCxnSpPr/>
          <p:nvPr/>
        </p:nvCxnSpPr>
        <p:spPr>
          <a:xfrm>
            <a:off x="2742362" y="2304272"/>
            <a:ext cx="2077097" cy="410211"/>
          </a:xfrm>
          <a:prstGeom prst="straightConnector1">
            <a:avLst/>
          </a:prstGeom>
          <a:noFill/>
          <a:ln w="38100" cap="flat" cmpd="sng" algn="ctr">
            <a:solidFill>
              <a:srgbClr val="7C59ED"/>
            </a:solidFill>
            <a:prstDash val="solid"/>
            <a:miter lim="800000"/>
            <a:tailEnd type="arrow" w="med" len="sm"/>
          </a:ln>
          <a:effectLst/>
        </p:spPr>
      </p:cxnSp>
      <p:grpSp>
        <p:nvGrpSpPr>
          <p:cNvPr id="16" name="Group 15">
            <a:extLst>
              <a:ext uri="{FF2B5EF4-FFF2-40B4-BE49-F238E27FC236}">
                <a16:creationId xmlns:a16="http://schemas.microsoft.com/office/drawing/2014/main" id="{27F26DEC-26DF-7E8C-1BF3-85FB27CFF5F5}"/>
              </a:ext>
            </a:extLst>
          </p:cNvPr>
          <p:cNvGrpSpPr/>
          <p:nvPr/>
        </p:nvGrpSpPr>
        <p:grpSpPr>
          <a:xfrm>
            <a:off x="8308087" y="1012078"/>
            <a:ext cx="3254172" cy="4961352"/>
            <a:chOff x="9969704" y="1214492"/>
            <a:chExt cx="3905006" cy="5953623"/>
          </a:xfrm>
        </p:grpSpPr>
        <p:grpSp>
          <p:nvGrpSpPr>
            <p:cNvPr id="17" name="Group 16">
              <a:extLst>
                <a:ext uri="{FF2B5EF4-FFF2-40B4-BE49-F238E27FC236}">
                  <a16:creationId xmlns:a16="http://schemas.microsoft.com/office/drawing/2014/main" id="{8AC33387-4F78-0F9A-AED2-4F86409F02BA}"/>
                </a:ext>
              </a:extLst>
            </p:cNvPr>
            <p:cNvGrpSpPr/>
            <p:nvPr/>
          </p:nvGrpSpPr>
          <p:grpSpPr>
            <a:xfrm>
              <a:off x="11448281" y="1997562"/>
              <a:ext cx="947852" cy="1181689"/>
              <a:chOff x="2847396" y="4935417"/>
              <a:chExt cx="348194" cy="434094"/>
            </a:xfrm>
            <a:solidFill>
              <a:srgbClr val="000000"/>
            </a:solidFill>
          </p:grpSpPr>
          <p:sp>
            <p:nvSpPr>
              <p:cNvPr id="23" name="Freeform: Shape 22">
                <a:extLst>
                  <a:ext uri="{FF2B5EF4-FFF2-40B4-BE49-F238E27FC236}">
                    <a16:creationId xmlns:a16="http://schemas.microsoft.com/office/drawing/2014/main" id="{F28D3640-BC08-E8C1-24C5-A1D328801A88}"/>
                  </a:ext>
                </a:extLst>
              </p:cNvPr>
              <p:cNvSpPr/>
              <p:nvPr/>
            </p:nvSpPr>
            <p:spPr>
              <a:xfrm>
                <a:off x="2847864" y="5049979"/>
                <a:ext cx="347726" cy="319532"/>
              </a:xfrm>
              <a:custGeom>
                <a:avLst/>
                <a:gdLst>
                  <a:gd name="connsiteX0" fmla="*/ 344155 w 347726"/>
                  <a:gd name="connsiteY0" fmla="*/ 327144 h 319532"/>
                  <a:gd name="connsiteX1" fmla="*/ 9398 w 347726"/>
                  <a:gd name="connsiteY1" fmla="*/ 327144 h 319532"/>
                  <a:gd name="connsiteX2" fmla="*/ 0 w 347726"/>
                  <a:gd name="connsiteY2" fmla="*/ 317746 h 319532"/>
                  <a:gd name="connsiteX3" fmla="*/ 0 w 347726"/>
                  <a:gd name="connsiteY3" fmla="*/ 9398 h 319532"/>
                  <a:gd name="connsiteX4" fmla="*/ 9398 w 347726"/>
                  <a:gd name="connsiteY4" fmla="*/ 0 h 319532"/>
                  <a:gd name="connsiteX5" fmla="*/ 344155 w 347726"/>
                  <a:gd name="connsiteY5" fmla="*/ 0 h 319532"/>
                  <a:gd name="connsiteX6" fmla="*/ 353553 w 347726"/>
                  <a:gd name="connsiteY6" fmla="*/ 9398 h 319532"/>
                  <a:gd name="connsiteX7" fmla="*/ 353553 w 347726"/>
                  <a:gd name="connsiteY7" fmla="*/ 317746 h 319532"/>
                  <a:gd name="connsiteX8" fmla="*/ 344155 w 347726"/>
                  <a:gd name="connsiteY8" fmla="*/ 327144 h 319532"/>
                  <a:gd name="connsiteX9" fmla="*/ 18796 w 347726"/>
                  <a:gd name="connsiteY9" fmla="*/ 308348 h 319532"/>
                  <a:gd name="connsiteX10" fmla="*/ 334757 w 347726"/>
                  <a:gd name="connsiteY10" fmla="*/ 308348 h 319532"/>
                  <a:gd name="connsiteX11" fmla="*/ 334757 w 347726"/>
                  <a:gd name="connsiteY11" fmla="*/ 18796 h 319532"/>
                  <a:gd name="connsiteX12" fmla="*/ 18796 w 347726"/>
                  <a:gd name="connsiteY12" fmla="*/ 18796 h 3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26" h="319532">
                    <a:moveTo>
                      <a:pt x="344155" y="327144"/>
                    </a:moveTo>
                    <a:lnTo>
                      <a:pt x="9398" y="327144"/>
                    </a:lnTo>
                    <a:cubicBezTo>
                      <a:pt x="4208" y="327144"/>
                      <a:pt x="0" y="322937"/>
                      <a:pt x="0" y="317746"/>
                    </a:cubicBezTo>
                    <a:lnTo>
                      <a:pt x="0" y="9398"/>
                    </a:lnTo>
                    <a:cubicBezTo>
                      <a:pt x="0" y="4208"/>
                      <a:pt x="4208" y="0"/>
                      <a:pt x="9398" y="0"/>
                    </a:cubicBezTo>
                    <a:lnTo>
                      <a:pt x="344155" y="0"/>
                    </a:lnTo>
                    <a:cubicBezTo>
                      <a:pt x="349345" y="0"/>
                      <a:pt x="353553" y="4208"/>
                      <a:pt x="353553" y="9398"/>
                    </a:cubicBezTo>
                    <a:lnTo>
                      <a:pt x="353553" y="317746"/>
                    </a:lnTo>
                    <a:cubicBezTo>
                      <a:pt x="353553" y="322937"/>
                      <a:pt x="349345" y="327144"/>
                      <a:pt x="344155" y="327144"/>
                    </a:cubicBezTo>
                    <a:close/>
                    <a:moveTo>
                      <a:pt x="18796" y="308348"/>
                    </a:moveTo>
                    <a:lnTo>
                      <a:pt x="334757" y="308348"/>
                    </a:lnTo>
                    <a:lnTo>
                      <a:pt x="334757" y="18796"/>
                    </a:lnTo>
                    <a:lnTo>
                      <a:pt x="18796"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FE7A50DC-CF21-D16C-8C89-458D96A01519}"/>
                  </a:ext>
                </a:extLst>
              </p:cNvPr>
              <p:cNvSpPr/>
              <p:nvPr/>
            </p:nvSpPr>
            <p:spPr>
              <a:xfrm>
                <a:off x="2847396" y="4935417"/>
                <a:ext cx="347726" cy="93980"/>
              </a:xfrm>
              <a:custGeom>
                <a:avLst/>
                <a:gdLst>
                  <a:gd name="connsiteX0" fmla="*/ 344622 w 347726"/>
                  <a:gd name="connsiteY0" fmla="*/ 98115 h 93980"/>
                  <a:gd name="connsiteX1" fmla="*/ 9301 w 347726"/>
                  <a:gd name="connsiteY1" fmla="*/ 98115 h 93980"/>
                  <a:gd name="connsiteX2" fmla="*/ 843 w 347726"/>
                  <a:gd name="connsiteY2" fmla="*/ 92852 h 93980"/>
                  <a:gd name="connsiteX3" fmla="*/ 1783 w 347726"/>
                  <a:gd name="connsiteY3" fmla="*/ 83454 h 93980"/>
                  <a:gd name="connsiteX4" fmla="*/ 61366 w 347726"/>
                  <a:gd name="connsiteY4" fmla="*/ 3759 h 93980"/>
                  <a:gd name="connsiteX5" fmla="*/ 68885 w 347726"/>
                  <a:gd name="connsiteY5" fmla="*/ 0 h 93980"/>
                  <a:gd name="connsiteX6" fmla="*/ 285039 w 347726"/>
                  <a:gd name="connsiteY6" fmla="*/ 0 h 93980"/>
                  <a:gd name="connsiteX7" fmla="*/ 292557 w 347726"/>
                  <a:gd name="connsiteY7" fmla="*/ 3759 h 93980"/>
                  <a:gd name="connsiteX8" fmla="*/ 352140 w 347726"/>
                  <a:gd name="connsiteY8" fmla="*/ 83078 h 93980"/>
                  <a:gd name="connsiteX9" fmla="*/ 353080 w 347726"/>
                  <a:gd name="connsiteY9" fmla="*/ 92476 h 93980"/>
                  <a:gd name="connsiteX10" fmla="*/ 344622 w 347726"/>
                  <a:gd name="connsiteY10" fmla="*/ 98115 h 93980"/>
                  <a:gd name="connsiteX11" fmla="*/ 28097 w 347726"/>
                  <a:gd name="connsiteY11" fmla="*/ 79319 h 93980"/>
                  <a:gd name="connsiteX12" fmla="*/ 325826 w 347726"/>
                  <a:gd name="connsiteY12" fmla="*/ 79319 h 93980"/>
                  <a:gd name="connsiteX13" fmla="*/ 280340 w 347726"/>
                  <a:gd name="connsiteY13" fmla="*/ 18796 h 93980"/>
                  <a:gd name="connsiteX14" fmla="*/ 73584 w 347726"/>
                  <a:gd name="connsiteY14" fmla="*/ 18796 h 9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26" h="93980">
                    <a:moveTo>
                      <a:pt x="344622" y="98115"/>
                    </a:moveTo>
                    <a:lnTo>
                      <a:pt x="9301" y="98115"/>
                    </a:lnTo>
                    <a:cubicBezTo>
                      <a:pt x="5708" y="98122"/>
                      <a:pt x="2424" y="96079"/>
                      <a:pt x="843" y="92852"/>
                    </a:cubicBezTo>
                    <a:cubicBezTo>
                      <a:pt x="-555" y="89778"/>
                      <a:pt x="-196" y="86191"/>
                      <a:pt x="1783" y="83454"/>
                    </a:cubicBezTo>
                    <a:lnTo>
                      <a:pt x="61366" y="3759"/>
                    </a:lnTo>
                    <a:cubicBezTo>
                      <a:pt x="63141" y="1393"/>
                      <a:pt x="65927" y="0"/>
                      <a:pt x="68885" y="0"/>
                    </a:cubicBezTo>
                    <a:lnTo>
                      <a:pt x="285039" y="0"/>
                    </a:lnTo>
                    <a:cubicBezTo>
                      <a:pt x="287997" y="0"/>
                      <a:pt x="290782" y="1393"/>
                      <a:pt x="292557" y="3759"/>
                    </a:cubicBezTo>
                    <a:lnTo>
                      <a:pt x="352140" y="83078"/>
                    </a:lnTo>
                    <a:cubicBezTo>
                      <a:pt x="354119" y="85815"/>
                      <a:pt x="354478" y="89402"/>
                      <a:pt x="353080" y="92476"/>
                    </a:cubicBezTo>
                    <a:cubicBezTo>
                      <a:pt x="351608" y="95850"/>
                      <a:pt x="348302" y="98054"/>
                      <a:pt x="344622" y="98115"/>
                    </a:cubicBezTo>
                    <a:close/>
                    <a:moveTo>
                      <a:pt x="28097" y="79319"/>
                    </a:moveTo>
                    <a:lnTo>
                      <a:pt x="325826" y="79319"/>
                    </a:lnTo>
                    <a:lnTo>
                      <a:pt x="280340" y="18796"/>
                    </a:lnTo>
                    <a:lnTo>
                      <a:pt x="73584"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8" name="Rectangle 17">
              <a:extLst>
                <a:ext uri="{FF2B5EF4-FFF2-40B4-BE49-F238E27FC236}">
                  <a16:creationId xmlns:a16="http://schemas.microsoft.com/office/drawing/2014/main" id="{D0077AB7-B285-9477-E6ED-4E7628C4F564}"/>
                </a:ext>
              </a:extLst>
            </p:cNvPr>
            <p:cNvSpPr/>
            <p:nvPr/>
          </p:nvSpPr>
          <p:spPr>
            <a:xfrm>
              <a:off x="9969704" y="6195463"/>
              <a:ext cx="3905006" cy="9726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67"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Agility</a:t>
              </a:r>
              <a:br>
                <a:rPr kumimoji="0" lang="en-US" sz="1667" b="0" i="0" u="none" strike="noStrike" kern="0" cap="none" spc="0" normalizeH="0" baseline="0" noProof="0" dirty="0">
                  <a:ln>
                    <a:noFill/>
                  </a:ln>
                  <a:solidFill>
                    <a:srgbClr val="000000"/>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Quickly restore volumes across Availability Zones within a region</a:t>
              </a:r>
              <a:endPar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7011730-3539-E89C-C119-C0E61B617C08}"/>
                </a:ext>
              </a:extLst>
            </p:cNvPr>
            <p:cNvSpPr/>
            <p:nvPr/>
          </p:nvSpPr>
          <p:spPr>
            <a:xfrm>
              <a:off x="9969704" y="1214492"/>
              <a:ext cx="3905006" cy="9724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33"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Restore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33"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BE42D39B-790E-FD5E-2A1F-EA52888B2EC4}"/>
                </a:ext>
              </a:extLst>
            </p:cNvPr>
            <p:cNvGrpSpPr/>
            <p:nvPr/>
          </p:nvGrpSpPr>
          <p:grpSpPr>
            <a:xfrm>
              <a:off x="11448281" y="4378878"/>
              <a:ext cx="947852" cy="1181689"/>
              <a:chOff x="2847396" y="4935417"/>
              <a:chExt cx="348194" cy="434094"/>
            </a:xfrm>
            <a:solidFill>
              <a:srgbClr val="000000"/>
            </a:solidFill>
          </p:grpSpPr>
          <p:sp>
            <p:nvSpPr>
              <p:cNvPr id="21" name="Freeform: Shape 20">
                <a:extLst>
                  <a:ext uri="{FF2B5EF4-FFF2-40B4-BE49-F238E27FC236}">
                    <a16:creationId xmlns:a16="http://schemas.microsoft.com/office/drawing/2014/main" id="{C9EFE0E4-73F0-5C81-80C9-D7E5EA3A44C2}"/>
                  </a:ext>
                </a:extLst>
              </p:cNvPr>
              <p:cNvSpPr/>
              <p:nvPr/>
            </p:nvSpPr>
            <p:spPr>
              <a:xfrm>
                <a:off x="2847864" y="5049979"/>
                <a:ext cx="347726" cy="319532"/>
              </a:xfrm>
              <a:custGeom>
                <a:avLst/>
                <a:gdLst>
                  <a:gd name="connsiteX0" fmla="*/ 344155 w 347726"/>
                  <a:gd name="connsiteY0" fmla="*/ 327144 h 319532"/>
                  <a:gd name="connsiteX1" fmla="*/ 9398 w 347726"/>
                  <a:gd name="connsiteY1" fmla="*/ 327144 h 319532"/>
                  <a:gd name="connsiteX2" fmla="*/ 0 w 347726"/>
                  <a:gd name="connsiteY2" fmla="*/ 317746 h 319532"/>
                  <a:gd name="connsiteX3" fmla="*/ 0 w 347726"/>
                  <a:gd name="connsiteY3" fmla="*/ 9398 h 319532"/>
                  <a:gd name="connsiteX4" fmla="*/ 9398 w 347726"/>
                  <a:gd name="connsiteY4" fmla="*/ 0 h 319532"/>
                  <a:gd name="connsiteX5" fmla="*/ 344155 w 347726"/>
                  <a:gd name="connsiteY5" fmla="*/ 0 h 319532"/>
                  <a:gd name="connsiteX6" fmla="*/ 353553 w 347726"/>
                  <a:gd name="connsiteY6" fmla="*/ 9398 h 319532"/>
                  <a:gd name="connsiteX7" fmla="*/ 353553 w 347726"/>
                  <a:gd name="connsiteY7" fmla="*/ 317746 h 319532"/>
                  <a:gd name="connsiteX8" fmla="*/ 344155 w 347726"/>
                  <a:gd name="connsiteY8" fmla="*/ 327144 h 319532"/>
                  <a:gd name="connsiteX9" fmla="*/ 18796 w 347726"/>
                  <a:gd name="connsiteY9" fmla="*/ 308348 h 319532"/>
                  <a:gd name="connsiteX10" fmla="*/ 334757 w 347726"/>
                  <a:gd name="connsiteY10" fmla="*/ 308348 h 319532"/>
                  <a:gd name="connsiteX11" fmla="*/ 334757 w 347726"/>
                  <a:gd name="connsiteY11" fmla="*/ 18796 h 319532"/>
                  <a:gd name="connsiteX12" fmla="*/ 18796 w 347726"/>
                  <a:gd name="connsiteY12" fmla="*/ 18796 h 3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26" h="319532">
                    <a:moveTo>
                      <a:pt x="344155" y="327144"/>
                    </a:moveTo>
                    <a:lnTo>
                      <a:pt x="9398" y="327144"/>
                    </a:lnTo>
                    <a:cubicBezTo>
                      <a:pt x="4208" y="327144"/>
                      <a:pt x="0" y="322937"/>
                      <a:pt x="0" y="317746"/>
                    </a:cubicBezTo>
                    <a:lnTo>
                      <a:pt x="0" y="9398"/>
                    </a:lnTo>
                    <a:cubicBezTo>
                      <a:pt x="0" y="4208"/>
                      <a:pt x="4208" y="0"/>
                      <a:pt x="9398" y="0"/>
                    </a:cubicBezTo>
                    <a:lnTo>
                      <a:pt x="344155" y="0"/>
                    </a:lnTo>
                    <a:cubicBezTo>
                      <a:pt x="349345" y="0"/>
                      <a:pt x="353553" y="4208"/>
                      <a:pt x="353553" y="9398"/>
                    </a:cubicBezTo>
                    <a:lnTo>
                      <a:pt x="353553" y="317746"/>
                    </a:lnTo>
                    <a:cubicBezTo>
                      <a:pt x="353553" y="322937"/>
                      <a:pt x="349345" y="327144"/>
                      <a:pt x="344155" y="327144"/>
                    </a:cubicBezTo>
                    <a:close/>
                    <a:moveTo>
                      <a:pt x="18796" y="308348"/>
                    </a:moveTo>
                    <a:lnTo>
                      <a:pt x="334757" y="308348"/>
                    </a:lnTo>
                    <a:lnTo>
                      <a:pt x="334757" y="18796"/>
                    </a:lnTo>
                    <a:lnTo>
                      <a:pt x="18796"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1CA7A54F-D8D4-8C91-0D40-E5140394DF12}"/>
                  </a:ext>
                </a:extLst>
              </p:cNvPr>
              <p:cNvSpPr/>
              <p:nvPr/>
            </p:nvSpPr>
            <p:spPr>
              <a:xfrm>
                <a:off x="2847396" y="4935417"/>
                <a:ext cx="347726" cy="93980"/>
              </a:xfrm>
              <a:custGeom>
                <a:avLst/>
                <a:gdLst>
                  <a:gd name="connsiteX0" fmla="*/ 344622 w 347726"/>
                  <a:gd name="connsiteY0" fmla="*/ 98115 h 93980"/>
                  <a:gd name="connsiteX1" fmla="*/ 9301 w 347726"/>
                  <a:gd name="connsiteY1" fmla="*/ 98115 h 93980"/>
                  <a:gd name="connsiteX2" fmla="*/ 843 w 347726"/>
                  <a:gd name="connsiteY2" fmla="*/ 92852 h 93980"/>
                  <a:gd name="connsiteX3" fmla="*/ 1783 w 347726"/>
                  <a:gd name="connsiteY3" fmla="*/ 83454 h 93980"/>
                  <a:gd name="connsiteX4" fmla="*/ 61366 w 347726"/>
                  <a:gd name="connsiteY4" fmla="*/ 3759 h 93980"/>
                  <a:gd name="connsiteX5" fmla="*/ 68885 w 347726"/>
                  <a:gd name="connsiteY5" fmla="*/ 0 h 93980"/>
                  <a:gd name="connsiteX6" fmla="*/ 285039 w 347726"/>
                  <a:gd name="connsiteY6" fmla="*/ 0 h 93980"/>
                  <a:gd name="connsiteX7" fmla="*/ 292557 w 347726"/>
                  <a:gd name="connsiteY7" fmla="*/ 3759 h 93980"/>
                  <a:gd name="connsiteX8" fmla="*/ 352140 w 347726"/>
                  <a:gd name="connsiteY8" fmla="*/ 83078 h 93980"/>
                  <a:gd name="connsiteX9" fmla="*/ 353080 w 347726"/>
                  <a:gd name="connsiteY9" fmla="*/ 92476 h 93980"/>
                  <a:gd name="connsiteX10" fmla="*/ 344622 w 347726"/>
                  <a:gd name="connsiteY10" fmla="*/ 98115 h 93980"/>
                  <a:gd name="connsiteX11" fmla="*/ 28097 w 347726"/>
                  <a:gd name="connsiteY11" fmla="*/ 79319 h 93980"/>
                  <a:gd name="connsiteX12" fmla="*/ 325826 w 347726"/>
                  <a:gd name="connsiteY12" fmla="*/ 79319 h 93980"/>
                  <a:gd name="connsiteX13" fmla="*/ 280340 w 347726"/>
                  <a:gd name="connsiteY13" fmla="*/ 18796 h 93980"/>
                  <a:gd name="connsiteX14" fmla="*/ 73584 w 347726"/>
                  <a:gd name="connsiteY14" fmla="*/ 18796 h 9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26" h="93980">
                    <a:moveTo>
                      <a:pt x="344622" y="98115"/>
                    </a:moveTo>
                    <a:lnTo>
                      <a:pt x="9301" y="98115"/>
                    </a:lnTo>
                    <a:cubicBezTo>
                      <a:pt x="5708" y="98122"/>
                      <a:pt x="2424" y="96079"/>
                      <a:pt x="843" y="92852"/>
                    </a:cubicBezTo>
                    <a:cubicBezTo>
                      <a:pt x="-555" y="89778"/>
                      <a:pt x="-196" y="86191"/>
                      <a:pt x="1783" y="83454"/>
                    </a:cubicBezTo>
                    <a:lnTo>
                      <a:pt x="61366" y="3759"/>
                    </a:lnTo>
                    <a:cubicBezTo>
                      <a:pt x="63141" y="1393"/>
                      <a:pt x="65927" y="0"/>
                      <a:pt x="68885" y="0"/>
                    </a:cubicBezTo>
                    <a:lnTo>
                      <a:pt x="285039" y="0"/>
                    </a:lnTo>
                    <a:cubicBezTo>
                      <a:pt x="287997" y="0"/>
                      <a:pt x="290782" y="1393"/>
                      <a:pt x="292557" y="3759"/>
                    </a:cubicBezTo>
                    <a:lnTo>
                      <a:pt x="352140" y="83078"/>
                    </a:lnTo>
                    <a:cubicBezTo>
                      <a:pt x="354119" y="85815"/>
                      <a:pt x="354478" y="89402"/>
                      <a:pt x="353080" y="92476"/>
                    </a:cubicBezTo>
                    <a:cubicBezTo>
                      <a:pt x="351608" y="95850"/>
                      <a:pt x="348302" y="98054"/>
                      <a:pt x="344622" y="98115"/>
                    </a:cubicBezTo>
                    <a:close/>
                    <a:moveTo>
                      <a:pt x="28097" y="79319"/>
                    </a:moveTo>
                    <a:lnTo>
                      <a:pt x="325826" y="79319"/>
                    </a:lnTo>
                    <a:lnTo>
                      <a:pt x="280340" y="18796"/>
                    </a:lnTo>
                    <a:lnTo>
                      <a:pt x="73584"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grpSp>
        <p:nvGrpSpPr>
          <p:cNvPr id="25" name="Group 24">
            <a:extLst>
              <a:ext uri="{FF2B5EF4-FFF2-40B4-BE49-F238E27FC236}">
                <a16:creationId xmlns:a16="http://schemas.microsoft.com/office/drawing/2014/main" id="{998E60CF-04C6-1989-1BB8-3236693CE698}"/>
              </a:ext>
            </a:extLst>
          </p:cNvPr>
          <p:cNvGrpSpPr/>
          <p:nvPr/>
        </p:nvGrpSpPr>
        <p:grpSpPr>
          <a:xfrm>
            <a:off x="264314" y="1012078"/>
            <a:ext cx="3684781" cy="4961352"/>
            <a:chOff x="317176" y="1214492"/>
            <a:chExt cx="4421738" cy="5953623"/>
          </a:xfrm>
        </p:grpSpPr>
        <p:sp>
          <p:nvSpPr>
            <p:cNvPr id="26" name="Rectangle 25">
              <a:extLst>
                <a:ext uri="{FF2B5EF4-FFF2-40B4-BE49-F238E27FC236}">
                  <a16:creationId xmlns:a16="http://schemas.microsoft.com/office/drawing/2014/main" id="{E66704CF-0DB0-5E41-69B3-5B8F748AF013}"/>
                </a:ext>
              </a:extLst>
            </p:cNvPr>
            <p:cNvSpPr/>
            <p:nvPr/>
          </p:nvSpPr>
          <p:spPr>
            <a:xfrm>
              <a:off x="317176" y="6195463"/>
              <a:ext cx="4421738" cy="9726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67"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Low cost</a:t>
              </a:r>
              <a:br>
                <a:rPr kumimoji="0" lang="en-US" sz="1667" b="0" i="0" u="none" strike="noStrike" kern="0" cap="none" spc="0" normalizeH="0" baseline="0" noProof="0" dirty="0">
                  <a:ln>
                    <a:noFill/>
                  </a:ln>
                  <a:solidFill>
                    <a:srgbClr val="000000"/>
                  </a:solidFill>
                  <a:effectLst/>
                  <a:uLnTx/>
                  <a:uFillTx/>
                  <a:latin typeface="Calibri" panose="020F0502020204030204" pitchFamily="34" charset="0"/>
                  <a:ea typeface="Amazon Ember" panose="020B0603020204020204" pitchFamily="34" charset="0"/>
                  <a:cs typeface="Calibri" panose="020F0502020204030204" pitchFamily="34" charset="0"/>
                </a:rPr>
              </a:br>
              <a:r>
                <a:rPr kumimoji="0" lang="en-US" sz="1500"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rPr>
                <a:t>Incremental backups do not duplicate data and reduce storage costs</a:t>
              </a:r>
              <a:endParaRPr kumimoji="0" lang="en-US" sz="1667" b="0" i="0" u="none" strike="noStrike" kern="0" cap="none" spc="0" normalizeH="0" baseline="0" noProof="0" dirty="0">
                <a:ln>
                  <a:noFill/>
                </a:ln>
                <a:solidFill>
                  <a:srgbClr val="F1F3F3"/>
                </a:solidFill>
                <a:effectLst/>
                <a:uLnTx/>
                <a:uFillTx/>
                <a:latin typeface="Calibri" panose="020F0502020204030204" pitchFamily="34" charset="0"/>
                <a:ea typeface="Amazon Ember" panose="020B060302020402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61CA104B-259D-4421-F8E7-4004D9276F22}"/>
                </a:ext>
              </a:extLst>
            </p:cNvPr>
            <p:cNvSpPr/>
            <p:nvPr/>
          </p:nvSpPr>
          <p:spPr>
            <a:xfrm>
              <a:off x="575542" y="1214492"/>
              <a:ext cx="3905007" cy="9724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33"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rPr>
                <a:t>Backup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33" b="1" i="0" u="none" strike="noStrike" kern="0" cap="none" spc="0" normalizeH="0" baseline="0" noProof="0" dirty="0">
                <a:ln>
                  <a:noFill/>
                </a:ln>
                <a:solidFill>
                  <a:srgbClr val="FF8500"/>
                </a:solidFill>
                <a:effectLst/>
                <a:uLnTx/>
                <a:uFillTx/>
                <a:latin typeface="Calibri" panose="020F0502020204030204" pitchFamily="34" charset="0"/>
                <a:ea typeface="Amazon Ember" panose="020B060302020402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6A8058F7-CE1B-9E87-D03E-AD480FBB4F6E}"/>
                </a:ext>
              </a:extLst>
            </p:cNvPr>
            <p:cNvGrpSpPr/>
            <p:nvPr/>
          </p:nvGrpSpPr>
          <p:grpSpPr>
            <a:xfrm>
              <a:off x="2054119" y="1997562"/>
              <a:ext cx="947852" cy="1181689"/>
              <a:chOff x="2847396" y="4935417"/>
              <a:chExt cx="348194" cy="434094"/>
            </a:xfrm>
            <a:solidFill>
              <a:srgbClr val="000000"/>
            </a:solidFill>
          </p:grpSpPr>
          <p:sp>
            <p:nvSpPr>
              <p:cNvPr id="32" name="Freeform: Shape 31">
                <a:extLst>
                  <a:ext uri="{FF2B5EF4-FFF2-40B4-BE49-F238E27FC236}">
                    <a16:creationId xmlns:a16="http://schemas.microsoft.com/office/drawing/2014/main" id="{47D712C2-33B7-2BA4-9EFA-A7BD1DC60A2C}"/>
                  </a:ext>
                </a:extLst>
              </p:cNvPr>
              <p:cNvSpPr/>
              <p:nvPr/>
            </p:nvSpPr>
            <p:spPr>
              <a:xfrm>
                <a:off x="2847864" y="5049979"/>
                <a:ext cx="347726" cy="319532"/>
              </a:xfrm>
              <a:custGeom>
                <a:avLst/>
                <a:gdLst>
                  <a:gd name="connsiteX0" fmla="*/ 344155 w 347726"/>
                  <a:gd name="connsiteY0" fmla="*/ 327144 h 319532"/>
                  <a:gd name="connsiteX1" fmla="*/ 9398 w 347726"/>
                  <a:gd name="connsiteY1" fmla="*/ 327144 h 319532"/>
                  <a:gd name="connsiteX2" fmla="*/ 0 w 347726"/>
                  <a:gd name="connsiteY2" fmla="*/ 317746 h 319532"/>
                  <a:gd name="connsiteX3" fmla="*/ 0 w 347726"/>
                  <a:gd name="connsiteY3" fmla="*/ 9398 h 319532"/>
                  <a:gd name="connsiteX4" fmla="*/ 9398 w 347726"/>
                  <a:gd name="connsiteY4" fmla="*/ 0 h 319532"/>
                  <a:gd name="connsiteX5" fmla="*/ 344155 w 347726"/>
                  <a:gd name="connsiteY5" fmla="*/ 0 h 319532"/>
                  <a:gd name="connsiteX6" fmla="*/ 353553 w 347726"/>
                  <a:gd name="connsiteY6" fmla="*/ 9398 h 319532"/>
                  <a:gd name="connsiteX7" fmla="*/ 353553 w 347726"/>
                  <a:gd name="connsiteY7" fmla="*/ 317746 h 319532"/>
                  <a:gd name="connsiteX8" fmla="*/ 344155 w 347726"/>
                  <a:gd name="connsiteY8" fmla="*/ 327144 h 319532"/>
                  <a:gd name="connsiteX9" fmla="*/ 18796 w 347726"/>
                  <a:gd name="connsiteY9" fmla="*/ 308348 h 319532"/>
                  <a:gd name="connsiteX10" fmla="*/ 334757 w 347726"/>
                  <a:gd name="connsiteY10" fmla="*/ 308348 h 319532"/>
                  <a:gd name="connsiteX11" fmla="*/ 334757 w 347726"/>
                  <a:gd name="connsiteY11" fmla="*/ 18796 h 319532"/>
                  <a:gd name="connsiteX12" fmla="*/ 18796 w 347726"/>
                  <a:gd name="connsiteY12" fmla="*/ 18796 h 3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26" h="319532">
                    <a:moveTo>
                      <a:pt x="344155" y="327144"/>
                    </a:moveTo>
                    <a:lnTo>
                      <a:pt x="9398" y="327144"/>
                    </a:lnTo>
                    <a:cubicBezTo>
                      <a:pt x="4208" y="327144"/>
                      <a:pt x="0" y="322937"/>
                      <a:pt x="0" y="317746"/>
                    </a:cubicBezTo>
                    <a:lnTo>
                      <a:pt x="0" y="9398"/>
                    </a:lnTo>
                    <a:cubicBezTo>
                      <a:pt x="0" y="4208"/>
                      <a:pt x="4208" y="0"/>
                      <a:pt x="9398" y="0"/>
                    </a:cubicBezTo>
                    <a:lnTo>
                      <a:pt x="344155" y="0"/>
                    </a:lnTo>
                    <a:cubicBezTo>
                      <a:pt x="349345" y="0"/>
                      <a:pt x="353553" y="4208"/>
                      <a:pt x="353553" y="9398"/>
                    </a:cubicBezTo>
                    <a:lnTo>
                      <a:pt x="353553" y="317746"/>
                    </a:lnTo>
                    <a:cubicBezTo>
                      <a:pt x="353553" y="322937"/>
                      <a:pt x="349345" y="327144"/>
                      <a:pt x="344155" y="327144"/>
                    </a:cubicBezTo>
                    <a:close/>
                    <a:moveTo>
                      <a:pt x="18796" y="308348"/>
                    </a:moveTo>
                    <a:lnTo>
                      <a:pt x="334757" y="308348"/>
                    </a:lnTo>
                    <a:lnTo>
                      <a:pt x="334757" y="18796"/>
                    </a:lnTo>
                    <a:lnTo>
                      <a:pt x="18796"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515D8E19-ADB5-3C7B-F75E-B7514EE70FEA}"/>
                  </a:ext>
                </a:extLst>
              </p:cNvPr>
              <p:cNvSpPr/>
              <p:nvPr/>
            </p:nvSpPr>
            <p:spPr>
              <a:xfrm>
                <a:off x="2847396" y="4935417"/>
                <a:ext cx="347726" cy="93980"/>
              </a:xfrm>
              <a:custGeom>
                <a:avLst/>
                <a:gdLst>
                  <a:gd name="connsiteX0" fmla="*/ 344622 w 347726"/>
                  <a:gd name="connsiteY0" fmla="*/ 98115 h 93980"/>
                  <a:gd name="connsiteX1" fmla="*/ 9301 w 347726"/>
                  <a:gd name="connsiteY1" fmla="*/ 98115 h 93980"/>
                  <a:gd name="connsiteX2" fmla="*/ 843 w 347726"/>
                  <a:gd name="connsiteY2" fmla="*/ 92852 h 93980"/>
                  <a:gd name="connsiteX3" fmla="*/ 1783 w 347726"/>
                  <a:gd name="connsiteY3" fmla="*/ 83454 h 93980"/>
                  <a:gd name="connsiteX4" fmla="*/ 61366 w 347726"/>
                  <a:gd name="connsiteY4" fmla="*/ 3759 h 93980"/>
                  <a:gd name="connsiteX5" fmla="*/ 68885 w 347726"/>
                  <a:gd name="connsiteY5" fmla="*/ 0 h 93980"/>
                  <a:gd name="connsiteX6" fmla="*/ 285039 w 347726"/>
                  <a:gd name="connsiteY6" fmla="*/ 0 h 93980"/>
                  <a:gd name="connsiteX7" fmla="*/ 292557 w 347726"/>
                  <a:gd name="connsiteY7" fmla="*/ 3759 h 93980"/>
                  <a:gd name="connsiteX8" fmla="*/ 352140 w 347726"/>
                  <a:gd name="connsiteY8" fmla="*/ 83078 h 93980"/>
                  <a:gd name="connsiteX9" fmla="*/ 353080 w 347726"/>
                  <a:gd name="connsiteY9" fmla="*/ 92476 h 93980"/>
                  <a:gd name="connsiteX10" fmla="*/ 344622 w 347726"/>
                  <a:gd name="connsiteY10" fmla="*/ 98115 h 93980"/>
                  <a:gd name="connsiteX11" fmla="*/ 28097 w 347726"/>
                  <a:gd name="connsiteY11" fmla="*/ 79319 h 93980"/>
                  <a:gd name="connsiteX12" fmla="*/ 325826 w 347726"/>
                  <a:gd name="connsiteY12" fmla="*/ 79319 h 93980"/>
                  <a:gd name="connsiteX13" fmla="*/ 280340 w 347726"/>
                  <a:gd name="connsiteY13" fmla="*/ 18796 h 93980"/>
                  <a:gd name="connsiteX14" fmla="*/ 73584 w 347726"/>
                  <a:gd name="connsiteY14" fmla="*/ 18796 h 9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26" h="93980">
                    <a:moveTo>
                      <a:pt x="344622" y="98115"/>
                    </a:moveTo>
                    <a:lnTo>
                      <a:pt x="9301" y="98115"/>
                    </a:lnTo>
                    <a:cubicBezTo>
                      <a:pt x="5708" y="98122"/>
                      <a:pt x="2424" y="96079"/>
                      <a:pt x="843" y="92852"/>
                    </a:cubicBezTo>
                    <a:cubicBezTo>
                      <a:pt x="-555" y="89778"/>
                      <a:pt x="-196" y="86191"/>
                      <a:pt x="1783" y="83454"/>
                    </a:cubicBezTo>
                    <a:lnTo>
                      <a:pt x="61366" y="3759"/>
                    </a:lnTo>
                    <a:cubicBezTo>
                      <a:pt x="63141" y="1393"/>
                      <a:pt x="65927" y="0"/>
                      <a:pt x="68885" y="0"/>
                    </a:cubicBezTo>
                    <a:lnTo>
                      <a:pt x="285039" y="0"/>
                    </a:lnTo>
                    <a:cubicBezTo>
                      <a:pt x="287997" y="0"/>
                      <a:pt x="290782" y="1393"/>
                      <a:pt x="292557" y="3759"/>
                    </a:cubicBezTo>
                    <a:lnTo>
                      <a:pt x="352140" y="83078"/>
                    </a:lnTo>
                    <a:cubicBezTo>
                      <a:pt x="354119" y="85815"/>
                      <a:pt x="354478" y="89402"/>
                      <a:pt x="353080" y="92476"/>
                    </a:cubicBezTo>
                    <a:cubicBezTo>
                      <a:pt x="351608" y="95850"/>
                      <a:pt x="348302" y="98054"/>
                      <a:pt x="344622" y="98115"/>
                    </a:cubicBezTo>
                    <a:close/>
                    <a:moveTo>
                      <a:pt x="28097" y="79319"/>
                    </a:moveTo>
                    <a:lnTo>
                      <a:pt x="325826" y="79319"/>
                    </a:lnTo>
                    <a:lnTo>
                      <a:pt x="280340" y="18796"/>
                    </a:lnTo>
                    <a:lnTo>
                      <a:pt x="73584"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F26C4CA5-22A1-0B12-9E4B-F94BD6711FA8}"/>
                </a:ext>
              </a:extLst>
            </p:cNvPr>
            <p:cNvGrpSpPr/>
            <p:nvPr/>
          </p:nvGrpSpPr>
          <p:grpSpPr>
            <a:xfrm>
              <a:off x="2054119" y="4378878"/>
              <a:ext cx="947852" cy="1181689"/>
              <a:chOff x="2847396" y="4935417"/>
              <a:chExt cx="348194" cy="434094"/>
            </a:xfrm>
            <a:solidFill>
              <a:srgbClr val="000000"/>
            </a:solidFill>
          </p:grpSpPr>
          <p:sp>
            <p:nvSpPr>
              <p:cNvPr id="30" name="Freeform: Shape 29">
                <a:extLst>
                  <a:ext uri="{FF2B5EF4-FFF2-40B4-BE49-F238E27FC236}">
                    <a16:creationId xmlns:a16="http://schemas.microsoft.com/office/drawing/2014/main" id="{7D7C1A0E-ED2B-A179-491A-AE43AA931DA5}"/>
                  </a:ext>
                </a:extLst>
              </p:cNvPr>
              <p:cNvSpPr/>
              <p:nvPr/>
            </p:nvSpPr>
            <p:spPr>
              <a:xfrm>
                <a:off x="2847864" y="5049979"/>
                <a:ext cx="347726" cy="319532"/>
              </a:xfrm>
              <a:custGeom>
                <a:avLst/>
                <a:gdLst>
                  <a:gd name="connsiteX0" fmla="*/ 344155 w 347726"/>
                  <a:gd name="connsiteY0" fmla="*/ 327144 h 319532"/>
                  <a:gd name="connsiteX1" fmla="*/ 9398 w 347726"/>
                  <a:gd name="connsiteY1" fmla="*/ 327144 h 319532"/>
                  <a:gd name="connsiteX2" fmla="*/ 0 w 347726"/>
                  <a:gd name="connsiteY2" fmla="*/ 317746 h 319532"/>
                  <a:gd name="connsiteX3" fmla="*/ 0 w 347726"/>
                  <a:gd name="connsiteY3" fmla="*/ 9398 h 319532"/>
                  <a:gd name="connsiteX4" fmla="*/ 9398 w 347726"/>
                  <a:gd name="connsiteY4" fmla="*/ 0 h 319532"/>
                  <a:gd name="connsiteX5" fmla="*/ 344155 w 347726"/>
                  <a:gd name="connsiteY5" fmla="*/ 0 h 319532"/>
                  <a:gd name="connsiteX6" fmla="*/ 353553 w 347726"/>
                  <a:gd name="connsiteY6" fmla="*/ 9398 h 319532"/>
                  <a:gd name="connsiteX7" fmla="*/ 353553 w 347726"/>
                  <a:gd name="connsiteY7" fmla="*/ 317746 h 319532"/>
                  <a:gd name="connsiteX8" fmla="*/ 344155 w 347726"/>
                  <a:gd name="connsiteY8" fmla="*/ 327144 h 319532"/>
                  <a:gd name="connsiteX9" fmla="*/ 18796 w 347726"/>
                  <a:gd name="connsiteY9" fmla="*/ 308348 h 319532"/>
                  <a:gd name="connsiteX10" fmla="*/ 334757 w 347726"/>
                  <a:gd name="connsiteY10" fmla="*/ 308348 h 319532"/>
                  <a:gd name="connsiteX11" fmla="*/ 334757 w 347726"/>
                  <a:gd name="connsiteY11" fmla="*/ 18796 h 319532"/>
                  <a:gd name="connsiteX12" fmla="*/ 18796 w 347726"/>
                  <a:gd name="connsiteY12" fmla="*/ 18796 h 3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26" h="319532">
                    <a:moveTo>
                      <a:pt x="344155" y="327144"/>
                    </a:moveTo>
                    <a:lnTo>
                      <a:pt x="9398" y="327144"/>
                    </a:lnTo>
                    <a:cubicBezTo>
                      <a:pt x="4208" y="327144"/>
                      <a:pt x="0" y="322937"/>
                      <a:pt x="0" y="317746"/>
                    </a:cubicBezTo>
                    <a:lnTo>
                      <a:pt x="0" y="9398"/>
                    </a:lnTo>
                    <a:cubicBezTo>
                      <a:pt x="0" y="4208"/>
                      <a:pt x="4208" y="0"/>
                      <a:pt x="9398" y="0"/>
                    </a:cubicBezTo>
                    <a:lnTo>
                      <a:pt x="344155" y="0"/>
                    </a:lnTo>
                    <a:cubicBezTo>
                      <a:pt x="349345" y="0"/>
                      <a:pt x="353553" y="4208"/>
                      <a:pt x="353553" y="9398"/>
                    </a:cubicBezTo>
                    <a:lnTo>
                      <a:pt x="353553" y="317746"/>
                    </a:lnTo>
                    <a:cubicBezTo>
                      <a:pt x="353553" y="322937"/>
                      <a:pt x="349345" y="327144"/>
                      <a:pt x="344155" y="327144"/>
                    </a:cubicBezTo>
                    <a:close/>
                    <a:moveTo>
                      <a:pt x="18796" y="308348"/>
                    </a:moveTo>
                    <a:lnTo>
                      <a:pt x="334757" y="308348"/>
                    </a:lnTo>
                    <a:lnTo>
                      <a:pt x="334757" y="18796"/>
                    </a:lnTo>
                    <a:lnTo>
                      <a:pt x="18796"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9DDE5F15-9BE9-7CD9-B6CF-E2813C81008D}"/>
                  </a:ext>
                </a:extLst>
              </p:cNvPr>
              <p:cNvSpPr/>
              <p:nvPr/>
            </p:nvSpPr>
            <p:spPr>
              <a:xfrm>
                <a:off x="2847396" y="4935417"/>
                <a:ext cx="347726" cy="93980"/>
              </a:xfrm>
              <a:custGeom>
                <a:avLst/>
                <a:gdLst>
                  <a:gd name="connsiteX0" fmla="*/ 344622 w 347726"/>
                  <a:gd name="connsiteY0" fmla="*/ 98115 h 93980"/>
                  <a:gd name="connsiteX1" fmla="*/ 9301 w 347726"/>
                  <a:gd name="connsiteY1" fmla="*/ 98115 h 93980"/>
                  <a:gd name="connsiteX2" fmla="*/ 843 w 347726"/>
                  <a:gd name="connsiteY2" fmla="*/ 92852 h 93980"/>
                  <a:gd name="connsiteX3" fmla="*/ 1783 w 347726"/>
                  <a:gd name="connsiteY3" fmla="*/ 83454 h 93980"/>
                  <a:gd name="connsiteX4" fmla="*/ 61366 w 347726"/>
                  <a:gd name="connsiteY4" fmla="*/ 3759 h 93980"/>
                  <a:gd name="connsiteX5" fmla="*/ 68885 w 347726"/>
                  <a:gd name="connsiteY5" fmla="*/ 0 h 93980"/>
                  <a:gd name="connsiteX6" fmla="*/ 285039 w 347726"/>
                  <a:gd name="connsiteY6" fmla="*/ 0 h 93980"/>
                  <a:gd name="connsiteX7" fmla="*/ 292557 w 347726"/>
                  <a:gd name="connsiteY7" fmla="*/ 3759 h 93980"/>
                  <a:gd name="connsiteX8" fmla="*/ 352140 w 347726"/>
                  <a:gd name="connsiteY8" fmla="*/ 83078 h 93980"/>
                  <a:gd name="connsiteX9" fmla="*/ 353080 w 347726"/>
                  <a:gd name="connsiteY9" fmla="*/ 92476 h 93980"/>
                  <a:gd name="connsiteX10" fmla="*/ 344622 w 347726"/>
                  <a:gd name="connsiteY10" fmla="*/ 98115 h 93980"/>
                  <a:gd name="connsiteX11" fmla="*/ 28097 w 347726"/>
                  <a:gd name="connsiteY11" fmla="*/ 79319 h 93980"/>
                  <a:gd name="connsiteX12" fmla="*/ 325826 w 347726"/>
                  <a:gd name="connsiteY12" fmla="*/ 79319 h 93980"/>
                  <a:gd name="connsiteX13" fmla="*/ 280340 w 347726"/>
                  <a:gd name="connsiteY13" fmla="*/ 18796 h 93980"/>
                  <a:gd name="connsiteX14" fmla="*/ 73584 w 347726"/>
                  <a:gd name="connsiteY14" fmla="*/ 18796 h 9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26" h="93980">
                    <a:moveTo>
                      <a:pt x="344622" y="98115"/>
                    </a:moveTo>
                    <a:lnTo>
                      <a:pt x="9301" y="98115"/>
                    </a:lnTo>
                    <a:cubicBezTo>
                      <a:pt x="5708" y="98122"/>
                      <a:pt x="2424" y="96079"/>
                      <a:pt x="843" y="92852"/>
                    </a:cubicBezTo>
                    <a:cubicBezTo>
                      <a:pt x="-555" y="89778"/>
                      <a:pt x="-196" y="86191"/>
                      <a:pt x="1783" y="83454"/>
                    </a:cubicBezTo>
                    <a:lnTo>
                      <a:pt x="61366" y="3759"/>
                    </a:lnTo>
                    <a:cubicBezTo>
                      <a:pt x="63141" y="1393"/>
                      <a:pt x="65927" y="0"/>
                      <a:pt x="68885" y="0"/>
                    </a:cubicBezTo>
                    <a:lnTo>
                      <a:pt x="285039" y="0"/>
                    </a:lnTo>
                    <a:cubicBezTo>
                      <a:pt x="287997" y="0"/>
                      <a:pt x="290782" y="1393"/>
                      <a:pt x="292557" y="3759"/>
                    </a:cubicBezTo>
                    <a:lnTo>
                      <a:pt x="352140" y="83078"/>
                    </a:lnTo>
                    <a:cubicBezTo>
                      <a:pt x="354119" y="85815"/>
                      <a:pt x="354478" y="89402"/>
                      <a:pt x="353080" y="92476"/>
                    </a:cubicBezTo>
                    <a:cubicBezTo>
                      <a:pt x="351608" y="95850"/>
                      <a:pt x="348302" y="98054"/>
                      <a:pt x="344622" y="98115"/>
                    </a:cubicBezTo>
                    <a:close/>
                    <a:moveTo>
                      <a:pt x="28097" y="79319"/>
                    </a:moveTo>
                    <a:lnTo>
                      <a:pt x="325826" y="79319"/>
                    </a:lnTo>
                    <a:lnTo>
                      <a:pt x="280340" y="18796"/>
                    </a:lnTo>
                    <a:lnTo>
                      <a:pt x="73584" y="18796"/>
                    </a:lnTo>
                    <a:close/>
                  </a:path>
                </a:pathLst>
              </a:custGeom>
              <a:solidFill>
                <a:sysClr val="window" lastClr="FFFFFF"/>
              </a:solidFill>
              <a:ln w="933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384870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22" presetClass="entr" presetSubtype="8" fill="hold" nodeType="withEffect">
                                  <p:stCondLst>
                                    <p:cond delay="1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8520-CB0F-EE08-D737-605380DA3600}"/>
              </a:ext>
            </a:extLst>
          </p:cNvPr>
          <p:cNvSpPr/>
          <p:nvPr/>
        </p:nvSpPr>
        <p:spPr>
          <a:xfrm>
            <a:off x="2991678" y="1762669"/>
            <a:ext cx="6221896" cy="2852530"/>
          </a:xfrm>
          <a:prstGeom prst="rect">
            <a:avLst/>
          </a:prstGeom>
          <a:solidFill>
            <a:srgbClr val="0B98B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Amazon Elastic File System</a:t>
            </a:r>
          </a:p>
        </p:txBody>
      </p:sp>
    </p:spTree>
    <p:extLst>
      <p:ext uri="{BB962C8B-B14F-4D97-AF65-F5344CB8AC3E}">
        <p14:creationId xmlns:p14="http://schemas.microsoft.com/office/powerpoint/2010/main" val="1648722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Ready xmlns="40644668-1159-4990-9e90-9dc9c751786b">false</Business_x0020_Ready>
    <lcf76f155ced4ddcb4097134ff3c332f xmlns="40644668-1159-4990-9e90-9dc9c751786b">
      <Terms xmlns="http://schemas.microsoft.com/office/infopath/2007/PartnerControls"/>
    </lcf76f155ced4ddcb4097134ff3c332f>
    <TaxCatchAll xmlns="7ac38524-738d-483a-b671-b21dd1ddf1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F5850D3CC9B84FB3C36804C19B33C9" ma:contentTypeVersion="19" ma:contentTypeDescription="Create a new document." ma:contentTypeScope="" ma:versionID="467af0c1e2bbc13f65fd63f772eb75d4">
  <xsd:schema xmlns:xsd="http://www.w3.org/2001/XMLSchema" xmlns:xs="http://www.w3.org/2001/XMLSchema" xmlns:p="http://schemas.microsoft.com/office/2006/metadata/properties" xmlns:ns2="40644668-1159-4990-9e90-9dc9c751786b" xmlns:ns3="41e13a5d-ae95-48ca-ac46-28b1d72fdabf" xmlns:ns4="7ac38524-738d-483a-b671-b21dd1ddf111" targetNamespace="http://schemas.microsoft.com/office/2006/metadata/properties" ma:root="true" ma:fieldsID="0985b87391384c0ef42333773736fbd4" ns2:_="" ns3:_="" ns4:_="">
    <xsd:import namespace="40644668-1159-4990-9e90-9dc9c751786b"/>
    <xsd:import namespace="41e13a5d-ae95-48ca-ac46-28b1d72fdabf"/>
    <xsd:import namespace="7ac38524-738d-483a-b671-b21dd1ddf111"/>
    <xsd:element name="properties">
      <xsd:complexType>
        <xsd:sequence>
          <xsd:element name="documentManagement">
            <xsd:complexType>
              <xsd:all>
                <xsd:element ref="ns2:Business_x0020_Ready"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44668-1159-4990-9e90-9dc9c751786b" elementFormDefault="qualified">
    <xsd:import namespace="http://schemas.microsoft.com/office/2006/documentManagement/types"/>
    <xsd:import namespace="http://schemas.microsoft.com/office/infopath/2007/PartnerControls"/>
    <xsd:element name="Business_x0020_Ready" ma:index="8" nillable="true" ma:displayName="Business Ready" ma:default="0" ma:indexed="true" ma:internalName="Business_x0020_Ready">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7c4118b-21a0-4258-a036-37b81fa53b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e13a5d-ae95-48ca-ac46-28b1d72fda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c38524-738d-483a-b671-b21dd1ddf111"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f4cd05c-90d2-40b2-9a40-bd7c5e7c2336}" ma:internalName="TaxCatchAll" ma:showField="CatchAllData" ma:web="41e13a5d-ae95-48ca-ac46-28b1d72fda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96FF8-CA23-48B7-9763-F6DC8C2F65CB}">
  <ds:schemaRefs>
    <ds:schemaRef ds:uri="http://purl.org/dc/terms/"/>
    <ds:schemaRef ds:uri="http://schemas.microsoft.com/office/2006/metadata/properties"/>
    <ds:schemaRef ds:uri="7ac38524-738d-483a-b671-b21dd1ddf111"/>
    <ds:schemaRef ds:uri="41e13a5d-ae95-48ca-ac46-28b1d72fdabf"/>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0644668-1159-4990-9e90-9dc9c751786b"/>
    <ds:schemaRef ds:uri="http://purl.org/dc/dcmitype/"/>
    <ds:schemaRef ds:uri="http://purl.org/dc/elements/1.1/"/>
  </ds:schemaRefs>
</ds:datastoreItem>
</file>

<file path=customXml/itemProps2.xml><?xml version="1.0" encoding="utf-8"?>
<ds:datastoreItem xmlns:ds="http://schemas.openxmlformats.org/officeDocument/2006/customXml" ds:itemID="{BF8242DC-D34D-442C-83F8-2CA119BFAD93}">
  <ds:schemaRefs>
    <ds:schemaRef ds:uri="http://schemas.microsoft.com/sharepoint/v3/contenttype/forms"/>
  </ds:schemaRefs>
</ds:datastoreItem>
</file>

<file path=customXml/itemProps3.xml><?xml version="1.0" encoding="utf-8"?>
<ds:datastoreItem xmlns:ds="http://schemas.openxmlformats.org/officeDocument/2006/customXml" ds:itemID="{5C971A99-B785-4536-8038-FC3E94A82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44668-1159-4990-9e90-9dc9c751786b"/>
    <ds:schemaRef ds:uri="41e13a5d-ae95-48ca-ac46-28b1d72fdabf"/>
    <ds:schemaRef ds:uri="7ac38524-738d-483a-b671-b21dd1ddf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c8933c6-cfb2-4dd9-bfc9-621cde1dea8f}" enabled="0" method="" siteId="{ec8933c6-cfb2-4dd9-bfc9-621cde1dea8f}" removed="1"/>
</clbl:labelList>
</file>

<file path=docProps/app.xml><?xml version="1.0" encoding="utf-8"?>
<Properties xmlns="http://schemas.openxmlformats.org/officeDocument/2006/extended-properties" xmlns:vt="http://schemas.openxmlformats.org/officeDocument/2006/docPropsVTypes">
  <TotalTime>142</TotalTime>
  <Words>5435</Words>
  <Application>Microsoft Office PowerPoint</Application>
  <PresentationFormat>Widescreen</PresentationFormat>
  <Paragraphs>428</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Amazon Ember</vt:lpstr>
      <vt:lpstr>Amazon Ember Regular</vt:lpstr>
      <vt:lpstr>AmazonEmber</vt:lpstr>
      <vt:lpstr>Aptos</vt:lpstr>
      <vt:lpstr>Aptos Display</vt:lpstr>
      <vt:lpstr>Arial</vt:lpstr>
      <vt:lpstr>Calibri</vt:lpstr>
      <vt:lpstr>Office Theme</vt:lpstr>
      <vt:lpstr>AWS Storage</vt:lpstr>
      <vt:lpstr>PowerPoint Presentation</vt:lpstr>
      <vt:lpstr>PowerPoint Presentation</vt:lpstr>
      <vt:lpstr>PowerPoint Presentation</vt:lpstr>
      <vt:lpstr>Block Storage</vt:lpstr>
      <vt:lpstr>PowerPoint Presentation</vt:lpstr>
      <vt:lpstr>PowerPoint Presentation</vt:lpstr>
      <vt:lpstr>PowerPoint Presentation</vt:lpstr>
      <vt:lpstr>Amazon Elastic File System</vt:lpstr>
      <vt:lpstr>PowerPoint Presentation</vt:lpstr>
      <vt:lpstr>PowerPoint Presentation</vt:lpstr>
      <vt:lpstr>Amazon FSx</vt:lpstr>
      <vt:lpstr>PowerPoint Presentation</vt:lpstr>
      <vt:lpstr>PowerPoint Presentation</vt:lpstr>
      <vt:lpstr>PowerPoint Presentation</vt:lpstr>
      <vt:lpstr>Amazon S3</vt:lpstr>
      <vt:lpstr>PowerPoint Presentation</vt:lpstr>
      <vt:lpstr>PowerPoint Presentation</vt:lpstr>
      <vt:lpstr>PowerPoint Presentation</vt:lpstr>
      <vt:lpstr>PowerPoint Presentation</vt:lpstr>
      <vt:lpstr>PowerPoint Presentation</vt:lpstr>
      <vt:lpstr>Data Transfer &amp;  Edge Processing</vt:lpstr>
      <vt:lpstr>PowerPoint Presentation</vt:lpstr>
      <vt:lpstr>For more information contact our team:  xxx xxx xxx</vt:lpstr>
    </vt:vector>
  </TitlesOfParts>
  <Company>Westcon Comstor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Storage customer presentation</dc:title>
  <dc:creator>Melandi Du Plooy</dc:creator>
  <cp:lastModifiedBy>Melandi Du Plooy</cp:lastModifiedBy>
  <cp:revision>3</cp:revision>
  <dcterms:created xsi:type="dcterms:W3CDTF">2024-09-04T22:09:12Z</dcterms:created>
  <dcterms:modified xsi:type="dcterms:W3CDTF">2024-09-12T01:54:51Z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0x0101002CF5850D3CC9B84FB3C36804C19B33C9</vt:lpwstr>
  </property>
  <property fmtid="{D5CDD505-2E9C-101B-9397-08002B2CF9AE}" pid="3" name="MediaServiceImageTags">
    <vt:lpwstr/>
  </property>
</Properties>
</file>