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2"/>
  </p:notesMasterIdLst>
  <p:sldIdLst>
    <p:sldId id="257" r:id="rId5"/>
    <p:sldId id="293" r:id="rId6"/>
    <p:sldId id="277" r:id="rId7"/>
    <p:sldId id="278" r:id="rId8"/>
    <p:sldId id="279" r:id="rId9"/>
    <p:sldId id="304" r:id="rId10"/>
    <p:sldId id="305" r:id="rId11"/>
    <p:sldId id="303" r:id="rId12"/>
    <p:sldId id="294" r:id="rId13"/>
    <p:sldId id="302" r:id="rId14"/>
    <p:sldId id="280" r:id="rId15"/>
    <p:sldId id="295" r:id="rId16"/>
    <p:sldId id="281" r:id="rId17"/>
    <p:sldId id="282" r:id="rId18"/>
    <p:sldId id="296" r:id="rId19"/>
    <p:sldId id="283" r:id="rId20"/>
    <p:sldId id="284" r:id="rId21"/>
    <p:sldId id="285" r:id="rId22"/>
    <p:sldId id="297" r:id="rId23"/>
    <p:sldId id="286" r:id="rId24"/>
    <p:sldId id="287" r:id="rId25"/>
    <p:sldId id="288" r:id="rId26"/>
    <p:sldId id="289" r:id="rId27"/>
    <p:sldId id="298" r:id="rId28"/>
    <p:sldId id="290" r:id="rId29"/>
    <p:sldId id="291" r:id="rId30"/>
    <p:sldId id="27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5BA3"/>
    <a:srgbClr val="002D43"/>
    <a:srgbClr val="0B98B8"/>
    <a:srgbClr val="01A8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A8FB90-0BBE-956E-60BA-73A708B1728A}" v="1" dt="2024-09-13T04:03:13.9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1" autoAdjust="0"/>
    <p:restoredTop sz="86292" autoAdjust="0"/>
  </p:normalViewPr>
  <p:slideViewPr>
    <p:cSldViewPr snapToGrid="0">
      <p:cViewPr>
        <p:scale>
          <a:sx n="130" d="100"/>
          <a:sy n="130" d="100"/>
        </p:scale>
        <p:origin x="1272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andi Du Plooy" userId="fdb224ca-68eb-449d-b2c3-f8a8a0bb5034" providerId="ADAL" clId="{0074B2C2-969B-4211-9D7F-E19B45ED47D1}"/>
    <pc:docChg chg="undo custSel addSld delSld modSld sldOrd">
      <pc:chgData name="Melandi Du Plooy" userId="fdb224ca-68eb-449d-b2c3-f8a8a0bb5034" providerId="ADAL" clId="{0074B2C2-969B-4211-9D7F-E19B45ED47D1}" dt="2024-09-13T03:57:50.789" v="126" actId="14100"/>
      <pc:docMkLst>
        <pc:docMk/>
      </pc:docMkLst>
      <pc:sldChg chg="modTransition">
        <pc:chgData name="Melandi Du Plooy" userId="fdb224ca-68eb-449d-b2c3-f8a8a0bb5034" providerId="ADAL" clId="{0074B2C2-969B-4211-9D7F-E19B45ED47D1}" dt="2024-09-12T01:33:30.284" v="108"/>
        <pc:sldMkLst>
          <pc:docMk/>
          <pc:sldMk cId="4001887130" sldId="257"/>
        </pc:sldMkLst>
      </pc:sldChg>
      <pc:sldChg chg="del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3136553804" sldId="270"/>
        </pc:sldMkLst>
        <pc:spChg chg="mod">
          <ac:chgData name="Melandi Du Plooy" userId="fdb224ca-68eb-449d-b2c3-f8a8a0bb5034" providerId="ADAL" clId="{0074B2C2-969B-4211-9D7F-E19B45ED47D1}" dt="2024-09-12T00:50:24.709" v="45" actId="255"/>
          <ac:spMkLst>
            <pc:docMk/>
            <pc:sldMk cId="3136553804" sldId="270"/>
            <ac:spMk id="2" creationId="{A3F10996-CC77-5C56-EAF2-56FEF66ECCE3}"/>
          </ac:spMkLst>
        </pc:spChg>
        <pc:spChg chg="mod">
          <ac:chgData name="Melandi Du Plooy" userId="fdb224ca-68eb-449d-b2c3-f8a8a0bb5034" providerId="ADAL" clId="{0074B2C2-969B-4211-9D7F-E19B45ED47D1}" dt="2024-09-12T00:58:45.389" v="105" actId="5793"/>
          <ac:spMkLst>
            <pc:docMk/>
            <pc:sldMk cId="3136553804" sldId="270"/>
            <ac:spMk id="3" creationId="{385D926C-B5E3-5E25-2397-00985D35DC88}"/>
          </ac:spMkLst>
        </pc:spChg>
        <pc:spChg chg="del mod">
          <ac:chgData name="Melandi Du Plooy" userId="fdb224ca-68eb-449d-b2c3-f8a8a0bb5034" providerId="ADAL" clId="{0074B2C2-969B-4211-9D7F-E19B45ED47D1}" dt="2024-09-12T00:53:40.864" v="59" actId="478"/>
          <ac:spMkLst>
            <pc:docMk/>
            <pc:sldMk cId="3136553804" sldId="270"/>
            <ac:spMk id="4" creationId="{2F6FD077-9556-C9EA-75AE-B5D4DF9D5627}"/>
          </ac:spMkLst>
        </pc:spChg>
      </pc:sldChg>
      <pc:sldChg chg="modTransition">
        <pc:chgData name="Melandi Du Plooy" userId="fdb224ca-68eb-449d-b2c3-f8a8a0bb5034" providerId="ADAL" clId="{0074B2C2-969B-4211-9D7F-E19B45ED47D1}" dt="2024-09-12T01:33:30.284" v="108"/>
        <pc:sldMkLst>
          <pc:docMk/>
          <pc:sldMk cId="1497747762" sldId="276"/>
        </pc:sldMkLst>
      </pc:sldChg>
      <pc:sldChg chg="add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2883592682" sldId="277"/>
        </pc:sldMkLst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5" creationId="{F370CDF7-B8F6-F25F-85EB-B7299FCD49AC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6" creationId="{5362F7B3-ED08-6D62-017B-71EB88C613F3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7" creationId="{9CA8B62C-E5F6-F505-E515-64C4E9CE9419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8" creationId="{F28FABAB-2101-1218-D6CC-48BD7357D548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9" creationId="{CE51B345-856C-50D9-FA51-DB49BBCAD783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0" creationId="{6271F4AB-265D-91F0-72FD-53B335F2B51B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2" creationId="{8FB3FB6C-5C05-6EB3-4132-46CB8E205D49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3" creationId="{6D959FCB-AC51-9D84-3555-B2E602141398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4" creationId="{FD22EA25-2F02-9D31-11EF-1F7BB68852DD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8" creationId="{90B02613-9176-102F-3B2C-AD68C99F9BC6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20" creationId="{4D9D7102-3B29-58DE-4E32-D938D6E8F9E5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21" creationId="{42AA36BE-DC21-5AFA-C713-B955DFABD996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22" creationId="{B6F8F53A-381D-C024-22A9-2123641D5220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23" creationId="{5C873137-7E4E-C5C6-6BC7-2E5EFFA5460C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24" creationId="{C66B26EC-02DA-81A5-8EBA-0BA8F067A5C9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25" creationId="{CA398AC2-E8DC-668C-E685-F53C45042EE0}"/>
          </ac:spMkLst>
        </pc:spChg>
        <pc:spChg chg="add 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26" creationId="{CF2AD6AA-9A9A-6C3E-AB68-5A4B98A79A24}"/>
          </ac:spMkLst>
        </pc:spChg>
        <pc:spChg chg="mod">
          <ac:chgData name="Melandi Du Plooy" userId="fdb224ca-68eb-449d-b2c3-f8a8a0bb5034" providerId="ADAL" clId="{0074B2C2-969B-4211-9D7F-E19B45ED47D1}" dt="2024-09-12T00:51:49.024" v="51" actId="2085"/>
          <ac:spMkLst>
            <pc:docMk/>
            <pc:sldMk cId="2883592682" sldId="277"/>
            <ac:spMk id="33" creationId="{F5FCF53F-5F05-8074-A95F-200F62AE5F32}"/>
          </ac:spMkLst>
        </pc:spChg>
        <pc:spChg chg="mod">
          <ac:chgData name="Melandi Du Plooy" userId="fdb224ca-68eb-449d-b2c3-f8a8a0bb5034" providerId="ADAL" clId="{0074B2C2-969B-4211-9D7F-E19B45ED47D1}" dt="2024-09-12T00:51:35.055" v="49" actId="208"/>
          <ac:spMkLst>
            <pc:docMk/>
            <pc:sldMk cId="2883592682" sldId="277"/>
            <ac:spMk id="34" creationId="{F6B0D595-B272-134C-3141-8B5A574E08E6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35" creationId="{25C233DF-7BCB-5BE6-C0D9-0EC65F5C30C1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36" creationId="{BF905324-98EA-3B15-28B6-3355B378294C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37" creationId="{471DE118-9713-25F2-7FED-F8189D8298C0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38" creationId="{67B66A43-613F-DD61-30C2-FC01D11551F2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39" creationId="{52394A28-F5D5-AFD7-91E4-DECB72F44582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40" creationId="{F3BF89EF-3F92-3223-F677-E90D82D73D79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41" creationId="{2FB91983-71C1-6082-A459-F47636CC7706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42" creationId="{BAD5C5B8-2DCA-BCF1-CAA2-6C223385ADE9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43" creationId="{756E69BF-84A6-131D-5021-EBB91CAEB5EB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44" creationId="{99A4CCA1-81E9-1541-2A41-134F80AF0AF4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45" creationId="{24E94596-6DE3-AC9B-4AB3-A98AD9832E14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46" creationId="{40700BDB-414F-D22E-6D90-29AACC9D28EE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47" creationId="{347295D8-8EF1-C467-08E5-CBAA4E41A4ED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48" creationId="{1E7589FC-80D3-C757-3856-C3C39CE8329B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49" creationId="{94E8D06D-1C82-9CBF-088E-598A8ADFB9E6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50" creationId="{0AF6F173-13EA-2189-8D35-FBF62325D876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51" creationId="{098CE481-48D3-495D-8254-35E6238E9AD9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52" creationId="{131E6FE0-300B-53BE-DBD7-BFD5BECF916C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53" creationId="{B80ED84E-DC1B-70DB-CA8E-7EDE84F9CB0A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54" creationId="{FB476932-C91F-0209-7B07-AF01BCACD90A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55" creationId="{E3B9B8C7-145E-13B8-917E-5A00D98AE749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56" creationId="{380528C5-FB1C-364F-26BE-44D98AEC4F70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57" creationId="{EF4AA644-139B-1212-AA2C-535B95B598E7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58" creationId="{277687D2-947C-D916-7D58-F41CBDB1DF4C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59" creationId="{32D26F61-260F-2581-5BCE-5A10D009BE46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60" creationId="{EB3BDB87-C431-3013-822D-F932CE1C72EF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61" creationId="{DC8D5551-8F9C-5508-743F-21DCFD7A02CF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62" creationId="{A4753B68-DEF5-9D76-9F66-770074A60D54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63" creationId="{2CDF39EC-7AD1-8179-A170-3C05152BAC39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64" creationId="{E1C65944-1B03-7BBA-3693-6A4F523B9350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65" creationId="{FB4830B0-EE46-DC50-AA51-64358CC6FC0A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66" creationId="{68520BC8-6893-ADCD-1456-DCED61487D38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67" creationId="{32094578-4B02-0EF3-0F45-AAB1D4F66699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68" creationId="{C6E03C07-B7BC-231D-D15D-CE6629C9D109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69" creationId="{FAB4ACBE-8249-6311-B542-DDEF62CD1D00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86" creationId="{2D75718B-E487-3549-A1EB-86D08C625D62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92" creationId="{6CDE88F5-C326-D9E5-63A1-3892C191B8CB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94" creationId="{FC92F3F5-C816-0D83-FCB8-2933B0D08ED1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01" creationId="{8BF290CC-6E8E-BBF9-DF96-7FBE6B71E53F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02" creationId="{790D6572-1E09-0411-80CE-8B3D326F20F7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03" creationId="{485DB9E3-DC04-724B-B696-6C90A943FCA6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04" creationId="{B1625630-C49C-9106-2FD2-8B15B1494FDB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05" creationId="{258DBA46-A417-6832-770A-708212D92CD0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06" creationId="{CC65D1DD-7BFC-DAA4-441E-BFB196C69116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07" creationId="{C6796FD8-C17B-0C89-2376-692FC715138A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08" creationId="{1BE3082D-B7CC-2C40-F102-6937A574DC26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09" creationId="{C31A468D-7901-C430-1CE0-42EEBD73AE53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10" creationId="{2E6E112B-E2E3-1BE7-D325-19F204E7A0F0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11" creationId="{F491212F-F99A-D359-28AD-0041758025FE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22" creationId="{37FC22BA-E794-A266-3E76-685B7835DCFC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27" creationId="{4DB9CB17-26E2-DE31-322E-F90B1067E794}"/>
          </ac:spMkLst>
        </pc:spChg>
        <pc:spChg chg="mod">
          <ac:chgData name="Melandi Du Plooy" userId="fdb224ca-68eb-449d-b2c3-f8a8a0bb5034" providerId="ADAL" clId="{0074B2C2-969B-4211-9D7F-E19B45ED47D1}" dt="2024-09-12T00:50:38.905" v="46" actId="2711"/>
          <ac:spMkLst>
            <pc:docMk/>
            <pc:sldMk cId="2883592682" sldId="277"/>
            <ac:spMk id="128" creationId="{A480A768-ADAE-2F1E-23E5-922136A1BF81}"/>
          </ac:spMkLst>
        </pc:spChg>
        <pc:spChg chg="add mod">
          <ac:chgData name="Melandi Du Plooy" userId="fdb224ca-68eb-449d-b2c3-f8a8a0bb5034" providerId="ADAL" clId="{0074B2C2-969B-4211-9D7F-E19B45ED47D1}" dt="2024-09-12T00:52:05.830" v="53" actId="255"/>
          <ac:spMkLst>
            <pc:docMk/>
            <pc:sldMk cId="2883592682" sldId="277"/>
            <ac:spMk id="131" creationId="{DC7A5D52-319C-CA89-E133-319ED545B9B9}"/>
          </ac:spMkLst>
        </pc:spChg>
        <pc:grpChg chg="add mod">
          <ac:chgData name="Melandi Du Plooy" userId="fdb224ca-68eb-449d-b2c3-f8a8a0bb5034" providerId="ADAL" clId="{0074B2C2-969B-4211-9D7F-E19B45ED47D1}" dt="2024-09-12T00:43:47.428" v="0"/>
          <ac:grpSpMkLst>
            <pc:docMk/>
            <pc:sldMk cId="2883592682" sldId="277"/>
            <ac:grpSpMk id="31" creationId="{350CBAF0-56BF-21B3-1C6C-E5D5590F9D48}"/>
          </ac:grpSpMkLst>
        </pc:grpChg>
        <pc:grpChg chg="mod">
          <ac:chgData name="Melandi Du Plooy" userId="fdb224ca-68eb-449d-b2c3-f8a8a0bb5034" providerId="ADAL" clId="{0074B2C2-969B-4211-9D7F-E19B45ED47D1}" dt="2024-09-12T00:43:47.428" v="0"/>
          <ac:grpSpMkLst>
            <pc:docMk/>
            <pc:sldMk cId="2883592682" sldId="277"/>
            <ac:grpSpMk id="32" creationId="{49A8081A-B76B-C378-E4C2-73C60B30ABD0}"/>
          </ac:grpSpMkLst>
        </pc:grpChg>
        <pc:grpChg chg="add mod">
          <ac:chgData name="Melandi Du Plooy" userId="fdb224ca-68eb-449d-b2c3-f8a8a0bb5034" providerId="ADAL" clId="{0074B2C2-969B-4211-9D7F-E19B45ED47D1}" dt="2024-09-12T00:43:47.428" v="0"/>
          <ac:grpSpMkLst>
            <pc:docMk/>
            <pc:sldMk cId="2883592682" sldId="277"/>
            <ac:grpSpMk id="99" creationId="{E83E5B64-56C4-FEA1-4CDA-8CC3A687026A}"/>
          </ac:grpSpMkLst>
        </pc:grpChg>
        <pc:grpChg chg="mod">
          <ac:chgData name="Melandi Du Plooy" userId="fdb224ca-68eb-449d-b2c3-f8a8a0bb5034" providerId="ADAL" clId="{0074B2C2-969B-4211-9D7F-E19B45ED47D1}" dt="2024-09-12T00:43:47.428" v="0"/>
          <ac:grpSpMkLst>
            <pc:docMk/>
            <pc:sldMk cId="2883592682" sldId="277"/>
            <ac:grpSpMk id="100" creationId="{BFA809C8-791E-4146-A20B-177DF0CEC212}"/>
          </ac:grpSpMkLst>
        </pc:grpChg>
        <pc:grpChg chg="add mod">
          <ac:chgData name="Melandi Du Plooy" userId="fdb224ca-68eb-449d-b2c3-f8a8a0bb5034" providerId="ADAL" clId="{0074B2C2-969B-4211-9D7F-E19B45ED47D1}" dt="2024-09-12T00:43:47.428" v="0"/>
          <ac:grpSpMkLst>
            <pc:docMk/>
            <pc:sldMk cId="2883592682" sldId="277"/>
            <ac:grpSpMk id="119" creationId="{27FD4831-71B0-274D-C337-FD75D576EF33}"/>
          </ac:grpSpMkLst>
        </pc:grpChg>
        <pc:grpChg chg="mod">
          <ac:chgData name="Melandi Du Plooy" userId="fdb224ca-68eb-449d-b2c3-f8a8a0bb5034" providerId="ADAL" clId="{0074B2C2-969B-4211-9D7F-E19B45ED47D1}" dt="2024-09-12T00:43:47.428" v="0"/>
          <ac:grpSpMkLst>
            <pc:docMk/>
            <pc:sldMk cId="2883592682" sldId="277"/>
            <ac:grpSpMk id="120" creationId="{D1329397-FEAF-86E1-A8E9-78FE720147F7}"/>
          </ac:grpSpMkLst>
        </pc:grpChg>
        <pc:grpChg chg="mod">
          <ac:chgData name="Melandi Du Plooy" userId="fdb224ca-68eb-449d-b2c3-f8a8a0bb5034" providerId="ADAL" clId="{0074B2C2-969B-4211-9D7F-E19B45ED47D1}" dt="2024-09-12T00:43:47.428" v="0"/>
          <ac:grpSpMkLst>
            <pc:docMk/>
            <pc:sldMk cId="2883592682" sldId="277"/>
            <ac:grpSpMk id="121" creationId="{709324E2-7294-533F-8DA1-BE0CD92054C7}"/>
          </ac:grpSpMkLst>
        </pc:grpChg>
        <pc:picChg chg="add 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1" creationId="{106D9C72-CA30-E432-02B3-5DF2A27FB843}"/>
          </ac:picMkLst>
        </pc:picChg>
        <pc:picChg chg="add 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5" creationId="{08421F27-3F66-7B8F-0BBB-1A03B1DFA49A}"/>
          </ac:picMkLst>
        </pc:picChg>
        <pc:picChg chg="add 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6" creationId="{27569FAB-77F2-3B7B-C739-EB2E5EAA545C}"/>
          </ac:picMkLst>
        </pc:picChg>
        <pc:picChg chg="add 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7" creationId="{88431760-9B03-A88B-9D79-CB44BFD2D2F5}"/>
          </ac:picMkLst>
        </pc:picChg>
        <pc:picChg chg="add 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9" creationId="{EB43FDF1-CF02-CF94-9E0C-18D5B4030455}"/>
          </ac:picMkLst>
        </pc:picChg>
        <pc:picChg chg="add 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27" creationId="{9431D47B-53F0-F24B-C4F5-DEA6E7ABC090}"/>
          </ac:picMkLst>
        </pc:picChg>
        <pc:picChg chg="add 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28" creationId="{4CC1D268-2D16-5E01-4D56-8C5E983EFA34}"/>
          </ac:picMkLst>
        </pc:picChg>
        <pc:picChg chg="add 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29" creationId="{0864B850-1485-6082-CD83-45B5F802729C}"/>
          </ac:picMkLst>
        </pc:picChg>
        <pc:picChg chg="add 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30" creationId="{56835274-E3E3-3F00-FA9B-9DA931A881AB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70" creationId="{6175A533-236E-9CA4-DE57-12C120D9D22A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71" creationId="{1D2DFEDF-5101-7636-C355-B69115565105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72" creationId="{C02FF875-9D3F-6120-FB25-646217AF0E81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73" creationId="{E9813522-B699-5AC9-5F3B-3ED96544F94C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74" creationId="{97224F10-37BE-AE1E-E0D2-66F8EC5A91BC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75" creationId="{DA4EC15D-37F9-8724-89D9-27FA22C725CA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76" creationId="{4B996646-25F2-5283-21E8-EA82C77B3EA8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77" creationId="{C6589E8A-6B45-50FA-0D1E-477D1121F698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78" creationId="{3DE427E7-0B3F-AEBA-24A8-A71E94397568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79" creationId="{47CE4470-D980-DDCF-FB6F-8F6C0CF0E073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80" creationId="{CE98DDA2-A165-4DFF-8652-2966ED001C6E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81" creationId="{6C2CBC75-1C61-85A7-CDCE-C2C60DCEEEBD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82" creationId="{35D33D8E-0A21-83F0-79F8-4CC98652DEB5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83" creationId="{103A7699-E187-F9AD-266B-6416A724E34E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84" creationId="{2C70B620-E8F2-6047-3B79-64440DAB2124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85" creationId="{87E10CC3-1758-335B-0C08-BB4C27B3F235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87" creationId="{6302A729-11C3-31CD-2A65-5544E64EDAF6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88" creationId="{BC420012-ED90-F240-7262-3210E8D01FE4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89" creationId="{BF5A607E-55F9-A567-789F-76D4ED994701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90" creationId="{3ACB20B0-992A-4419-E4E4-729919BBEBF3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91" creationId="{56956586-5CBE-96C7-132F-CA80ABF5D01E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93" creationId="{3D6BF452-101D-E015-6CF4-99774126CC85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95" creationId="{07293C38-7E52-BA99-2612-B0A250B16973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96" creationId="{DF86F4F7-6CC1-4483-5D7A-D0974163C0F5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97" creationId="{341272B8-B07C-AAD8-71CE-B720B4BEECCE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98" creationId="{C496E372-E9E1-E41F-B733-3624FEF30BB8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12" creationId="{3CE88FB4-363C-555B-5E6D-15DE9BFD184A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13" creationId="{38D44BF9-4270-BCE5-26F8-0F0BE9AD11BD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14" creationId="{4EBC5E91-05AF-92B6-2240-B68385EEB9FB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15" creationId="{39591F7C-D76F-3575-9AF2-21E3C0C22BBA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16" creationId="{A396EFBE-3A2C-B7D5-10D5-C4586B087C2A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17" creationId="{D6F210A5-2BCB-0A25-BF88-C3B5E3BC5A38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18" creationId="{41F84FEE-3AD4-F6C2-1A28-621B73925437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23" creationId="{50F29530-5FE3-BAB8-9C86-391FFD3BD6C8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24" creationId="{E0D69B4D-723A-346D-FE5B-616F753C54BD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25" creationId="{029E69C5-29A6-2ED7-116B-0D61D0E7F2FD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26" creationId="{C5C6653D-DCC7-59ED-2168-2E4DFCFC4DA7}"/>
          </ac:picMkLst>
        </pc:picChg>
        <pc:picChg chg="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29" creationId="{15479D80-1DB8-C285-426A-2D3EFA6B4126}"/>
          </ac:picMkLst>
        </pc:picChg>
        <pc:picChg chg="add mod">
          <ac:chgData name="Melandi Du Plooy" userId="fdb224ca-68eb-449d-b2c3-f8a8a0bb5034" providerId="ADAL" clId="{0074B2C2-969B-4211-9D7F-E19B45ED47D1}" dt="2024-09-12T00:43:47.428" v="0"/>
          <ac:picMkLst>
            <pc:docMk/>
            <pc:sldMk cId="2883592682" sldId="277"/>
            <ac:picMk id="130" creationId="{EA4D6BC8-972D-D860-1C79-D9980F3077B7}"/>
          </ac:picMkLst>
        </pc:picChg>
      </pc:sldChg>
      <pc:sldChg chg="add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3630729747" sldId="278"/>
        </pc:sldMkLst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2" creationId="{A0225EAC-529D-8C3F-85FC-0193A0F2AE63}"/>
          </ac:spMkLst>
        </pc:spChg>
        <pc:spChg chg="add mod">
          <ac:chgData name="Melandi Du Plooy" userId="fdb224ca-68eb-449d-b2c3-f8a8a0bb5034" providerId="ADAL" clId="{0074B2C2-969B-4211-9D7F-E19B45ED47D1}" dt="2024-09-12T00:52:50.832" v="54" actId="255"/>
          <ac:spMkLst>
            <pc:docMk/>
            <pc:sldMk cId="3630729747" sldId="278"/>
            <ac:spMk id="3" creationId="{9827F913-D69D-096C-87A4-DFAAF34E1F82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4" creationId="{BFE5B745-0368-27BE-7151-5A2023F1A579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5" creationId="{F6D370F8-C696-AAFA-C8C4-D4F3CBC62946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6" creationId="{9D4FB448-291D-BED7-93A9-32CDF12E2AB1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7" creationId="{8AD50FA8-A534-EBC5-E54A-12821B8F78E7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8" creationId="{41823284-2D5A-43F6-FC3F-FA41BCE5935A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9" creationId="{F54CC6D8-577E-FA13-70F4-700FC651DD54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11" creationId="{44545A51-9327-1A73-CC0D-63C386AFA70E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12" creationId="{4D425BAB-60C8-A50B-2467-89B6FDC49C0E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13" creationId="{8A679B6B-C53A-BB08-D322-D6C501730C64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17" creationId="{BBA4605A-5F0A-0EA0-A615-9A8935EF73CD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19" creationId="{4F24EC1E-80BD-986F-5360-E77199475802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20" creationId="{67B3D819-195C-5062-CAC4-1C50E61D73C2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21" creationId="{842298A2-8916-6C65-843F-02763E1000C2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22" creationId="{7A597B52-CDEE-6578-565B-B81D34E3F87B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23" creationId="{21CF67E5-86DB-B091-11EC-880D666E1DE0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24" creationId="{22C88B38-E0FF-A8BE-0407-37C017BA9F53}"/>
          </ac:spMkLst>
        </pc:spChg>
        <pc:spChg chg="add mod">
          <ac:chgData name="Melandi Du Plooy" userId="fdb224ca-68eb-449d-b2c3-f8a8a0bb5034" providerId="ADAL" clId="{0074B2C2-969B-4211-9D7F-E19B45ED47D1}" dt="2024-09-12T00:51:58.668" v="52" actId="2711"/>
          <ac:spMkLst>
            <pc:docMk/>
            <pc:sldMk cId="3630729747" sldId="278"/>
            <ac:spMk id="25" creationId="{DD94F483-CD07-CCBB-5853-5EF07FA75770}"/>
          </ac:spMkLst>
        </pc:spChg>
        <pc:picChg chg="add mod">
          <ac:chgData name="Melandi Du Plooy" userId="fdb224ca-68eb-449d-b2c3-f8a8a0bb5034" providerId="ADAL" clId="{0074B2C2-969B-4211-9D7F-E19B45ED47D1}" dt="2024-09-12T00:43:54.094" v="1"/>
          <ac:picMkLst>
            <pc:docMk/>
            <pc:sldMk cId="3630729747" sldId="278"/>
            <ac:picMk id="10" creationId="{0361A1C8-EDF0-EAD5-111D-6170667B7768}"/>
          </ac:picMkLst>
        </pc:picChg>
        <pc:picChg chg="add mod">
          <ac:chgData name="Melandi Du Plooy" userId="fdb224ca-68eb-449d-b2c3-f8a8a0bb5034" providerId="ADAL" clId="{0074B2C2-969B-4211-9D7F-E19B45ED47D1}" dt="2024-09-12T00:43:54.094" v="1"/>
          <ac:picMkLst>
            <pc:docMk/>
            <pc:sldMk cId="3630729747" sldId="278"/>
            <ac:picMk id="14" creationId="{07FEBAD9-50A1-66F6-185A-7CD1032650EA}"/>
          </ac:picMkLst>
        </pc:picChg>
        <pc:picChg chg="add mod">
          <ac:chgData name="Melandi Du Plooy" userId="fdb224ca-68eb-449d-b2c3-f8a8a0bb5034" providerId="ADAL" clId="{0074B2C2-969B-4211-9D7F-E19B45ED47D1}" dt="2024-09-12T00:43:54.094" v="1"/>
          <ac:picMkLst>
            <pc:docMk/>
            <pc:sldMk cId="3630729747" sldId="278"/>
            <ac:picMk id="15" creationId="{35B3B3A4-0869-BBC4-ADC2-2C3E392AD68B}"/>
          </ac:picMkLst>
        </pc:picChg>
        <pc:picChg chg="add mod">
          <ac:chgData name="Melandi Du Plooy" userId="fdb224ca-68eb-449d-b2c3-f8a8a0bb5034" providerId="ADAL" clId="{0074B2C2-969B-4211-9D7F-E19B45ED47D1}" dt="2024-09-12T00:43:54.094" v="1"/>
          <ac:picMkLst>
            <pc:docMk/>
            <pc:sldMk cId="3630729747" sldId="278"/>
            <ac:picMk id="16" creationId="{8E0205BA-A886-C23C-0B74-068A2E09BFD9}"/>
          </ac:picMkLst>
        </pc:picChg>
        <pc:picChg chg="add mod">
          <ac:chgData name="Melandi Du Plooy" userId="fdb224ca-68eb-449d-b2c3-f8a8a0bb5034" providerId="ADAL" clId="{0074B2C2-969B-4211-9D7F-E19B45ED47D1}" dt="2024-09-12T00:43:54.094" v="1"/>
          <ac:picMkLst>
            <pc:docMk/>
            <pc:sldMk cId="3630729747" sldId="278"/>
            <ac:picMk id="18" creationId="{FA1E1C5D-DED0-DEC3-8224-E4F08C026375}"/>
          </ac:picMkLst>
        </pc:picChg>
        <pc:picChg chg="add mod">
          <ac:chgData name="Melandi Du Plooy" userId="fdb224ca-68eb-449d-b2c3-f8a8a0bb5034" providerId="ADAL" clId="{0074B2C2-969B-4211-9D7F-E19B45ED47D1}" dt="2024-09-12T00:43:54.094" v="1"/>
          <ac:picMkLst>
            <pc:docMk/>
            <pc:sldMk cId="3630729747" sldId="278"/>
            <ac:picMk id="26" creationId="{BFAE1EF7-F81A-1D9F-1444-EE79AF1B8184}"/>
          </ac:picMkLst>
        </pc:picChg>
        <pc:picChg chg="add mod">
          <ac:chgData name="Melandi Du Plooy" userId="fdb224ca-68eb-449d-b2c3-f8a8a0bb5034" providerId="ADAL" clId="{0074B2C2-969B-4211-9D7F-E19B45ED47D1}" dt="2024-09-12T00:43:54.094" v="1"/>
          <ac:picMkLst>
            <pc:docMk/>
            <pc:sldMk cId="3630729747" sldId="278"/>
            <ac:picMk id="27" creationId="{BFC2B886-C90A-0749-0BDA-5770D71A087A}"/>
          </ac:picMkLst>
        </pc:picChg>
        <pc:picChg chg="add mod">
          <ac:chgData name="Melandi Du Plooy" userId="fdb224ca-68eb-449d-b2c3-f8a8a0bb5034" providerId="ADAL" clId="{0074B2C2-969B-4211-9D7F-E19B45ED47D1}" dt="2024-09-12T00:43:54.094" v="1"/>
          <ac:picMkLst>
            <pc:docMk/>
            <pc:sldMk cId="3630729747" sldId="278"/>
            <ac:picMk id="28" creationId="{86CE2B10-CD77-B407-A685-4177CD541422}"/>
          </ac:picMkLst>
        </pc:picChg>
        <pc:picChg chg="add mod">
          <ac:chgData name="Melandi Du Plooy" userId="fdb224ca-68eb-449d-b2c3-f8a8a0bb5034" providerId="ADAL" clId="{0074B2C2-969B-4211-9D7F-E19B45ED47D1}" dt="2024-09-12T00:43:54.094" v="1"/>
          <ac:picMkLst>
            <pc:docMk/>
            <pc:sldMk cId="3630729747" sldId="278"/>
            <ac:picMk id="29" creationId="{87E7E73A-271F-2273-C859-A0BF5E47A30E}"/>
          </ac:picMkLst>
        </pc:picChg>
        <pc:picChg chg="add mod">
          <ac:chgData name="Melandi Du Plooy" userId="fdb224ca-68eb-449d-b2c3-f8a8a0bb5034" providerId="ADAL" clId="{0074B2C2-969B-4211-9D7F-E19B45ED47D1}" dt="2024-09-12T00:43:54.094" v="1"/>
          <ac:picMkLst>
            <pc:docMk/>
            <pc:sldMk cId="3630729747" sldId="278"/>
            <ac:picMk id="30" creationId="{BFBC6173-36A6-85F1-8AD7-B4EC8285319B}"/>
          </ac:picMkLst>
        </pc:picChg>
      </pc:sldChg>
      <pc:sldChg chg="addSp modSp mod or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2798826254" sldId="279"/>
        </pc:sldMkLst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2" creationId="{4AD65B4E-55E7-38CB-4ED2-B8E351D385D1}"/>
          </ac:spMkLst>
        </pc:spChg>
        <pc:spChg chg="add mod">
          <ac:chgData name="Melandi Du Plooy" userId="fdb224ca-68eb-449d-b2c3-f8a8a0bb5034" providerId="ADAL" clId="{0074B2C2-969B-4211-9D7F-E19B45ED47D1}" dt="2024-09-12T00:53:56.731" v="60" actId="255"/>
          <ac:spMkLst>
            <pc:docMk/>
            <pc:sldMk cId="2798826254" sldId="279"/>
            <ac:spMk id="3" creationId="{CC0CCAD4-C453-D7B7-1F34-E5CE63A9DF63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4" creationId="{71E76B16-6A15-80FD-670B-E1D01336DB9C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5" creationId="{CE723459-1057-1F84-4EB4-058A33A66546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6" creationId="{576C9A81-68C4-1D75-0AF2-BD65165844B9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7" creationId="{A47D62DA-90D9-89DA-51BF-BF4C11D7668C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8" creationId="{5E793837-8E38-BDA3-FA0F-8D4406852EE3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9" creationId="{F7468FBE-F8B9-6B29-ECCB-BDA28DD5B2CE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11" creationId="{34EB2BD4-ED78-8631-6047-984AE2E7CFD9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12" creationId="{146EACC3-4114-ED9E-3CEC-229672A8DD6D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13" creationId="{473B739E-4FEB-10B7-A54E-8C54E7E1402A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17" creationId="{FA23FAC3-9B28-DBB0-8B59-F8656941D3C9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19" creationId="{B6215ADC-1A5C-CCA0-FBD8-E7A3A1A2BFCE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20" creationId="{418B26D9-74C1-1770-675E-26AFFEBA24D4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21" creationId="{3871AD6C-4D9D-CEE0-A3F0-AE85CE404B3B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22" creationId="{F1B13D87-DE35-E8A0-3520-7BA1310F8FCA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23" creationId="{B2ADC1AA-4EB8-F939-4DE0-150AAD06D09A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24" creationId="{E655168F-190D-693F-4E7C-A7CEA41C60A4}"/>
          </ac:spMkLst>
        </pc:spChg>
        <pc:spChg chg="add 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25" creationId="{AFF9B836-657C-A9CD-BCD4-9E1D6CD83E59}"/>
          </ac:spMkLst>
        </pc:spChg>
        <pc:spChg chg="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32" creationId="{F8A0E537-7251-92B1-F4DC-89D8BEA2D09F}"/>
          </ac:spMkLst>
        </pc:spChg>
        <pc:spChg chg="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35" creationId="{72C04BD0-BA6F-F181-5150-52586A1C7CF6}"/>
          </ac:spMkLst>
        </pc:spChg>
        <pc:spChg chg="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38" creationId="{972B67AF-8147-3CB7-EFCB-5ED41F660DF8}"/>
          </ac:spMkLst>
        </pc:spChg>
        <pc:spChg chg="mod">
          <ac:chgData name="Melandi Du Plooy" userId="fdb224ca-68eb-449d-b2c3-f8a8a0bb5034" providerId="ADAL" clId="{0074B2C2-969B-4211-9D7F-E19B45ED47D1}" dt="2024-09-12T00:52:58.982" v="55" actId="2711"/>
          <ac:spMkLst>
            <pc:docMk/>
            <pc:sldMk cId="2798826254" sldId="279"/>
            <ac:spMk id="41" creationId="{FB6801A6-40AA-82DA-E5E4-359813FD8DE9}"/>
          </ac:spMkLst>
        </pc:spChg>
        <pc:grpChg chg="add mod">
          <ac:chgData name="Melandi Du Plooy" userId="fdb224ca-68eb-449d-b2c3-f8a8a0bb5034" providerId="ADAL" clId="{0074B2C2-969B-4211-9D7F-E19B45ED47D1}" dt="2024-09-12T00:44:42.146" v="12"/>
          <ac:grpSpMkLst>
            <pc:docMk/>
            <pc:sldMk cId="2798826254" sldId="279"/>
            <ac:grpSpMk id="31" creationId="{FC07B324-8E9E-36E4-ABE6-056B9FB370B9}"/>
          </ac:grpSpMkLst>
        </pc:grpChg>
        <pc:grpChg chg="add mod">
          <ac:chgData name="Melandi Du Plooy" userId="fdb224ca-68eb-449d-b2c3-f8a8a0bb5034" providerId="ADAL" clId="{0074B2C2-969B-4211-9D7F-E19B45ED47D1}" dt="2024-09-12T00:44:42.146" v="12"/>
          <ac:grpSpMkLst>
            <pc:docMk/>
            <pc:sldMk cId="2798826254" sldId="279"/>
            <ac:grpSpMk id="34" creationId="{685AA063-5FA0-CE5F-9F50-FD458A3209F7}"/>
          </ac:grpSpMkLst>
        </pc:grpChg>
        <pc:grpChg chg="add mod">
          <ac:chgData name="Melandi Du Plooy" userId="fdb224ca-68eb-449d-b2c3-f8a8a0bb5034" providerId="ADAL" clId="{0074B2C2-969B-4211-9D7F-E19B45ED47D1}" dt="2024-09-12T00:44:42.146" v="12"/>
          <ac:grpSpMkLst>
            <pc:docMk/>
            <pc:sldMk cId="2798826254" sldId="279"/>
            <ac:grpSpMk id="37" creationId="{17A74BF6-8CC6-CB1F-C633-E183574B081D}"/>
          </ac:grpSpMkLst>
        </pc:grpChg>
        <pc:grpChg chg="add mod">
          <ac:chgData name="Melandi Du Plooy" userId="fdb224ca-68eb-449d-b2c3-f8a8a0bb5034" providerId="ADAL" clId="{0074B2C2-969B-4211-9D7F-E19B45ED47D1}" dt="2024-09-12T00:44:42.146" v="12"/>
          <ac:grpSpMkLst>
            <pc:docMk/>
            <pc:sldMk cId="2798826254" sldId="279"/>
            <ac:grpSpMk id="40" creationId="{EADEEB62-9172-A594-1F7A-5A511AA11E7B}"/>
          </ac:grpSpMkLst>
        </pc:grpChg>
        <pc:picChg chg="add 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10" creationId="{6D6BD0D5-06A9-20DB-4439-AF1B3C1802AA}"/>
          </ac:picMkLst>
        </pc:picChg>
        <pc:picChg chg="add 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14" creationId="{4952DBA2-5538-B6D8-3107-8987377B51C1}"/>
          </ac:picMkLst>
        </pc:picChg>
        <pc:picChg chg="add 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15" creationId="{F4F4B1B6-DE02-496B-5A03-D6BEAD4D6ACE}"/>
          </ac:picMkLst>
        </pc:picChg>
        <pc:picChg chg="add 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16" creationId="{D45877FD-A90B-C23A-C2EA-F5D097346DF5}"/>
          </ac:picMkLst>
        </pc:picChg>
        <pc:picChg chg="add 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18" creationId="{FFB08888-89F9-7ED1-094A-5E9611B1A601}"/>
          </ac:picMkLst>
        </pc:picChg>
        <pc:picChg chg="add 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26" creationId="{75EDB223-E55C-6C45-8F87-A65413BEF7F2}"/>
          </ac:picMkLst>
        </pc:picChg>
        <pc:picChg chg="add 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27" creationId="{B5822212-F32E-8498-62AD-DA0C2EC23265}"/>
          </ac:picMkLst>
        </pc:picChg>
        <pc:picChg chg="add 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28" creationId="{07492E4C-DEEF-B1CC-BACE-6EE69658887F}"/>
          </ac:picMkLst>
        </pc:picChg>
        <pc:picChg chg="add 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29" creationId="{6B1419B4-0E7A-0235-74B5-63F3B2CEBCE3}"/>
          </ac:picMkLst>
        </pc:picChg>
        <pc:picChg chg="add 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30" creationId="{CE75614E-1C2F-E0A0-B5DA-A24E720D0B24}"/>
          </ac:picMkLst>
        </pc:picChg>
        <pc:picChg chg="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33" creationId="{0200E0B8-8D1A-E606-C88F-288299169FD8}"/>
          </ac:picMkLst>
        </pc:picChg>
        <pc:picChg chg="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36" creationId="{FCC2E3A7-12BC-F362-570C-A07F443BCF7F}"/>
          </ac:picMkLst>
        </pc:picChg>
        <pc:picChg chg="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39" creationId="{9220B8A2-2492-D530-D920-92718EDAC871}"/>
          </ac:picMkLst>
        </pc:picChg>
        <pc:picChg chg="mod">
          <ac:chgData name="Melandi Du Plooy" userId="fdb224ca-68eb-449d-b2c3-f8a8a0bb5034" providerId="ADAL" clId="{0074B2C2-969B-4211-9D7F-E19B45ED47D1}" dt="2024-09-12T00:44:42.146" v="12"/>
          <ac:picMkLst>
            <pc:docMk/>
            <pc:sldMk cId="2798826254" sldId="279"/>
            <ac:picMk id="42" creationId="{6E4B74E6-674F-87B1-0A8F-0BF2F4DB6632}"/>
          </ac:picMkLst>
        </pc:picChg>
      </pc:sldChg>
      <pc:sldChg chg="add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4260461202" sldId="280"/>
        </pc:sldMkLst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2" creationId="{52E93AAE-5C43-4350-5461-83BD9F540601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3" creationId="{A3B13496-A483-A4FB-02F9-E285598DB306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4" creationId="{0F4CB4B4-298C-BC73-01FE-25ACEB97B511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6" creationId="{1DE244B3-F5B8-1FA3-7704-0FCDC1A349D0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7" creationId="{38A0502E-B224-344B-4D0C-190FC0B74497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8" creationId="{0760B6FB-DB1C-2FC6-8211-006FAD807069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10" creationId="{297A94D0-A991-03D7-2150-0409037957FE}"/>
          </ac:spMkLst>
        </pc:spChg>
        <pc:spChg chg="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13" creationId="{207D0D25-7DFC-B4AC-22CE-7B746500B39E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15" creationId="{599CE671-879B-0CC0-D1EA-26B685F959A6}"/>
          </ac:spMkLst>
        </pc:spChg>
        <pc:spChg chg="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17" creationId="{E5916860-B8BD-7A50-2D6F-A75C30028EEA}"/>
          </ac:spMkLst>
        </pc:spChg>
        <pc:spChg chg="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20" creationId="{EB95E23F-38F3-0C90-5EDD-09AECDDB78D7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22" creationId="{4E381AA0-F317-95D0-AA6B-6B5FA92EFACF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24" creationId="{25E7DBCA-E531-CFA5-6F17-571C942FA04F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26" creationId="{7B7D41CB-A484-8C92-DE3B-0C96882059A7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27" creationId="{0B6EE90C-7A94-41E5-23F4-E078A0393166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29" creationId="{86315105-1E5A-22AD-56C6-026D91D23717}"/>
          </ac:spMkLst>
        </pc:spChg>
        <pc:spChg chg="add mod">
          <ac:chgData name="Melandi Du Plooy" userId="fdb224ca-68eb-449d-b2c3-f8a8a0bb5034" providerId="ADAL" clId="{0074B2C2-969B-4211-9D7F-E19B45ED47D1}" dt="2024-09-12T00:54:39.528" v="67" actId="2711"/>
          <ac:spMkLst>
            <pc:docMk/>
            <pc:sldMk cId="4260461202" sldId="280"/>
            <ac:spMk id="32" creationId="{E31AE9DD-E679-1E19-A12A-C8D2E39AFA04}"/>
          </ac:spMkLst>
        </pc:spChg>
        <pc:grpChg chg="add mod">
          <ac:chgData name="Melandi Du Plooy" userId="fdb224ca-68eb-449d-b2c3-f8a8a0bb5034" providerId="ADAL" clId="{0074B2C2-969B-4211-9D7F-E19B45ED47D1}" dt="2024-09-12T00:45:22.785" v="17"/>
          <ac:grpSpMkLst>
            <pc:docMk/>
            <pc:sldMk cId="4260461202" sldId="280"/>
            <ac:grpSpMk id="12" creationId="{3404F96A-2E60-949F-F883-61861657AD38}"/>
          </ac:grpSpMkLst>
        </pc:grpChg>
        <pc:grpChg chg="add mod">
          <ac:chgData name="Melandi Du Plooy" userId="fdb224ca-68eb-449d-b2c3-f8a8a0bb5034" providerId="ADAL" clId="{0074B2C2-969B-4211-9D7F-E19B45ED47D1}" dt="2024-09-12T00:45:22.785" v="17"/>
          <ac:grpSpMkLst>
            <pc:docMk/>
            <pc:sldMk cId="4260461202" sldId="280"/>
            <ac:grpSpMk id="16" creationId="{7E890DA3-34E9-6DA5-9701-1C30E6E1F6D4}"/>
          </ac:grpSpMkLst>
        </pc:grpChg>
        <pc:grpChg chg="add mod">
          <ac:chgData name="Melandi Du Plooy" userId="fdb224ca-68eb-449d-b2c3-f8a8a0bb5034" providerId="ADAL" clId="{0074B2C2-969B-4211-9D7F-E19B45ED47D1}" dt="2024-09-12T00:45:22.785" v="17"/>
          <ac:grpSpMkLst>
            <pc:docMk/>
            <pc:sldMk cId="4260461202" sldId="280"/>
            <ac:grpSpMk id="19" creationId="{0E8C9C3B-8D23-F150-03CF-A54706B917D7}"/>
          </ac:grpSpMkLst>
        </pc:grpChg>
        <pc:picChg chg="add mod">
          <ac:chgData name="Melandi Du Plooy" userId="fdb224ca-68eb-449d-b2c3-f8a8a0bb5034" providerId="ADAL" clId="{0074B2C2-969B-4211-9D7F-E19B45ED47D1}" dt="2024-09-12T00:45:22.785" v="17"/>
          <ac:picMkLst>
            <pc:docMk/>
            <pc:sldMk cId="4260461202" sldId="280"/>
            <ac:picMk id="5" creationId="{885F3802-3817-0E2C-E941-F4CC2DBF3A9B}"/>
          </ac:picMkLst>
        </pc:picChg>
        <pc:picChg chg="add mod">
          <ac:chgData name="Melandi Du Plooy" userId="fdb224ca-68eb-449d-b2c3-f8a8a0bb5034" providerId="ADAL" clId="{0074B2C2-969B-4211-9D7F-E19B45ED47D1}" dt="2024-09-12T00:45:22.785" v="17"/>
          <ac:picMkLst>
            <pc:docMk/>
            <pc:sldMk cId="4260461202" sldId="280"/>
            <ac:picMk id="9" creationId="{0612301C-5C53-2DF7-38C4-9AC1ECE4AD5C}"/>
          </ac:picMkLst>
        </pc:picChg>
        <pc:picChg chg="add mod">
          <ac:chgData name="Melandi Du Plooy" userId="fdb224ca-68eb-449d-b2c3-f8a8a0bb5034" providerId="ADAL" clId="{0074B2C2-969B-4211-9D7F-E19B45ED47D1}" dt="2024-09-12T00:45:22.785" v="17"/>
          <ac:picMkLst>
            <pc:docMk/>
            <pc:sldMk cId="4260461202" sldId="280"/>
            <ac:picMk id="11" creationId="{A3CC58C2-38C1-9C03-D5FD-2F0874847246}"/>
          </ac:picMkLst>
        </pc:picChg>
        <pc:picChg chg="add mod">
          <ac:chgData name="Melandi Du Plooy" userId="fdb224ca-68eb-449d-b2c3-f8a8a0bb5034" providerId="ADAL" clId="{0074B2C2-969B-4211-9D7F-E19B45ED47D1}" dt="2024-09-12T00:45:22.785" v="17"/>
          <ac:picMkLst>
            <pc:docMk/>
            <pc:sldMk cId="4260461202" sldId="280"/>
            <ac:picMk id="23" creationId="{C392E7E2-AFA8-F41F-1830-D4767D8B698F}"/>
          </ac:picMkLst>
        </pc:picChg>
        <pc:picChg chg="add mod">
          <ac:chgData name="Melandi Du Plooy" userId="fdb224ca-68eb-449d-b2c3-f8a8a0bb5034" providerId="ADAL" clId="{0074B2C2-969B-4211-9D7F-E19B45ED47D1}" dt="2024-09-12T00:45:22.785" v="17"/>
          <ac:picMkLst>
            <pc:docMk/>
            <pc:sldMk cId="4260461202" sldId="280"/>
            <ac:picMk id="28" creationId="{6300C137-1F2D-BBCA-874B-5D5C7F6872FD}"/>
          </ac:picMkLst>
        </pc:picChg>
        <pc:picChg chg="add mod">
          <ac:chgData name="Melandi Du Plooy" userId="fdb224ca-68eb-449d-b2c3-f8a8a0bb5034" providerId="ADAL" clId="{0074B2C2-969B-4211-9D7F-E19B45ED47D1}" dt="2024-09-12T00:45:22.785" v="17"/>
          <ac:picMkLst>
            <pc:docMk/>
            <pc:sldMk cId="4260461202" sldId="280"/>
            <ac:picMk id="30" creationId="{5BF16DDD-6206-9970-BCBB-891C211421A3}"/>
          </ac:picMkLst>
        </pc:picChg>
        <pc:cxnChg chg="mod">
          <ac:chgData name="Melandi Du Plooy" userId="fdb224ca-68eb-449d-b2c3-f8a8a0bb5034" providerId="ADAL" clId="{0074B2C2-969B-4211-9D7F-E19B45ED47D1}" dt="2024-09-12T00:45:22.785" v="17"/>
          <ac:cxnSpMkLst>
            <pc:docMk/>
            <pc:sldMk cId="4260461202" sldId="280"/>
            <ac:cxnSpMk id="14" creationId="{20EF6F66-9C7F-2ED7-925B-D73E8CDD05F3}"/>
          </ac:cxnSpMkLst>
        </pc:cxnChg>
        <pc:cxnChg chg="mod">
          <ac:chgData name="Melandi Du Plooy" userId="fdb224ca-68eb-449d-b2c3-f8a8a0bb5034" providerId="ADAL" clId="{0074B2C2-969B-4211-9D7F-E19B45ED47D1}" dt="2024-09-12T00:45:22.785" v="17"/>
          <ac:cxnSpMkLst>
            <pc:docMk/>
            <pc:sldMk cId="4260461202" sldId="280"/>
            <ac:cxnSpMk id="18" creationId="{D32B6735-44AB-0160-F1B7-3393C91657F2}"/>
          </ac:cxnSpMkLst>
        </pc:cxnChg>
        <pc:cxnChg chg="mod">
          <ac:chgData name="Melandi Du Plooy" userId="fdb224ca-68eb-449d-b2c3-f8a8a0bb5034" providerId="ADAL" clId="{0074B2C2-969B-4211-9D7F-E19B45ED47D1}" dt="2024-09-12T00:45:22.785" v="17"/>
          <ac:cxnSpMkLst>
            <pc:docMk/>
            <pc:sldMk cId="4260461202" sldId="280"/>
            <ac:cxnSpMk id="21" creationId="{FABC5B1C-CE9E-44B4-A7C2-54328C9E1069}"/>
          </ac:cxnSpMkLst>
        </pc:cxnChg>
        <pc:cxnChg chg="add mod">
          <ac:chgData name="Melandi Du Plooy" userId="fdb224ca-68eb-449d-b2c3-f8a8a0bb5034" providerId="ADAL" clId="{0074B2C2-969B-4211-9D7F-E19B45ED47D1}" dt="2024-09-12T00:45:22.785" v="17"/>
          <ac:cxnSpMkLst>
            <pc:docMk/>
            <pc:sldMk cId="4260461202" sldId="280"/>
            <ac:cxnSpMk id="25" creationId="{835CCBF1-21B3-D0D0-0FBC-11A1E2B6C04B}"/>
          </ac:cxnSpMkLst>
        </pc:cxnChg>
        <pc:cxnChg chg="add mod">
          <ac:chgData name="Melandi Du Plooy" userId="fdb224ca-68eb-449d-b2c3-f8a8a0bb5034" providerId="ADAL" clId="{0074B2C2-969B-4211-9D7F-E19B45ED47D1}" dt="2024-09-12T00:45:22.785" v="17"/>
          <ac:cxnSpMkLst>
            <pc:docMk/>
            <pc:sldMk cId="4260461202" sldId="280"/>
            <ac:cxnSpMk id="31" creationId="{62553A91-19DE-8B0F-400D-0514B71EC26A}"/>
          </ac:cxnSpMkLst>
        </pc:cxnChg>
      </pc:sldChg>
      <pc:sldChg chg="add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1024159287" sldId="281"/>
        </pc:sldMkLst>
        <pc:spChg chg="add 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2" creationId="{2A9579D4-E6C1-7685-AED3-9F9B3C661035}"/>
          </ac:spMkLst>
        </pc:spChg>
        <pc:spChg chg="add 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3" creationId="{6FD9DB16-32D3-E80B-1215-3E5147313916}"/>
          </ac:spMkLst>
        </pc:spChg>
        <pc:spChg chg="add 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4" creationId="{592DE09D-7B1E-6935-79FB-60712FAE595A}"/>
          </ac:spMkLst>
        </pc:spChg>
        <pc:spChg chg="add 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6" creationId="{4302513F-BBB1-505F-2EEC-9E8F3F1C83F5}"/>
          </ac:spMkLst>
        </pc:spChg>
        <pc:spChg chg="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9" creationId="{A0D865CF-49A4-4A70-ED69-2CBDE7F1B695}"/>
          </ac:spMkLst>
        </pc:spChg>
        <pc:spChg chg="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12" creationId="{52A05B7C-1FD9-00CC-B9EE-8EDD5EC1852F}"/>
          </ac:spMkLst>
        </pc:spChg>
        <pc:spChg chg="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15" creationId="{EEB45268-82E4-58C0-935B-413F1F8C560F}"/>
          </ac:spMkLst>
        </pc:spChg>
        <pc:spChg chg="add 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17" creationId="{6D7FDDEA-852B-0649-6E44-FE67EBC1BE7F}"/>
          </ac:spMkLst>
        </pc:spChg>
        <pc:spChg chg="add 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19" creationId="{5F0BAFE4-AB46-E4DA-7C55-124C71BFC001}"/>
          </ac:spMkLst>
        </pc:spChg>
        <pc:spChg chg="add 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22" creationId="{C95DD3DF-4470-8B8B-C38E-A250C3F0D594}"/>
          </ac:spMkLst>
        </pc:spChg>
        <pc:spChg chg="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24" creationId="{5E0063A3-B683-2FF8-6216-6DE763E2F11A}"/>
          </ac:spMkLst>
        </pc:spChg>
        <pc:spChg chg="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27" creationId="{4D51F4B3-031D-69B7-B087-922CF1B7E863}"/>
          </ac:spMkLst>
        </pc:spChg>
        <pc:spChg chg="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30" creationId="{6DF1AD41-7914-D5B3-13A9-04558C2DBDF4}"/>
          </ac:spMkLst>
        </pc:spChg>
        <pc:spChg chg="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33" creationId="{DE902394-C47C-C020-AACB-C345C49EFD9B}"/>
          </ac:spMkLst>
        </pc:spChg>
        <pc:spChg chg="add 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36" creationId="{C6DDCAB3-8919-9E24-DC10-6873973022E0}"/>
          </ac:spMkLst>
        </pc:spChg>
        <pc:spChg chg="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38" creationId="{4DAC6A0C-87A7-3C9C-E79A-BF4A42AF8C3D}"/>
          </ac:spMkLst>
        </pc:spChg>
        <pc:spChg chg="add 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40" creationId="{B91EB4D6-897A-BD6C-93FA-73D8C42FE845}"/>
          </ac:spMkLst>
        </pc:spChg>
        <pc:spChg chg="add mod">
          <ac:chgData name="Melandi Du Plooy" userId="fdb224ca-68eb-449d-b2c3-f8a8a0bb5034" providerId="ADAL" clId="{0074B2C2-969B-4211-9D7F-E19B45ED47D1}" dt="2024-09-12T00:54:47.362" v="68" actId="2711"/>
          <ac:spMkLst>
            <pc:docMk/>
            <pc:sldMk cId="1024159287" sldId="281"/>
            <ac:spMk id="41" creationId="{AD64C3F5-4619-7D59-565A-BC4936E97DE6}"/>
          </ac:spMkLst>
        </pc:spChg>
        <pc:grpChg chg="add mod">
          <ac:chgData name="Melandi Du Plooy" userId="fdb224ca-68eb-449d-b2c3-f8a8a0bb5034" providerId="ADAL" clId="{0074B2C2-969B-4211-9D7F-E19B45ED47D1}" dt="2024-09-12T00:45:41.211" v="20"/>
          <ac:grpSpMkLst>
            <pc:docMk/>
            <pc:sldMk cId="1024159287" sldId="281"/>
            <ac:grpSpMk id="8" creationId="{0F400CC5-DF3A-977B-B2EC-46C79E759A1A}"/>
          </ac:grpSpMkLst>
        </pc:grpChg>
        <pc:grpChg chg="add mod">
          <ac:chgData name="Melandi Du Plooy" userId="fdb224ca-68eb-449d-b2c3-f8a8a0bb5034" providerId="ADAL" clId="{0074B2C2-969B-4211-9D7F-E19B45ED47D1}" dt="2024-09-12T00:45:41.211" v="20"/>
          <ac:grpSpMkLst>
            <pc:docMk/>
            <pc:sldMk cId="1024159287" sldId="281"/>
            <ac:grpSpMk id="11" creationId="{4D15BF0F-2B31-024D-56BD-82619AE06E87}"/>
          </ac:grpSpMkLst>
        </pc:grpChg>
        <pc:grpChg chg="add mod">
          <ac:chgData name="Melandi Du Plooy" userId="fdb224ca-68eb-449d-b2c3-f8a8a0bb5034" providerId="ADAL" clId="{0074B2C2-969B-4211-9D7F-E19B45ED47D1}" dt="2024-09-12T00:45:41.211" v="20"/>
          <ac:grpSpMkLst>
            <pc:docMk/>
            <pc:sldMk cId="1024159287" sldId="281"/>
            <ac:grpSpMk id="14" creationId="{034395E5-5610-4BA1-E3CE-67DB9E94FE3A}"/>
          </ac:grpSpMkLst>
        </pc:grpChg>
        <pc:grpChg chg="add mod">
          <ac:chgData name="Melandi Du Plooy" userId="fdb224ca-68eb-449d-b2c3-f8a8a0bb5034" providerId="ADAL" clId="{0074B2C2-969B-4211-9D7F-E19B45ED47D1}" dt="2024-09-12T00:45:41.211" v="20"/>
          <ac:grpSpMkLst>
            <pc:docMk/>
            <pc:sldMk cId="1024159287" sldId="281"/>
            <ac:grpSpMk id="23" creationId="{9EDC2AC0-EAE8-CA48-A13B-185A35945AE3}"/>
          </ac:grpSpMkLst>
        </pc:grpChg>
        <pc:grpChg chg="add mod">
          <ac:chgData name="Melandi Du Plooy" userId="fdb224ca-68eb-449d-b2c3-f8a8a0bb5034" providerId="ADAL" clId="{0074B2C2-969B-4211-9D7F-E19B45ED47D1}" dt="2024-09-12T00:45:41.211" v="20"/>
          <ac:grpSpMkLst>
            <pc:docMk/>
            <pc:sldMk cId="1024159287" sldId="281"/>
            <ac:grpSpMk id="26" creationId="{7D509573-65B1-CEBF-373B-1D50E158D817}"/>
          </ac:grpSpMkLst>
        </pc:grpChg>
        <pc:grpChg chg="add mod">
          <ac:chgData name="Melandi Du Plooy" userId="fdb224ca-68eb-449d-b2c3-f8a8a0bb5034" providerId="ADAL" clId="{0074B2C2-969B-4211-9D7F-E19B45ED47D1}" dt="2024-09-12T00:45:41.211" v="20"/>
          <ac:grpSpMkLst>
            <pc:docMk/>
            <pc:sldMk cId="1024159287" sldId="281"/>
            <ac:grpSpMk id="29" creationId="{6D72A6E4-B47C-BF57-13A0-42BD15B66AAE}"/>
          </ac:grpSpMkLst>
        </pc:grpChg>
        <pc:grpChg chg="add mod">
          <ac:chgData name="Melandi Du Plooy" userId="fdb224ca-68eb-449d-b2c3-f8a8a0bb5034" providerId="ADAL" clId="{0074B2C2-969B-4211-9D7F-E19B45ED47D1}" dt="2024-09-12T00:45:41.211" v="20"/>
          <ac:grpSpMkLst>
            <pc:docMk/>
            <pc:sldMk cId="1024159287" sldId="281"/>
            <ac:grpSpMk id="32" creationId="{C32175DA-47CA-E200-57E0-D0D269547812}"/>
          </ac:grpSpMkLst>
        </pc:grpChg>
        <pc:grpChg chg="add mod">
          <ac:chgData name="Melandi Du Plooy" userId="fdb224ca-68eb-449d-b2c3-f8a8a0bb5034" providerId="ADAL" clId="{0074B2C2-969B-4211-9D7F-E19B45ED47D1}" dt="2024-09-12T00:45:41.211" v="20"/>
          <ac:grpSpMkLst>
            <pc:docMk/>
            <pc:sldMk cId="1024159287" sldId="281"/>
            <ac:grpSpMk id="37" creationId="{A175B025-6B1C-CDD7-F107-A421CEC60D25}"/>
          </ac:grpSpMkLst>
        </pc:grpChg>
        <pc:picChg chg="add 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5" creationId="{5A0B767D-2A0B-469D-2C5C-D9DE0E8577BD}"/>
          </ac:picMkLst>
        </pc:picChg>
        <pc:picChg chg="add 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7" creationId="{AC2C2776-E371-15F9-F6B2-50C82439D298}"/>
          </ac:picMkLst>
        </pc:picChg>
        <pc:picChg chg="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10" creationId="{7394904B-0A19-B8F3-0D40-3268CDA2A5C2}"/>
          </ac:picMkLst>
        </pc:picChg>
        <pc:picChg chg="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13" creationId="{B31DAE2F-103C-2BE4-5E3D-CAB1834C8844}"/>
          </ac:picMkLst>
        </pc:picChg>
        <pc:picChg chg="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16" creationId="{B643FF9D-321D-F514-D7C1-5323F7EE70BE}"/>
          </ac:picMkLst>
        </pc:picChg>
        <pc:picChg chg="add 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18" creationId="{B59E3C51-AA16-23EB-A82D-564BB9FF3F1F}"/>
          </ac:picMkLst>
        </pc:picChg>
        <pc:picChg chg="add 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20" creationId="{CF34AACF-1EE3-5242-119E-D8E4959FADB0}"/>
          </ac:picMkLst>
        </pc:picChg>
        <pc:picChg chg="add 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21" creationId="{19962319-4AF2-31F7-B018-BC8909BDACC2}"/>
          </ac:picMkLst>
        </pc:picChg>
        <pc:picChg chg="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25" creationId="{7D74AC58-6E39-5D9B-A2AF-63BAA2B99099}"/>
          </ac:picMkLst>
        </pc:picChg>
        <pc:picChg chg="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28" creationId="{7D7F1877-B165-5273-1E3A-7031C3C4F311}"/>
          </ac:picMkLst>
        </pc:picChg>
        <pc:picChg chg="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31" creationId="{C462AE47-847F-580F-0DE1-FF8796EE3E03}"/>
          </ac:picMkLst>
        </pc:picChg>
        <pc:picChg chg="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34" creationId="{4858902C-03CF-6F00-8757-6C2E461DC504}"/>
          </ac:picMkLst>
        </pc:picChg>
        <pc:picChg chg="add 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35" creationId="{9ECD3207-85A6-CC9C-0F8E-796869ED5ACE}"/>
          </ac:picMkLst>
        </pc:picChg>
        <pc:picChg chg="mod">
          <ac:chgData name="Melandi Du Plooy" userId="fdb224ca-68eb-449d-b2c3-f8a8a0bb5034" providerId="ADAL" clId="{0074B2C2-969B-4211-9D7F-E19B45ED47D1}" dt="2024-09-12T00:45:41.211" v="20"/>
          <ac:picMkLst>
            <pc:docMk/>
            <pc:sldMk cId="1024159287" sldId="281"/>
            <ac:picMk id="39" creationId="{F227C8B1-0C09-A43F-D66A-D9B1B5933BFE}"/>
          </ac:picMkLst>
        </pc:pic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42" creationId="{E5DFFD98-11F4-304E-62AF-2695B097C239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43" creationId="{6F37E50B-D45F-0122-3BF8-125A9BDE918E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44" creationId="{C47B9193-FEF6-3F49-FE50-247FCE1F1D75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45" creationId="{4A001239-A319-2897-C4E5-C2CE6CD687CA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46" creationId="{C5875D73-7581-7C96-2A5C-B49B326BAD36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47" creationId="{6A102CC1-9691-874D-EA61-EF2D413670AD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48" creationId="{08E9D1AF-6E64-4F98-755C-ECCDA48F5EDE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49" creationId="{4458E3FB-D89B-92C6-1209-41E215B32C82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50" creationId="{9F695DE8-8931-8CD7-5344-ACF9A15297E2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51" creationId="{6D6BD63F-E02E-0894-98D9-789648777AF0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52" creationId="{3CAC8912-32D4-6EC8-A727-EE6478A0BD01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53" creationId="{CE185064-9A8D-40E0-CDAB-58482BE7A383}"/>
          </ac:cxnSpMkLst>
        </pc:cxnChg>
        <pc:cxnChg chg="add mod">
          <ac:chgData name="Melandi Du Plooy" userId="fdb224ca-68eb-449d-b2c3-f8a8a0bb5034" providerId="ADAL" clId="{0074B2C2-969B-4211-9D7F-E19B45ED47D1}" dt="2024-09-12T00:45:41.211" v="20"/>
          <ac:cxnSpMkLst>
            <pc:docMk/>
            <pc:sldMk cId="1024159287" sldId="281"/>
            <ac:cxnSpMk id="54" creationId="{5A050918-054B-CE3E-4F05-08F0C49A604B}"/>
          </ac:cxnSpMkLst>
        </pc:cxnChg>
      </pc:sldChg>
      <pc:sldChg chg="add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1662361101" sldId="282"/>
        </pc:sldMkLst>
        <pc:spChg chg="add mod">
          <ac:chgData name="Melandi Du Plooy" userId="fdb224ca-68eb-449d-b2c3-f8a8a0bb5034" providerId="ADAL" clId="{0074B2C2-969B-4211-9D7F-E19B45ED47D1}" dt="2024-09-12T00:54:55.772" v="69" actId="2711"/>
          <ac:spMkLst>
            <pc:docMk/>
            <pc:sldMk cId="1662361101" sldId="282"/>
            <ac:spMk id="2" creationId="{32E59F88-6FA1-1D0B-1311-B2544E707BF4}"/>
          </ac:spMkLst>
        </pc:spChg>
        <pc:spChg chg="add mod">
          <ac:chgData name="Melandi Du Plooy" userId="fdb224ca-68eb-449d-b2c3-f8a8a0bb5034" providerId="ADAL" clId="{0074B2C2-969B-4211-9D7F-E19B45ED47D1}" dt="2024-09-12T00:56:31.050" v="86" actId="1035"/>
          <ac:spMkLst>
            <pc:docMk/>
            <pc:sldMk cId="1662361101" sldId="282"/>
            <ac:spMk id="3" creationId="{929A039D-B2F4-6923-887D-43AC0AD0CCF4}"/>
          </ac:spMkLst>
        </pc:spChg>
        <pc:spChg chg="add mod">
          <ac:chgData name="Melandi Du Plooy" userId="fdb224ca-68eb-449d-b2c3-f8a8a0bb5034" providerId="ADAL" clId="{0074B2C2-969B-4211-9D7F-E19B45ED47D1}" dt="2024-09-12T00:56:34.714" v="87" actId="1076"/>
          <ac:spMkLst>
            <pc:docMk/>
            <pc:sldMk cId="1662361101" sldId="282"/>
            <ac:spMk id="4" creationId="{C4BFEA6B-B58D-4D86-3082-E9D426F51713}"/>
          </ac:spMkLst>
        </pc:spChg>
        <pc:spChg chg="add mod">
          <ac:chgData name="Melandi Du Plooy" userId="fdb224ca-68eb-449d-b2c3-f8a8a0bb5034" providerId="ADAL" clId="{0074B2C2-969B-4211-9D7F-E19B45ED47D1}" dt="2024-09-12T00:56:42.196" v="88" actId="1076"/>
          <ac:spMkLst>
            <pc:docMk/>
            <pc:sldMk cId="1662361101" sldId="282"/>
            <ac:spMk id="5" creationId="{9514535D-D157-D8E6-D38D-421BD269A437}"/>
          </ac:spMkLst>
        </pc:spChg>
      </pc:sldChg>
      <pc:sldChg chg="add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3437195708" sldId="283"/>
        </pc:sldMkLst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2" creationId="{8926F576-EEB5-8873-A1AE-B8FBE74EEC26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3" creationId="{94948543-7A28-6C47-5E07-472904AD77D7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4" creationId="{EEB7C9CC-DA2A-EAD6-BF7A-DA3580E6D6C6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5" creationId="{A6AA929E-E1CB-31F0-8FAB-5D291AC1358B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7" creationId="{4E243E2B-B844-9DCE-9546-9178603E3929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10" creationId="{F1184A90-C500-F6F5-39B7-CA92E0ED9FC2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13" creationId="{7C3B443A-2B98-964B-491D-B456C7F294B3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15" creationId="{6EC6B1C3-9C18-16B2-36C4-C704181C51F5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17" creationId="{6B5C3B8E-F4BF-953D-45A5-B5A17F1573B6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19" creationId="{64A33621-91E1-3FB2-155C-E59D74C25983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21" creationId="{80EC1F34-F2B8-6439-DF71-25888A2D0517}"/>
          </ac:spMkLst>
        </pc:spChg>
        <pc:spChg chg="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24" creationId="{81D0A075-E0BA-762F-BA6A-5A8F8D69F86B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26" creationId="{2633DD89-E764-4E84-CBEA-9802E5E0BCFD}"/>
          </ac:spMkLst>
        </pc:spChg>
        <pc:spChg chg="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29" creationId="{4AD0ECE6-B8BD-42F9-07E3-04F0FFE74ECA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32" creationId="{660E71AA-D168-D8B2-4C7F-F053038888F3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36" creationId="{12D8813F-FC13-5BF5-F7FE-DE7A4E552713}"/>
          </ac:spMkLst>
        </pc:spChg>
        <pc:spChg chg="add mod">
          <ac:chgData name="Melandi Du Plooy" userId="fdb224ca-68eb-449d-b2c3-f8a8a0bb5034" providerId="ADAL" clId="{0074B2C2-969B-4211-9D7F-E19B45ED47D1}" dt="2024-09-12T00:56:49.231" v="89" actId="2711"/>
          <ac:spMkLst>
            <pc:docMk/>
            <pc:sldMk cId="3437195708" sldId="283"/>
            <ac:spMk id="37" creationId="{16F1A46F-0AE9-C44C-9241-257163B97C90}"/>
          </ac:spMkLst>
        </pc:spChg>
        <pc:grpChg chg="add mod">
          <ac:chgData name="Melandi Du Plooy" userId="fdb224ca-68eb-449d-b2c3-f8a8a0bb5034" providerId="ADAL" clId="{0074B2C2-969B-4211-9D7F-E19B45ED47D1}" dt="2024-09-12T00:46:08.130" v="24"/>
          <ac:grpSpMkLst>
            <pc:docMk/>
            <pc:sldMk cId="3437195708" sldId="283"/>
            <ac:grpSpMk id="23" creationId="{83BF7E85-664D-2173-7AF3-D5B5C3459186}"/>
          </ac:grpSpMkLst>
        </pc:grpChg>
        <pc:grpChg chg="add mod">
          <ac:chgData name="Melandi Du Plooy" userId="fdb224ca-68eb-449d-b2c3-f8a8a0bb5034" providerId="ADAL" clId="{0074B2C2-969B-4211-9D7F-E19B45ED47D1}" dt="2024-09-12T00:46:08.130" v="24"/>
          <ac:grpSpMkLst>
            <pc:docMk/>
            <pc:sldMk cId="3437195708" sldId="283"/>
            <ac:grpSpMk id="28" creationId="{969891DF-5F6C-8995-18E1-A3271D20FE06}"/>
          </ac:grpSpMkLst>
        </pc:grp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6" creationId="{54909870-834C-7D93-2D67-7070CDB44C2F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8" creationId="{DCCC35CF-CED0-766D-E52E-8B71212C804D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9" creationId="{A2EE306E-804F-2BC8-2725-1DEF3BF618CD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11" creationId="{82017F0E-9C70-5211-0E5C-BBF7BA3836BA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14" creationId="{A01184D3-DF69-D060-DC8A-C39FB0601C72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16" creationId="{8B9EE9D4-B053-E717-4B5B-70517EC7F834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18" creationId="{6521B96F-BDB1-FBB9-BCDD-76F7443F4B4E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20" creationId="{F89EA956-86A1-203C-19BD-255BF94243C2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22" creationId="{70736587-D901-D710-3DF1-881EB34A6905}"/>
          </ac:picMkLst>
        </pc:picChg>
        <pc:picChg chg="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25" creationId="{CBE9C45E-BE1C-FE19-79B8-C8B084A92020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27" creationId="{DF3686C0-6822-4381-4BB8-DB80547F1B05}"/>
          </ac:picMkLst>
        </pc:picChg>
        <pc:picChg chg="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30" creationId="{98F45A1E-DC7C-D287-5FB1-8BFA2751CC1C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33" creationId="{AD30DBA6-51EF-CE7A-DF7D-07A456B3183C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35" creationId="{8CC821C7-5A36-D939-232E-2078A1CC2E40}"/>
          </ac:picMkLst>
        </pc:picChg>
        <pc:picChg chg="add mod">
          <ac:chgData name="Melandi Du Plooy" userId="fdb224ca-68eb-449d-b2c3-f8a8a0bb5034" providerId="ADAL" clId="{0074B2C2-969B-4211-9D7F-E19B45ED47D1}" dt="2024-09-12T00:46:08.130" v="24"/>
          <ac:picMkLst>
            <pc:docMk/>
            <pc:sldMk cId="3437195708" sldId="283"/>
            <ac:picMk id="38" creationId="{667E91EF-1F61-B613-9605-76F698D1FC2B}"/>
          </ac:picMkLst>
        </pc:picChg>
        <pc:cxnChg chg="add mod">
          <ac:chgData name="Melandi Du Plooy" userId="fdb224ca-68eb-449d-b2c3-f8a8a0bb5034" providerId="ADAL" clId="{0074B2C2-969B-4211-9D7F-E19B45ED47D1}" dt="2024-09-12T00:46:08.130" v="24"/>
          <ac:cxnSpMkLst>
            <pc:docMk/>
            <pc:sldMk cId="3437195708" sldId="283"/>
            <ac:cxnSpMk id="12" creationId="{862F686A-1547-7EE4-01B4-5C9EBFB8DE84}"/>
          </ac:cxnSpMkLst>
        </pc:cxnChg>
        <pc:cxnChg chg="add mod">
          <ac:chgData name="Melandi Du Plooy" userId="fdb224ca-68eb-449d-b2c3-f8a8a0bb5034" providerId="ADAL" clId="{0074B2C2-969B-4211-9D7F-E19B45ED47D1}" dt="2024-09-12T00:46:08.130" v="24"/>
          <ac:cxnSpMkLst>
            <pc:docMk/>
            <pc:sldMk cId="3437195708" sldId="283"/>
            <ac:cxnSpMk id="31" creationId="{491F1DC7-AF26-8183-E72C-802A436E4EA7}"/>
          </ac:cxnSpMkLst>
        </pc:cxnChg>
        <pc:cxnChg chg="add mod">
          <ac:chgData name="Melandi Du Plooy" userId="fdb224ca-68eb-449d-b2c3-f8a8a0bb5034" providerId="ADAL" clId="{0074B2C2-969B-4211-9D7F-E19B45ED47D1}" dt="2024-09-12T00:46:08.130" v="24"/>
          <ac:cxnSpMkLst>
            <pc:docMk/>
            <pc:sldMk cId="3437195708" sldId="283"/>
            <ac:cxnSpMk id="34" creationId="{B9B4E239-B031-F5CB-C092-90644F8F7B1F}"/>
          </ac:cxnSpMkLst>
        </pc:cxnChg>
        <pc:cxnChg chg="add mod">
          <ac:chgData name="Melandi Du Plooy" userId="fdb224ca-68eb-449d-b2c3-f8a8a0bb5034" providerId="ADAL" clId="{0074B2C2-969B-4211-9D7F-E19B45ED47D1}" dt="2024-09-12T00:46:08.130" v="24"/>
          <ac:cxnSpMkLst>
            <pc:docMk/>
            <pc:sldMk cId="3437195708" sldId="283"/>
            <ac:cxnSpMk id="39" creationId="{F54C7BBC-FA54-29B8-FB7F-955CC4AC94AF}"/>
          </ac:cxnSpMkLst>
        </pc:cxnChg>
      </pc:sldChg>
      <pc:sldChg chg="add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4144030645" sldId="284"/>
        </pc:sldMkLst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2" creationId="{85097C0C-4081-111B-35D5-7280FAD65EEF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3" creationId="{B292F0E3-1F6F-0298-FE6C-3DC87EF4BD18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4" creationId="{FFADE1F7-8C3B-E71E-073E-B7B67F685CEC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6" creationId="{2843B6F9-23E1-568B-8846-B7AB4FA126AF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8" creationId="{F196CD97-06B9-E5D1-C4D7-967317D979AE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10" creationId="{63EFA7EC-AB2E-46DB-3AAA-10F8A4C57DF7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12" creationId="{8A2C5656-41E5-6D05-95EC-0F17BED256A5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14" creationId="{A2D107E5-FDEF-E62E-4334-8FEA22AF3B31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16" creationId="{CF7DFAB3-B43C-B901-92EC-A180B195F62D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18" creationId="{9AD5872E-0ED8-F608-984F-2837E7118064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20" creationId="{4F01A867-C7E0-CD56-886D-C9BE820DF2AE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22" creationId="{FB485B22-4CF9-E5C5-6C14-093CC20AD9B1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24" creationId="{14F7314E-3CFD-248D-5C24-EEDBF296C901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26" creationId="{7E01EB70-90CB-2B23-C389-6B9970053F90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28" creationId="{1D2B3C27-734A-DF8C-3093-837C1E4002A4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30" creationId="{F11743DB-E2A9-496C-CD82-94C5EA1D16DB}"/>
          </ac:spMkLst>
        </pc:spChg>
        <pc:spChg chg="add mod">
          <ac:chgData name="Melandi Du Plooy" userId="fdb224ca-68eb-449d-b2c3-f8a8a0bb5034" providerId="ADAL" clId="{0074B2C2-969B-4211-9D7F-E19B45ED47D1}" dt="2024-09-12T00:56:58.260" v="90" actId="2711"/>
          <ac:spMkLst>
            <pc:docMk/>
            <pc:sldMk cId="4144030645" sldId="284"/>
            <ac:spMk id="32" creationId="{0A5D463A-DC45-A1E4-9FD3-8B09894DC2D5}"/>
          </ac:spMkLst>
        </pc:sp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5" creationId="{0277B14D-CE7E-2354-7873-C910411B7606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7" creationId="{51FA90EB-91EA-842E-E101-484EB3D8974F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9" creationId="{283F6D0B-4FC8-EE99-C2FB-8C80436A7523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11" creationId="{6923C4DE-7330-2EFA-0858-21B5A1C0243A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13" creationId="{70ED8904-3F3F-7548-2F8F-8552B2458839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15" creationId="{49EB4A51-4956-24C0-FD34-74843833575D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17" creationId="{BF28DBBC-9F7A-BF37-F1F3-A6C7A6249962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19" creationId="{41A04604-3A08-BBB1-CA10-F7D4D9699C41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21" creationId="{1729E576-50D9-18FE-C10B-CB837240C918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23" creationId="{AB62531F-C9CD-2DBF-3151-527D2C08AAAE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25" creationId="{6222B1E6-8578-D2B2-50E6-C981F30FE8F7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27" creationId="{82FA21DC-83C9-A165-8209-F34F68E425B6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29" creationId="{5E8419B7-046C-90D5-F284-6726620EBAD0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31" creationId="{3F0B69D3-C174-E082-EA4F-C36C3BFEC09B}"/>
          </ac:picMkLst>
        </pc:picChg>
        <pc:picChg chg="add mod">
          <ac:chgData name="Melandi Du Plooy" userId="fdb224ca-68eb-449d-b2c3-f8a8a0bb5034" providerId="ADAL" clId="{0074B2C2-969B-4211-9D7F-E19B45ED47D1}" dt="2024-09-12T00:46:15.280" v="25"/>
          <ac:picMkLst>
            <pc:docMk/>
            <pc:sldMk cId="4144030645" sldId="284"/>
            <ac:picMk id="33" creationId="{32CBB4E3-8579-3255-D5D0-2C6C2AEB300C}"/>
          </ac:picMkLst>
        </pc:picChg>
        <pc:cxnChg chg="add mod">
          <ac:chgData name="Melandi Du Plooy" userId="fdb224ca-68eb-449d-b2c3-f8a8a0bb5034" providerId="ADAL" clId="{0074B2C2-969B-4211-9D7F-E19B45ED47D1}" dt="2024-09-12T00:46:15.280" v="25"/>
          <ac:cxnSpMkLst>
            <pc:docMk/>
            <pc:sldMk cId="4144030645" sldId="284"/>
            <ac:cxnSpMk id="34" creationId="{C0F03CA1-708D-E8E0-E940-F1D103238F7E}"/>
          </ac:cxnSpMkLst>
        </pc:cxnChg>
        <pc:cxnChg chg="add mod">
          <ac:chgData name="Melandi Du Plooy" userId="fdb224ca-68eb-449d-b2c3-f8a8a0bb5034" providerId="ADAL" clId="{0074B2C2-969B-4211-9D7F-E19B45ED47D1}" dt="2024-09-12T00:46:15.280" v="25"/>
          <ac:cxnSpMkLst>
            <pc:docMk/>
            <pc:sldMk cId="4144030645" sldId="284"/>
            <ac:cxnSpMk id="35" creationId="{AE20B99C-6C3F-70B9-7F5F-9F54A2F046F9}"/>
          </ac:cxnSpMkLst>
        </pc:cxnChg>
        <pc:cxnChg chg="add mod">
          <ac:chgData name="Melandi Du Plooy" userId="fdb224ca-68eb-449d-b2c3-f8a8a0bb5034" providerId="ADAL" clId="{0074B2C2-969B-4211-9D7F-E19B45ED47D1}" dt="2024-09-12T00:46:15.280" v="25"/>
          <ac:cxnSpMkLst>
            <pc:docMk/>
            <pc:sldMk cId="4144030645" sldId="284"/>
            <ac:cxnSpMk id="36" creationId="{3873482A-95B2-BFC8-72D9-E3CAFB8347FD}"/>
          </ac:cxnSpMkLst>
        </pc:cxnChg>
        <pc:cxnChg chg="add mod">
          <ac:chgData name="Melandi Du Plooy" userId="fdb224ca-68eb-449d-b2c3-f8a8a0bb5034" providerId="ADAL" clId="{0074B2C2-969B-4211-9D7F-E19B45ED47D1}" dt="2024-09-12T00:46:15.280" v="25"/>
          <ac:cxnSpMkLst>
            <pc:docMk/>
            <pc:sldMk cId="4144030645" sldId="284"/>
            <ac:cxnSpMk id="37" creationId="{7677C8D9-C88C-0E28-81AD-662B81428E39}"/>
          </ac:cxnSpMkLst>
        </pc:cxnChg>
        <pc:cxnChg chg="add mod">
          <ac:chgData name="Melandi Du Plooy" userId="fdb224ca-68eb-449d-b2c3-f8a8a0bb5034" providerId="ADAL" clId="{0074B2C2-969B-4211-9D7F-E19B45ED47D1}" dt="2024-09-12T00:46:15.280" v="25"/>
          <ac:cxnSpMkLst>
            <pc:docMk/>
            <pc:sldMk cId="4144030645" sldId="284"/>
            <ac:cxnSpMk id="38" creationId="{DDC2BE24-54E9-C747-8ED5-8C0BDD1A3B8C}"/>
          </ac:cxnSpMkLst>
        </pc:cxnChg>
      </pc:sldChg>
      <pc:sldChg chg="add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925280795" sldId="285"/>
        </pc:sldMkLst>
        <pc:spChg chg="add 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2" creationId="{D9473EB2-8C25-3F96-4D67-6474775A4CFE}"/>
          </ac:spMkLst>
        </pc:spChg>
        <pc:spChg chg="add mod">
          <ac:chgData name="Melandi Du Plooy" userId="fdb224ca-68eb-449d-b2c3-f8a8a0bb5034" providerId="ADAL" clId="{0074B2C2-969B-4211-9D7F-E19B45ED47D1}" dt="2024-09-12T00:57:09.477" v="92" actId="255"/>
          <ac:spMkLst>
            <pc:docMk/>
            <pc:sldMk cId="925280795" sldId="285"/>
            <ac:spMk id="3" creationId="{7691F542-5CB6-6A01-F47E-48EFA18D4DA1}"/>
          </ac:spMkLst>
        </pc:spChg>
        <pc:spChg chg="add 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4" creationId="{1C6A4655-1648-39EC-BA06-80FABF8D0DDA}"/>
          </ac:spMkLst>
        </pc:spChg>
        <pc:spChg chg="add 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6" creationId="{FD512ED2-C55B-3DBE-0797-67B655E636F0}"/>
          </ac:spMkLst>
        </pc:spChg>
        <pc:spChg chg="add 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8" creationId="{DD7F0B92-5EB0-CBB5-E8E6-AE53DFFDD0C4}"/>
          </ac:spMkLst>
        </pc:spChg>
        <pc:spChg chg="add 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10" creationId="{1F7DA388-5E66-E249-C9CE-737FAC71D48B}"/>
          </ac:spMkLst>
        </pc:spChg>
        <pc:spChg chg="add 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12" creationId="{6982810E-B4DE-510D-17C7-9C35B0672B8A}"/>
          </ac:spMkLst>
        </pc:spChg>
        <pc:spChg chg="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14" creationId="{3B0BB702-9CE2-E252-42EE-EC5F37ECF678}"/>
          </ac:spMkLst>
        </pc:spChg>
        <pc:spChg chg="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15" creationId="{8DCA7F09-942A-83EA-DB73-53935CACBE8D}"/>
          </ac:spMkLst>
        </pc:spChg>
        <pc:spChg chg="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18" creationId="{3ED209E9-8006-51EF-46BD-B688840F99D1}"/>
          </ac:spMkLst>
        </pc:spChg>
        <pc:spChg chg="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19" creationId="{C1AAAC0D-88B2-7CF8-EC6C-8016070D989F}"/>
          </ac:spMkLst>
        </pc:spChg>
        <pc:spChg chg="add 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23" creationId="{E743CAB8-35EF-9EA4-D9CC-B28A70C6BC03}"/>
          </ac:spMkLst>
        </pc:spChg>
        <pc:spChg chg="add 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25" creationId="{F4EBC06D-C040-2303-5D93-763214FD3072}"/>
          </ac:spMkLst>
        </pc:spChg>
        <pc:spChg chg="add 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27" creationId="{ED47ED1F-5A71-02D0-0DD4-589A78BC466C}"/>
          </ac:spMkLst>
        </pc:spChg>
        <pc:spChg chg="add mod">
          <ac:chgData name="Melandi Du Plooy" userId="fdb224ca-68eb-449d-b2c3-f8a8a0bb5034" providerId="ADAL" clId="{0074B2C2-969B-4211-9D7F-E19B45ED47D1}" dt="2024-09-12T00:57:04.402" v="91" actId="2711"/>
          <ac:spMkLst>
            <pc:docMk/>
            <pc:sldMk cId="925280795" sldId="285"/>
            <ac:spMk id="30" creationId="{827AC6CE-88E5-FB33-DE22-28AC53E626C5}"/>
          </ac:spMkLst>
        </pc:spChg>
        <pc:grpChg chg="add mod">
          <ac:chgData name="Melandi Du Plooy" userId="fdb224ca-68eb-449d-b2c3-f8a8a0bb5034" providerId="ADAL" clId="{0074B2C2-969B-4211-9D7F-E19B45ED47D1}" dt="2024-09-12T00:46:21.866" v="26"/>
          <ac:grpSpMkLst>
            <pc:docMk/>
            <pc:sldMk cId="925280795" sldId="285"/>
            <ac:grpSpMk id="13" creationId="{B7875DDF-6FB6-DDAF-3F4E-F63A718A9A83}"/>
          </ac:grpSpMkLst>
        </pc:grpChg>
        <pc:grpChg chg="add mod">
          <ac:chgData name="Melandi Du Plooy" userId="fdb224ca-68eb-449d-b2c3-f8a8a0bb5034" providerId="ADAL" clId="{0074B2C2-969B-4211-9D7F-E19B45ED47D1}" dt="2024-09-12T00:46:21.866" v="26"/>
          <ac:grpSpMkLst>
            <pc:docMk/>
            <pc:sldMk cId="925280795" sldId="285"/>
            <ac:grpSpMk id="17" creationId="{E0E4E062-281E-2D7C-E71E-02E5BB085417}"/>
          </ac:grpSpMkLst>
        </pc:grpChg>
        <pc:picChg chg="add mod">
          <ac:chgData name="Melandi Du Plooy" userId="fdb224ca-68eb-449d-b2c3-f8a8a0bb5034" providerId="ADAL" clId="{0074B2C2-969B-4211-9D7F-E19B45ED47D1}" dt="2024-09-12T00:46:21.866" v="26"/>
          <ac:picMkLst>
            <pc:docMk/>
            <pc:sldMk cId="925280795" sldId="285"/>
            <ac:picMk id="5" creationId="{AB53D3FC-2CDC-E63B-FEB5-E515160B0D5C}"/>
          </ac:picMkLst>
        </pc:picChg>
        <pc:picChg chg="add mod">
          <ac:chgData name="Melandi Du Plooy" userId="fdb224ca-68eb-449d-b2c3-f8a8a0bb5034" providerId="ADAL" clId="{0074B2C2-969B-4211-9D7F-E19B45ED47D1}" dt="2024-09-12T00:46:21.866" v="26"/>
          <ac:picMkLst>
            <pc:docMk/>
            <pc:sldMk cId="925280795" sldId="285"/>
            <ac:picMk id="7" creationId="{F28A20AD-7B7D-B5D9-7532-E2F946493FCD}"/>
          </ac:picMkLst>
        </pc:picChg>
        <pc:picChg chg="add mod">
          <ac:chgData name="Melandi Du Plooy" userId="fdb224ca-68eb-449d-b2c3-f8a8a0bb5034" providerId="ADAL" clId="{0074B2C2-969B-4211-9D7F-E19B45ED47D1}" dt="2024-09-12T00:46:21.866" v="26"/>
          <ac:picMkLst>
            <pc:docMk/>
            <pc:sldMk cId="925280795" sldId="285"/>
            <ac:picMk id="9" creationId="{BE37CBA4-D08F-34C1-6451-7729E4A4EBF0}"/>
          </ac:picMkLst>
        </pc:picChg>
        <pc:picChg chg="add mod">
          <ac:chgData name="Melandi Du Plooy" userId="fdb224ca-68eb-449d-b2c3-f8a8a0bb5034" providerId="ADAL" clId="{0074B2C2-969B-4211-9D7F-E19B45ED47D1}" dt="2024-09-12T00:46:21.866" v="26"/>
          <ac:picMkLst>
            <pc:docMk/>
            <pc:sldMk cId="925280795" sldId="285"/>
            <ac:picMk id="11" creationId="{8EF61840-8C34-04FD-6273-AA72DE1F736A}"/>
          </ac:picMkLst>
        </pc:picChg>
        <pc:picChg chg="mod">
          <ac:chgData name="Melandi Du Plooy" userId="fdb224ca-68eb-449d-b2c3-f8a8a0bb5034" providerId="ADAL" clId="{0074B2C2-969B-4211-9D7F-E19B45ED47D1}" dt="2024-09-12T00:46:21.866" v="26"/>
          <ac:picMkLst>
            <pc:docMk/>
            <pc:sldMk cId="925280795" sldId="285"/>
            <ac:picMk id="16" creationId="{CF79C004-B344-512D-3073-C9CDA8737587}"/>
          </ac:picMkLst>
        </pc:picChg>
        <pc:picChg chg="mod">
          <ac:chgData name="Melandi Du Plooy" userId="fdb224ca-68eb-449d-b2c3-f8a8a0bb5034" providerId="ADAL" clId="{0074B2C2-969B-4211-9D7F-E19B45ED47D1}" dt="2024-09-12T00:46:21.866" v="26"/>
          <ac:picMkLst>
            <pc:docMk/>
            <pc:sldMk cId="925280795" sldId="285"/>
            <ac:picMk id="20" creationId="{D191C613-8F40-AB36-08F4-27FF13D437C7}"/>
          </ac:picMkLst>
        </pc:picChg>
        <pc:picChg chg="add mod">
          <ac:chgData name="Melandi Du Plooy" userId="fdb224ca-68eb-449d-b2c3-f8a8a0bb5034" providerId="ADAL" clId="{0074B2C2-969B-4211-9D7F-E19B45ED47D1}" dt="2024-09-12T00:46:21.866" v="26"/>
          <ac:picMkLst>
            <pc:docMk/>
            <pc:sldMk cId="925280795" sldId="285"/>
            <ac:picMk id="26" creationId="{8BF6C929-A6B6-157E-7035-806042877B88}"/>
          </ac:picMkLst>
        </pc:picChg>
        <pc:picChg chg="add mod">
          <ac:chgData name="Melandi Du Plooy" userId="fdb224ca-68eb-449d-b2c3-f8a8a0bb5034" providerId="ADAL" clId="{0074B2C2-969B-4211-9D7F-E19B45ED47D1}" dt="2024-09-12T00:46:21.866" v="26"/>
          <ac:picMkLst>
            <pc:docMk/>
            <pc:sldMk cId="925280795" sldId="285"/>
            <ac:picMk id="28" creationId="{6E17DB55-161D-5FFB-9F56-DDEC39B3A410}"/>
          </ac:picMkLst>
        </pc:picChg>
        <pc:picChg chg="add mod">
          <ac:chgData name="Melandi Du Plooy" userId="fdb224ca-68eb-449d-b2c3-f8a8a0bb5034" providerId="ADAL" clId="{0074B2C2-969B-4211-9D7F-E19B45ED47D1}" dt="2024-09-12T00:46:21.866" v="26"/>
          <ac:picMkLst>
            <pc:docMk/>
            <pc:sldMk cId="925280795" sldId="285"/>
            <ac:picMk id="31" creationId="{81647D00-2233-7A69-C9DF-B6DBBEDE2FC9}"/>
          </ac:picMkLst>
        </pc:picChg>
        <pc:cxnChg chg="add mod">
          <ac:chgData name="Melandi Du Plooy" userId="fdb224ca-68eb-449d-b2c3-f8a8a0bb5034" providerId="ADAL" clId="{0074B2C2-969B-4211-9D7F-E19B45ED47D1}" dt="2024-09-12T00:46:21.866" v="26"/>
          <ac:cxnSpMkLst>
            <pc:docMk/>
            <pc:sldMk cId="925280795" sldId="285"/>
            <ac:cxnSpMk id="21" creationId="{E99A7B35-E2CE-34E7-8EA3-5F5B74140D29}"/>
          </ac:cxnSpMkLst>
        </pc:cxnChg>
        <pc:cxnChg chg="add mod">
          <ac:chgData name="Melandi Du Plooy" userId="fdb224ca-68eb-449d-b2c3-f8a8a0bb5034" providerId="ADAL" clId="{0074B2C2-969B-4211-9D7F-E19B45ED47D1}" dt="2024-09-12T00:46:21.866" v="26"/>
          <ac:cxnSpMkLst>
            <pc:docMk/>
            <pc:sldMk cId="925280795" sldId="285"/>
            <ac:cxnSpMk id="22" creationId="{C6CA2A44-6B9E-37B8-C071-B392B46B5470}"/>
          </ac:cxnSpMkLst>
        </pc:cxnChg>
        <pc:cxnChg chg="add mod">
          <ac:chgData name="Melandi Du Plooy" userId="fdb224ca-68eb-449d-b2c3-f8a8a0bb5034" providerId="ADAL" clId="{0074B2C2-969B-4211-9D7F-E19B45ED47D1}" dt="2024-09-12T00:46:21.866" v="26"/>
          <ac:cxnSpMkLst>
            <pc:docMk/>
            <pc:sldMk cId="925280795" sldId="285"/>
            <ac:cxnSpMk id="24" creationId="{D68826DC-4676-35CD-B257-506422B32108}"/>
          </ac:cxnSpMkLst>
        </pc:cxnChg>
        <pc:cxnChg chg="add mod">
          <ac:chgData name="Melandi Du Plooy" userId="fdb224ca-68eb-449d-b2c3-f8a8a0bb5034" providerId="ADAL" clId="{0074B2C2-969B-4211-9D7F-E19B45ED47D1}" dt="2024-09-12T00:46:21.866" v="26"/>
          <ac:cxnSpMkLst>
            <pc:docMk/>
            <pc:sldMk cId="925280795" sldId="285"/>
            <ac:cxnSpMk id="29" creationId="{37C7757E-360A-94AB-9FB8-D2ADF16C2B48}"/>
          </ac:cxnSpMkLst>
        </pc:cxnChg>
        <pc:cxnChg chg="add mod">
          <ac:chgData name="Melandi Du Plooy" userId="fdb224ca-68eb-449d-b2c3-f8a8a0bb5034" providerId="ADAL" clId="{0074B2C2-969B-4211-9D7F-E19B45ED47D1}" dt="2024-09-12T00:46:21.866" v="26"/>
          <ac:cxnSpMkLst>
            <pc:docMk/>
            <pc:sldMk cId="925280795" sldId="285"/>
            <ac:cxnSpMk id="32" creationId="{20E69A85-A2A7-8412-15DE-E388E608F85D}"/>
          </ac:cxnSpMkLst>
        </pc:cxnChg>
      </pc:sldChg>
      <pc:sldChg chg="add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2133029070" sldId="286"/>
        </pc:sldMkLst>
        <pc:spChg chg="add mod">
          <ac:chgData name="Melandi Du Plooy" userId="fdb224ca-68eb-449d-b2c3-f8a8a0bb5034" providerId="ADAL" clId="{0074B2C2-969B-4211-9D7F-E19B45ED47D1}" dt="2024-09-12T00:57:17.779" v="93" actId="2711"/>
          <ac:spMkLst>
            <pc:docMk/>
            <pc:sldMk cId="2133029070" sldId="286"/>
            <ac:spMk id="2" creationId="{AF375BE0-AC73-2E71-3F20-0D2EC88AEF3D}"/>
          </ac:spMkLst>
        </pc:spChg>
        <pc:spChg chg="add mod">
          <ac:chgData name="Melandi Du Plooy" userId="fdb224ca-68eb-449d-b2c3-f8a8a0bb5034" providerId="ADAL" clId="{0074B2C2-969B-4211-9D7F-E19B45ED47D1}" dt="2024-09-12T00:57:17.779" v="93" actId="2711"/>
          <ac:spMkLst>
            <pc:docMk/>
            <pc:sldMk cId="2133029070" sldId="286"/>
            <ac:spMk id="3" creationId="{0260F7BC-8A02-2F26-AC78-B68F0BB35614}"/>
          </ac:spMkLst>
        </pc:spChg>
        <pc:spChg chg="add mod">
          <ac:chgData name="Melandi Du Plooy" userId="fdb224ca-68eb-449d-b2c3-f8a8a0bb5034" providerId="ADAL" clId="{0074B2C2-969B-4211-9D7F-E19B45ED47D1}" dt="2024-09-12T00:57:17.779" v="93" actId="2711"/>
          <ac:spMkLst>
            <pc:docMk/>
            <pc:sldMk cId="2133029070" sldId="286"/>
            <ac:spMk id="4" creationId="{F36BCE60-FAA7-6D2D-090D-B35B73365378}"/>
          </ac:spMkLst>
        </pc:spChg>
        <pc:spChg chg="add mod">
          <ac:chgData name="Melandi Du Plooy" userId="fdb224ca-68eb-449d-b2c3-f8a8a0bb5034" providerId="ADAL" clId="{0074B2C2-969B-4211-9D7F-E19B45ED47D1}" dt="2024-09-12T00:57:17.779" v="93" actId="2711"/>
          <ac:spMkLst>
            <pc:docMk/>
            <pc:sldMk cId="2133029070" sldId="286"/>
            <ac:spMk id="6" creationId="{FFBA5842-C6B5-DE00-326B-FBE3256AA9A0}"/>
          </ac:spMkLst>
        </pc:spChg>
        <pc:spChg chg="add mod">
          <ac:chgData name="Melandi Du Plooy" userId="fdb224ca-68eb-449d-b2c3-f8a8a0bb5034" providerId="ADAL" clId="{0074B2C2-969B-4211-9D7F-E19B45ED47D1}" dt="2024-09-12T00:57:17.779" v="93" actId="2711"/>
          <ac:spMkLst>
            <pc:docMk/>
            <pc:sldMk cId="2133029070" sldId="286"/>
            <ac:spMk id="8" creationId="{B9B63CFD-581D-74F0-A9DA-AC9C61A86EA6}"/>
          </ac:spMkLst>
        </pc:spChg>
        <pc:spChg chg="add mod">
          <ac:chgData name="Melandi Du Plooy" userId="fdb224ca-68eb-449d-b2c3-f8a8a0bb5034" providerId="ADAL" clId="{0074B2C2-969B-4211-9D7F-E19B45ED47D1}" dt="2024-09-12T00:57:17.779" v="93" actId="2711"/>
          <ac:spMkLst>
            <pc:docMk/>
            <pc:sldMk cId="2133029070" sldId="286"/>
            <ac:spMk id="10" creationId="{3966A3E7-7E90-9CE6-24E6-00D0CD676562}"/>
          </ac:spMkLst>
        </pc:spChg>
        <pc:spChg chg="add mod">
          <ac:chgData name="Melandi Du Plooy" userId="fdb224ca-68eb-449d-b2c3-f8a8a0bb5034" providerId="ADAL" clId="{0074B2C2-969B-4211-9D7F-E19B45ED47D1}" dt="2024-09-12T00:57:17.779" v="93" actId="2711"/>
          <ac:spMkLst>
            <pc:docMk/>
            <pc:sldMk cId="2133029070" sldId="286"/>
            <ac:spMk id="15" creationId="{7CAA355A-4F0F-4E88-2A82-76CEEAA3C2AD}"/>
          </ac:spMkLst>
        </pc:spChg>
        <pc:spChg chg="add mod">
          <ac:chgData name="Melandi Du Plooy" userId="fdb224ca-68eb-449d-b2c3-f8a8a0bb5034" providerId="ADAL" clId="{0074B2C2-969B-4211-9D7F-E19B45ED47D1}" dt="2024-09-12T00:57:17.779" v="93" actId="2711"/>
          <ac:spMkLst>
            <pc:docMk/>
            <pc:sldMk cId="2133029070" sldId="286"/>
            <ac:spMk id="17" creationId="{F742E527-AED7-9999-589A-553D1AA5FEE5}"/>
          </ac:spMkLst>
        </pc:spChg>
        <pc:spChg chg="add mod">
          <ac:chgData name="Melandi Du Plooy" userId="fdb224ca-68eb-449d-b2c3-f8a8a0bb5034" providerId="ADAL" clId="{0074B2C2-969B-4211-9D7F-E19B45ED47D1}" dt="2024-09-12T00:57:17.779" v="93" actId="2711"/>
          <ac:spMkLst>
            <pc:docMk/>
            <pc:sldMk cId="2133029070" sldId="286"/>
            <ac:spMk id="18" creationId="{F848B84F-9BA1-CC51-A56B-BD8232E1D576}"/>
          </ac:spMkLst>
        </pc:spChg>
        <pc:spChg chg="add mod">
          <ac:chgData name="Melandi Du Plooy" userId="fdb224ca-68eb-449d-b2c3-f8a8a0bb5034" providerId="ADAL" clId="{0074B2C2-969B-4211-9D7F-E19B45ED47D1}" dt="2024-09-12T00:57:17.779" v="93" actId="2711"/>
          <ac:spMkLst>
            <pc:docMk/>
            <pc:sldMk cId="2133029070" sldId="286"/>
            <ac:spMk id="20" creationId="{BB387713-D86F-A780-650F-2B5ED68C6CC3}"/>
          </ac:spMkLst>
        </pc:spChg>
        <pc:spChg chg="add mod">
          <ac:chgData name="Melandi Du Plooy" userId="fdb224ca-68eb-449d-b2c3-f8a8a0bb5034" providerId="ADAL" clId="{0074B2C2-969B-4211-9D7F-E19B45ED47D1}" dt="2024-09-12T00:57:17.779" v="93" actId="2711"/>
          <ac:spMkLst>
            <pc:docMk/>
            <pc:sldMk cId="2133029070" sldId="286"/>
            <ac:spMk id="21" creationId="{FA3346BD-7F5D-F35B-1955-64A25A5E7A95}"/>
          </ac:spMkLst>
        </pc:spChg>
        <pc:grpChg chg="add mod">
          <ac:chgData name="Melandi Du Plooy" userId="fdb224ca-68eb-449d-b2c3-f8a8a0bb5034" providerId="ADAL" clId="{0074B2C2-969B-4211-9D7F-E19B45ED47D1}" dt="2024-09-12T00:46:37.705" v="29"/>
          <ac:grpSpMkLst>
            <pc:docMk/>
            <pc:sldMk cId="2133029070" sldId="286"/>
            <ac:grpSpMk id="12" creationId="{6748889A-1CFF-EAF5-6A8E-2995E1352223}"/>
          </ac:grpSpMkLst>
        </pc:grpChg>
        <pc:picChg chg="add mod">
          <ac:chgData name="Melandi Du Plooy" userId="fdb224ca-68eb-449d-b2c3-f8a8a0bb5034" providerId="ADAL" clId="{0074B2C2-969B-4211-9D7F-E19B45ED47D1}" dt="2024-09-12T00:46:37.705" v="29"/>
          <ac:picMkLst>
            <pc:docMk/>
            <pc:sldMk cId="2133029070" sldId="286"/>
            <ac:picMk id="5" creationId="{E4E6D98D-33ED-5A57-DE12-4F535B1AB2FB}"/>
          </ac:picMkLst>
        </pc:picChg>
        <pc:picChg chg="add mod">
          <ac:chgData name="Melandi Du Plooy" userId="fdb224ca-68eb-449d-b2c3-f8a8a0bb5034" providerId="ADAL" clId="{0074B2C2-969B-4211-9D7F-E19B45ED47D1}" dt="2024-09-12T00:46:37.705" v="29"/>
          <ac:picMkLst>
            <pc:docMk/>
            <pc:sldMk cId="2133029070" sldId="286"/>
            <ac:picMk id="7" creationId="{E12CBF3B-8480-43DA-9EE6-766D43AAB4A7}"/>
          </ac:picMkLst>
        </pc:picChg>
        <pc:picChg chg="add mod">
          <ac:chgData name="Melandi Du Plooy" userId="fdb224ca-68eb-449d-b2c3-f8a8a0bb5034" providerId="ADAL" clId="{0074B2C2-969B-4211-9D7F-E19B45ED47D1}" dt="2024-09-12T00:46:37.705" v="29"/>
          <ac:picMkLst>
            <pc:docMk/>
            <pc:sldMk cId="2133029070" sldId="286"/>
            <ac:picMk id="9" creationId="{5AC5FEFB-FAC3-844F-C477-A3184F91EE27}"/>
          </ac:picMkLst>
        </pc:picChg>
        <pc:picChg chg="add mod">
          <ac:chgData name="Melandi Du Plooy" userId="fdb224ca-68eb-449d-b2c3-f8a8a0bb5034" providerId="ADAL" clId="{0074B2C2-969B-4211-9D7F-E19B45ED47D1}" dt="2024-09-12T00:46:37.705" v="29"/>
          <ac:picMkLst>
            <pc:docMk/>
            <pc:sldMk cId="2133029070" sldId="286"/>
            <ac:picMk id="11" creationId="{6E9A302D-4169-4F5E-180B-29AC805B7579}"/>
          </ac:picMkLst>
        </pc:picChg>
        <pc:picChg chg="add mod">
          <ac:chgData name="Melandi Du Plooy" userId="fdb224ca-68eb-449d-b2c3-f8a8a0bb5034" providerId="ADAL" clId="{0074B2C2-969B-4211-9D7F-E19B45ED47D1}" dt="2024-09-12T00:46:37.705" v="29"/>
          <ac:picMkLst>
            <pc:docMk/>
            <pc:sldMk cId="2133029070" sldId="286"/>
            <ac:picMk id="16" creationId="{B7DBEDC3-F6E2-E336-B3A6-8A1EEBD88EBF}"/>
          </ac:picMkLst>
        </pc:picChg>
        <pc:picChg chg="add mod">
          <ac:chgData name="Melandi Du Plooy" userId="fdb224ca-68eb-449d-b2c3-f8a8a0bb5034" providerId="ADAL" clId="{0074B2C2-969B-4211-9D7F-E19B45ED47D1}" dt="2024-09-12T00:46:37.705" v="29"/>
          <ac:picMkLst>
            <pc:docMk/>
            <pc:sldMk cId="2133029070" sldId="286"/>
            <ac:picMk id="19" creationId="{40E22A73-8AEF-4217-4EC3-8C50F7612392}"/>
          </ac:picMkLst>
        </pc:picChg>
        <pc:picChg chg="add mod">
          <ac:chgData name="Melandi Du Plooy" userId="fdb224ca-68eb-449d-b2c3-f8a8a0bb5034" providerId="ADAL" clId="{0074B2C2-969B-4211-9D7F-E19B45ED47D1}" dt="2024-09-12T00:46:37.705" v="29"/>
          <ac:picMkLst>
            <pc:docMk/>
            <pc:sldMk cId="2133029070" sldId="286"/>
            <ac:picMk id="22" creationId="{13E61532-F9CA-61E8-4AB2-D20536B18DA0}"/>
          </ac:picMkLst>
        </pc:picChg>
        <pc:cxnChg chg="mod">
          <ac:chgData name="Melandi Du Plooy" userId="fdb224ca-68eb-449d-b2c3-f8a8a0bb5034" providerId="ADAL" clId="{0074B2C2-969B-4211-9D7F-E19B45ED47D1}" dt="2024-09-12T00:46:37.705" v="29"/>
          <ac:cxnSpMkLst>
            <pc:docMk/>
            <pc:sldMk cId="2133029070" sldId="286"/>
            <ac:cxnSpMk id="13" creationId="{7552D579-28B3-1D9D-8B6C-64E7D0C39192}"/>
          </ac:cxnSpMkLst>
        </pc:cxnChg>
        <pc:cxnChg chg="mod">
          <ac:chgData name="Melandi Du Plooy" userId="fdb224ca-68eb-449d-b2c3-f8a8a0bb5034" providerId="ADAL" clId="{0074B2C2-969B-4211-9D7F-E19B45ED47D1}" dt="2024-09-12T00:46:37.705" v="29"/>
          <ac:cxnSpMkLst>
            <pc:docMk/>
            <pc:sldMk cId="2133029070" sldId="286"/>
            <ac:cxnSpMk id="14" creationId="{8B745378-D24E-CC95-F6D8-2DE26ED6C701}"/>
          </ac:cxnSpMkLst>
        </pc:cxnChg>
      </pc:sldChg>
      <pc:sldChg chg="addSp delSp modSp mod modTransition">
        <pc:chgData name="Melandi Du Plooy" userId="fdb224ca-68eb-449d-b2c3-f8a8a0bb5034" providerId="ADAL" clId="{0074B2C2-969B-4211-9D7F-E19B45ED47D1}" dt="2024-09-13T03:57:50.789" v="126" actId="14100"/>
        <pc:sldMkLst>
          <pc:docMk/>
          <pc:sldMk cId="739816961" sldId="287"/>
        </pc:sldMkLst>
        <pc:spChg chg="add del mod">
          <ac:chgData name="Melandi Du Plooy" userId="fdb224ca-68eb-449d-b2c3-f8a8a0bb5034" providerId="ADAL" clId="{0074B2C2-969B-4211-9D7F-E19B45ED47D1}" dt="2024-09-13T03:57:06.521" v="120" actId="478"/>
          <ac:spMkLst>
            <pc:docMk/>
            <pc:sldMk cId="739816961" sldId="287"/>
            <ac:spMk id="2" creationId="{7FDD0BB6-58BD-3312-7D41-3C11A4F891AA}"/>
          </ac:spMkLst>
        </pc:spChg>
        <pc:spChg chg="add del mod">
          <ac:chgData name="Melandi Du Plooy" userId="fdb224ca-68eb-449d-b2c3-f8a8a0bb5034" providerId="ADAL" clId="{0074B2C2-969B-4211-9D7F-E19B45ED47D1}" dt="2024-09-13T03:57:06.521" v="120" actId="478"/>
          <ac:spMkLst>
            <pc:docMk/>
            <pc:sldMk cId="739816961" sldId="287"/>
            <ac:spMk id="3" creationId="{5F555EAD-C669-4DF4-759A-A89D8344DE9E}"/>
          </ac:spMkLst>
        </pc:spChg>
        <pc:spChg chg="add del mod">
          <ac:chgData name="Melandi Du Plooy" userId="fdb224ca-68eb-449d-b2c3-f8a8a0bb5034" providerId="ADAL" clId="{0074B2C2-969B-4211-9D7F-E19B45ED47D1}" dt="2024-09-13T03:57:06.521" v="120" actId="478"/>
          <ac:spMkLst>
            <pc:docMk/>
            <pc:sldMk cId="739816961" sldId="287"/>
            <ac:spMk id="4" creationId="{B2F9A1C0-6D7B-58B3-A1CF-A06FC1B7BC5F}"/>
          </ac:spMkLst>
        </pc:spChg>
        <pc:spChg chg="add del mod">
          <ac:chgData name="Melandi Du Plooy" userId="fdb224ca-68eb-449d-b2c3-f8a8a0bb5034" providerId="ADAL" clId="{0074B2C2-969B-4211-9D7F-E19B45ED47D1}" dt="2024-09-13T03:57:06.521" v="120" actId="478"/>
          <ac:spMkLst>
            <pc:docMk/>
            <pc:sldMk cId="739816961" sldId="287"/>
            <ac:spMk id="6" creationId="{7D738B8F-E81C-4815-B33D-CBD21AA15CF4}"/>
          </ac:spMkLst>
        </pc:spChg>
        <pc:spChg chg="add del mod">
          <ac:chgData name="Melandi Du Plooy" userId="fdb224ca-68eb-449d-b2c3-f8a8a0bb5034" providerId="ADAL" clId="{0074B2C2-969B-4211-9D7F-E19B45ED47D1}" dt="2024-09-13T03:57:06.521" v="120" actId="478"/>
          <ac:spMkLst>
            <pc:docMk/>
            <pc:sldMk cId="739816961" sldId="287"/>
            <ac:spMk id="8" creationId="{EE3CA5F2-7AA3-9991-652F-872C3AFD0A7B}"/>
          </ac:spMkLst>
        </pc:spChg>
        <pc:spChg chg="add del mod">
          <ac:chgData name="Melandi Du Plooy" userId="fdb224ca-68eb-449d-b2c3-f8a8a0bb5034" providerId="ADAL" clId="{0074B2C2-969B-4211-9D7F-E19B45ED47D1}" dt="2024-09-13T03:57:06.521" v="120" actId="478"/>
          <ac:spMkLst>
            <pc:docMk/>
            <pc:sldMk cId="739816961" sldId="287"/>
            <ac:spMk id="10" creationId="{385AB67F-98A0-9EB0-14FC-BC2F9DCE529B}"/>
          </ac:spMkLst>
        </pc:spChg>
        <pc:spChg chg="add del mod">
          <ac:chgData name="Melandi Du Plooy" userId="fdb224ca-68eb-449d-b2c3-f8a8a0bb5034" providerId="ADAL" clId="{0074B2C2-969B-4211-9D7F-E19B45ED47D1}" dt="2024-09-13T03:57:06.521" v="120" actId="478"/>
          <ac:spMkLst>
            <pc:docMk/>
            <pc:sldMk cId="739816961" sldId="287"/>
            <ac:spMk id="15" creationId="{E6ED45DC-A753-4DD4-738F-0C534EF6125C}"/>
          </ac:spMkLst>
        </pc:spChg>
        <pc:spChg chg="add del mod">
          <ac:chgData name="Melandi Du Plooy" userId="fdb224ca-68eb-449d-b2c3-f8a8a0bb5034" providerId="ADAL" clId="{0074B2C2-969B-4211-9D7F-E19B45ED47D1}" dt="2024-09-13T03:57:06.521" v="120" actId="478"/>
          <ac:spMkLst>
            <pc:docMk/>
            <pc:sldMk cId="739816961" sldId="287"/>
            <ac:spMk id="17" creationId="{4B92F395-9D31-8098-157D-39153147A1DE}"/>
          </ac:spMkLst>
        </pc:spChg>
        <pc:spChg chg="add del mod">
          <ac:chgData name="Melandi Du Plooy" userId="fdb224ca-68eb-449d-b2c3-f8a8a0bb5034" providerId="ADAL" clId="{0074B2C2-969B-4211-9D7F-E19B45ED47D1}" dt="2024-09-13T03:57:06.521" v="120" actId="478"/>
          <ac:spMkLst>
            <pc:docMk/>
            <pc:sldMk cId="739816961" sldId="287"/>
            <ac:spMk id="18" creationId="{D8F20927-68BD-E0A2-F3B6-E70EA4DF46D5}"/>
          </ac:spMkLst>
        </pc:spChg>
        <pc:spChg chg="add del mod">
          <ac:chgData name="Melandi Du Plooy" userId="fdb224ca-68eb-449d-b2c3-f8a8a0bb5034" providerId="ADAL" clId="{0074B2C2-969B-4211-9D7F-E19B45ED47D1}" dt="2024-09-13T03:57:06.521" v="120" actId="478"/>
          <ac:spMkLst>
            <pc:docMk/>
            <pc:sldMk cId="739816961" sldId="287"/>
            <ac:spMk id="20" creationId="{45C764DD-38F6-D52C-A0D4-8904749FFF88}"/>
          </ac:spMkLst>
        </pc:spChg>
        <pc:spChg chg="add del mod">
          <ac:chgData name="Melandi Du Plooy" userId="fdb224ca-68eb-449d-b2c3-f8a8a0bb5034" providerId="ADAL" clId="{0074B2C2-969B-4211-9D7F-E19B45ED47D1}" dt="2024-09-13T03:57:06.521" v="120" actId="478"/>
          <ac:spMkLst>
            <pc:docMk/>
            <pc:sldMk cId="739816961" sldId="287"/>
            <ac:spMk id="21" creationId="{C476E791-DE8F-6FCD-66F1-999051A625C7}"/>
          </ac:spMkLst>
        </pc:spChg>
        <pc:spChg chg="add mod">
          <ac:chgData name="Melandi Du Plooy" userId="fdb224ca-68eb-449d-b2c3-f8a8a0bb5034" providerId="ADAL" clId="{0074B2C2-969B-4211-9D7F-E19B45ED47D1}" dt="2024-09-13T03:57:17.008" v="122" actId="2711"/>
          <ac:spMkLst>
            <pc:docMk/>
            <pc:sldMk cId="739816961" sldId="287"/>
            <ac:spMk id="23" creationId="{D0EABC65-8803-1152-3366-8093EEAC1027}"/>
          </ac:spMkLst>
        </pc:spChg>
        <pc:spChg chg="add mod">
          <ac:chgData name="Melandi Du Plooy" userId="fdb224ca-68eb-449d-b2c3-f8a8a0bb5034" providerId="ADAL" clId="{0074B2C2-969B-4211-9D7F-E19B45ED47D1}" dt="2024-09-13T03:57:50.789" v="126" actId="14100"/>
          <ac:spMkLst>
            <pc:docMk/>
            <pc:sldMk cId="739816961" sldId="287"/>
            <ac:spMk id="24" creationId="{DCE03F61-B631-FF21-DE1B-E2383FD3EB76}"/>
          </ac:spMkLst>
        </pc:spChg>
        <pc:spChg chg="add mod">
          <ac:chgData name="Melandi Du Plooy" userId="fdb224ca-68eb-449d-b2c3-f8a8a0bb5034" providerId="ADAL" clId="{0074B2C2-969B-4211-9D7F-E19B45ED47D1}" dt="2024-09-13T03:57:17.008" v="122" actId="2711"/>
          <ac:spMkLst>
            <pc:docMk/>
            <pc:sldMk cId="739816961" sldId="287"/>
            <ac:spMk id="25" creationId="{331ECB07-339D-1723-2BA8-0867B58FB5E4}"/>
          </ac:spMkLst>
        </pc:spChg>
        <pc:spChg chg="add mod">
          <ac:chgData name="Melandi Du Plooy" userId="fdb224ca-68eb-449d-b2c3-f8a8a0bb5034" providerId="ADAL" clId="{0074B2C2-969B-4211-9D7F-E19B45ED47D1}" dt="2024-09-13T03:57:17.008" v="122" actId="2711"/>
          <ac:spMkLst>
            <pc:docMk/>
            <pc:sldMk cId="739816961" sldId="287"/>
            <ac:spMk id="27" creationId="{83FE07BE-6A65-101F-1DEC-5412CCA1E133}"/>
          </ac:spMkLst>
        </pc:spChg>
        <pc:spChg chg="add mod">
          <ac:chgData name="Melandi Du Plooy" userId="fdb224ca-68eb-449d-b2c3-f8a8a0bb5034" providerId="ADAL" clId="{0074B2C2-969B-4211-9D7F-E19B45ED47D1}" dt="2024-09-13T03:57:17.008" v="122" actId="2711"/>
          <ac:spMkLst>
            <pc:docMk/>
            <pc:sldMk cId="739816961" sldId="287"/>
            <ac:spMk id="29" creationId="{59F0DA67-B358-7D5D-46F4-9C857F2A9A1F}"/>
          </ac:spMkLst>
        </pc:spChg>
        <pc:spChg chg="add mod">
          <ac:chgData name="Melandi Du Plooy" userId="fdb224ca-68eb-449d-b2c3-f8a8a0bb5034" providerId="ADAL" clId="{0074B2C2-969B-4211-9D7F-E19B45ED47D1}" dt="2024-09-13T03:57:17.008" v="122" actId="2711"/>
          <ac:spMkLst>
            <pc:docMk/>
            <pc:sldMk cId="739816961" sldId="287"/>
            <ac:spMk id="31" creationId="{D3A80407-0E14-68C7-1A50-4DC52CA5197D}"/>
          </ac:spMkLst>
        </pc:spChg>
        <pc:spChg chg="add mod">
          <ac:chgData name="Melandi Du Plooy" userId="fdb224ca-68eb-449d-b2c3-f8a8a0bb5034" providerId="ADAL" clId="{0074B2C2-969B-4211-9D7F-E19B45ED47D1}" dt="2024-09-13T03:57:17.008" v="122" actId="2711"/>
          <ac:spMkLst>
            <pc:docMk/>
            <pc:sldMk cId="739816961" sldId="287"/>
            <ac:spMk id="32" creationId="{C724EA61-6D99-0997-2CBB-EC805C75B719}"/>
          </ac:spMkLst>
        </pc:spChg>
        <pc:spChg chg="add mod">
          <ac:chgData name="Melandi Du Plooy" userId="fdb224ca-68eb-449d-b2c3-f8a8a0bb5034" providerId="ADAL" clId="{0074B2C2-969B-4211-9D7F-E19B45ED47D1}" dt="2024-09-13T03:57:17.008" v="122" actId="2711"/>
          <ac:spMkLst>
            <pc:docMk/>
            <pc:sldMk cId="739816961" sldId="287"/>
            <ac:spMk id="36" creationId="{B1BB2DF3-5C4F-A13A-9369-2797B6A68B42}"/>
          </ac:spMkLst>
        </pc:spChg>
        <pc:grpChg chg="add del mod">
          <ac:chgData name="Melandi Du Plooy" userId="fdb224ca-68eb-449d-b2c3-f8a8a0bb5034" providerId="ADAL" clId="{0074B2C2-969B-4211-9D7F-E19B45ED47D1}" dt="2024-09-13T03:57:06.521" v="120" actId="478"/>
          <ac:grpSpMkLst>
            <pc:docMk/>
            <pc:sldMk cId="739816961" sldId="287"/>
            <ac:grpSpMk id="12" creationId="{A2482C7B-FCE8-FAAC-3259-D81C8CFD9DD5}"/>
          </ac:grpSpMkLst>
        </pc:grpChg>
        <pc:picChg chg="add del mod">
          <ac:chgData name="Melandi Du Plooy" userId="fdb224ca-68eb-449d-b2c3-f8a8a0bb5034" providerId="ADAL" clId="{0074B2C2-969B-4211-9D7F-E19B45ED47D1}" dt="2024-09-13T03:57:06.521" v="120" actId="478"/>
          <ac:picMkLst>
            <pc:docMk/>
            <pc:sldMk cId="739816961" sldId="287"/>
            <ac:picMk id="5" creationId="{1735207D-5A31-DECF-2D79-52B8C9BF57B8}"/>
          </ac:picMkLst>
        </pc:picChg>
        <pc:picChg chg="add del mod">
          <ac:chgData name="Melandi Du Plooy" userId="fdb224ca-68eb-449d-b2c3-f8a8a0bb5034" providerId="ADAL" clId="{0074B2C2-969B-4211-9D7F-E19B45ED47D1}" dt="2024-09-13T03:57:06.521" v="120" actId="478"/>
          <ac:picMkLst>
            <pc:docMk/>
            <pc:sldMk cId="739816961" sldId="287"/>
            <ac:picMk id="7" creationId="{DDE7AD57-2E61-36DC-0AAF-4619CE2A0803}"/>
          </ac:picMkLst>
        </pc:picChg>
        <pc:picChg chg="add del mod">
          <ac:chgData name="Melandi Du Plooy" userId="fdb224ca-68eb-449d-b2c3-f8a8a0bb5034" providerId="ADAL" clId="{0074B2C2-969B-4211-9D7F-E19B45ED47D1}" dt="2024-09-13T03:57:06.521" v="120" actId="478"/>
          <ac:picMkLst>
            <pc:docMk/>
            <pc:sldMk cId="739816961" sldId="287"/>
            <ac:picMk id="9" creationId="{1961EA4D-A1E1-F183-B4AC-044EB4A3F235}"/>
          </ac:picMkLst>
        </pc:picChg>
        <pc:picChg chg="add del mod">
          <ac:chgData name="Melandi Du Plooy" userId="fdb224ca-68eb-449d-b2c3-f8a8a0bb5034" providerId="ADAL" clId="{0074B2C2-969B-4211-9D7F-E19B45ED47D1}" dt="2024-09-13T03:57:06.521" v="120" actId="478"/>
          <ac:picMkLst>
            <pc:docMk/>
            <pc:sldMk cId="739816961" sldId="287"/>
            <ac:picMk id="11" creationId="{57049FAF-F6C5-653F-8822-8F94DB48EFF2}"/>
          </ac:picMkLst>
        </pc:picChg>
        <pc:picChg chg="add del mod">
          <ac:chgData name="Melandi Du Plooy" userId="fdb224ca-68eb-449d-b2c3-f8a8a0bb5034" providerId="ADAL" clId="{0074B2C2-969B-4211-9D7F-E19B45ED47D1}" dt="2024-09-13T03:57:06.521" v="120" actId="478"/>
          <ac:picMkLst>
            <pc:docMk/>
            <pc:sldMk cId="739816961" sldId="287"/>
            <ac:picMk id="16" creationId="{D39FF54C-CB98-EED0-5636-E5DECCD10DF2}"/>
          </ac:picMkLst>
        </pc:picChg>
        <pc:picChg chg="add del mod">
          <ac:chgData name="Melandi Du Plooy" userId="fdb224ca-68eb-449d-b2c3-f8a8a0bb5034" providerId="ADAL" clId="{0074B2C2-969B-4211-9D7F-E19B45ED47D1}" dt="2024-09-13T03:57:06.521" v="120" actId="478"/>
          <ac:picMkLst>
            <pc:docMk/>
            <pc:sldMk cId="739816961" sldId="287"/>
            <ac:picMk id="19" creationId="{243F5BF2-F87D-EBC3-73FE-92ACCD5BBC4A}"/>
          </ac:picMkLst>
        </pc:picChg>
        <pc:picChg chg="add del mod">
          <ac:chgData name="Melandi Du Plooy" userId="fdb224ca-68eb-449d-b2c3-f8a8a0bb5034" providerId="ADAL" clId="{0074B2C2-969B-4211-9D7F-E19B45ED47D1}" dt="2024-09-13T03:57:06.521" v="120" actId="478"/>
          <ac:picMkLst>
            <pc:docMk/>
            <pc:sldMk cId="739816961" sldId="287"/>
            <ac:picMk id="22" creationId="{6CED6C74-39D9-29FB-62FC-07E7DD6E36EE}"/>
          </ac:picMkLst>
        </pc:picChg>
        <pc:picChg chg="add mod">
          <ac:chgData name="Melandi Du Plooy" userId="fdb224ca-68eb-449d-b2c3-f8a8a0bb5034" providerId="ADAL" clId="{0074B2C2-969B-4211-9D7F-E19B45ED47D1}" dt="2024-09-13T03:57:10.652" v="121"/>
          <ac:picMkLst>
            <pc:docMk/>
            <pc:sldMk cId="739816961" sldId="287"/>
            <ac:picMk id="26" creationId="{A5C111FF-F4E4-F5F1-7E23-BFC1901BB00E}"/>
          </ac:picMkLst>
        </pc:picChg>
        <pc:picChg chg="add mod">
          <ac:chgData name="Melandi Du Plooy" userId="fdb224ca-68eb-449d-b2c3-f8a8a0bb5034" providerId="ADAL" clId="{0074B2C2-969B-4211-9D7F-E19B45ED47D1}" dt="2024-09-13T03:57:10.652" v="121"/>
          <ac:picMkLst>
            <pc:docMk/>
            <pc:sldMk cId="739816961" sldId="287"/>
            <ac:picMk id="28" creationId="{46F26566-81FC-DE7C-5CB9-350A62631879}"/>
          </ac:picMkLst>
        </pc:picChg>
        <pc:picChg chg="add mod">
          <ac:chgData name="Melandi Du Plooy" userId="fdb224ca-68eb-449d-b2c3-f8a8a0bb5034" providerId="ADAL" clId="{0074B2C2-969B-4211-9D7F-E19B45ED47D1}" dt="2024-09-13T03:57:10.652" v="121"/>
          <ac:picMkLst>
            <pc:docMk/>
            <pc:sldMk cId="739816961" sldId="287"/>
            <ac:picMk id="30" creationId="{CB3980AE-22D5-6129-4B3E-A7831D7549D2}"/>
          </ac:picMkLst>
        </pc:picChg>
        <pc:picChg chg="add mod">
          <ac:chgData name="Melandi Du Plooy" userId="fdb224ca-68eb-449d-b2c3-f8a8a0bb5034" providerId="ADAL" clId="{0074B2C2-969B-4211-9D7F-E19B45ED47D1}" dt="2024-09-13T03:57:10.652" v="121"/>
          <ac:picMkLst>
            <pc:docMk/>
            <pc:sldMk cId="739816961" sldId="287"/>
            <ac:picMk id="33" creationId="{3B7082B4-6E15-CE36-53D5-63FF920C3A47}"/>
          </ac:picMkLst>
        </pc:picChg>
        <pc:picChg chg="add mod">
          <ac:chgData name="Melandi Du Plooy" userId="fdb224ca-68eb-449d-b2c3-f8a8a0bb5034" providerId="ADAL" clId="{0074B2C2-969B-4211-9D7F-E19B45ED47D1}" dt="2024-09-13T03:57:10.652" v="121"/>
          <ac:picMkLst>
            <pc:docMk/>
            <pc:sldMk cId="739816961" sldId="287"/>
            <ac:picMk id="35" creationId="{437C4B8D-8449-46AA-C592-80450FC9B2B6}"/>
          </ac:picMkLst>
        </pc:picChg>
        <pc:cxnChg chg="mod">
          <ac:chgData name="Melandi Du Plooy" userId="fdb224ca-68eb-449d-b2c3-f8a8a0bb5034" providerId="ADAL" clId="{0074B2C2-969B-4211-9D7F-E19B45ED47D1}" dt="2024-09-12T00:46:44.825" v="30"/>
          <ac:cxnSpMkLst>
            <pc:docMk/>
            <pc:sldMk cId="739816961" sldId="287"/>
            <ac:cxnSpMk id="13" creationId="{68FBC976-BAD7-0FFF-6B56-FA26C43DAFEB}"/>
          </ac:cxnSpMkLst>
        </pc:cxnChg>
        <pc:cxnChg chg="mod">
          <ac:chgData name="Melandi Du Plooy" userId="fdb224ca-68eb-449d-b2c3-f8a8a0bb5034" providerId="ADAL" clId="{0074B2C2-969B-4211-9D7F-E19B45ED47D1}" dt="2024-09-12T00:46:44.825" v="30"/>
          <ac:cxnSpMkLst>
            <pc:docMk/>
            <pc:sldMk cId="739816961" sldId="287"/>
            <ac:cxnSpMk id="14" creationId="{8EE56471-DE76-0CA2-EE14-2166FBB988DD}"/>
          </ac:cxnSpMkLst>
        </pc:cxnChg>
        <pc:cxnChg chg="add mod">
          <ac:chgData name="Melandi Du Plooy" userId="fdb224ca-68eb-449d-b2c3-f8a8a0bb5034" providerId="ADAL" clId="{0074B2C2-969B-4211-9D7F-E19B45ED47D1}" dt="2024-09-13T03:57:10.652" v="121"/>
          <ac:cxnSpMkLst>
            <pc:docMk/>
            <pc:sldMk cId="739816961" sldId="287"/>
            <ac:cxnSpMk id="34" creationId="{9855889E-09F7-1A2C-346E-5F3ECCF4E987}"/>
          </ac:cxnSpMkLst>
        </pc:cxnChg>
      </pc:sldChg>
      <pc:sldChg chg="add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39625694" sldId="288"/>
        </pc:sldMkLst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2" creationId="{24E5845C-904B-9E44-C83E-EDB2138737FA}"/>
          </ac:spMkLst>
        </pc:spChg>
        <pc:spChg chg="add mod">
          <ac:chgData name="Melandi Du Plooy" userId="fdb224ca-68eb-449d-b2c3-f8a8a0bb5034" providerId="ADAL" clId="{0074B2C2-969B-4211-9D7F-E19B45ED47D1}" dt="2024-09-12T00:57:43.210" v="97" actId="255"/>
          <ac:spMkLst>
            <pc:docMk/>
            <pc:sldMk cId="39625694" sldId="288"/>
            <ac:spMk id="3" creationId="{56498D51-2E1F-0504-2C1D-6EDBA107E581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4" creationId="{827148B7-BEEF-5454-F74D-0DCAC4D36969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6" creationId="{2DFC55C6-A382-4F3F-4B53-FC33E81D475D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8" creationId="{654B8EE6-0403-78B9-01A9-AE9381ABD0B5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10" creationId="{4FB39F44-E4B4-44CC-2BCC-B2218C42F995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11" creationId="{D246D9CE-F78D-AC0B-C222-B9172D198712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14" creationId="{28482A17-068B-12E6-C965-597362285E2E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16" creationId="{AA7B1350-D84D-040E-58B4-D8A43D7CB61E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18" creationId="{31B21C9B-B425-3CBD-EF36-2477B4DC1222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19" creationId="{C8465591-0D52-3736-4A3E-12DDE88F6CC5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21" creationId="{A8334C15-44A8-5856-2082-86F77425DA0B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26" creationId="{8DA168D8-7669-D1E0-BC76-A53098C31F71}"/>
          </ac:spMkLst>
        </pc:spChg>
        <pc:spChg chg="add mod">
          <ac:chgData name="Melandi Du Plooy" userId="fdb224ca-68eb-449d-b2c3-f8a8a0bb5034" providerId="ADAL" clId="{0074B2C2-969B-4211-9D7F-E19B45ED47D1}" dt="2024-09-12T00:57:32.115" v="95" actId="2711"/>
          <ac:spMkLst>
            <pc:docMk/>
            <pc:sldMk cId="39625694" sldId="288"/>
            <ac:spMk id="28" creationId="{4ADD4352-0EC3-0C9C-75F7-6861E53E140B}"/>
          </ac:spMkLst>
        </pc:spChg>
        <pc:picChg chg="add mod">
          <ac:chgData name="Melandi Du Plooy" userId="fdb224ca-68eb-449d-b2c3-f8a8a0bb5034" providerId="ADAL" clId="{0074B2C2-969B-4211-9D7F-E19B45ED47D1}" dt="2024-09-12T00:46:50.238" v="31"/>
          <ac:picMkLst>
            <pc:docMk/>
            <pc:sldMk cId="39625694" sldId="288"/>
            <ac:picMk id="5" creationId="{886CD823-4A3F-E733-F326-8E4F73A1C461}"/>
          </ac:picMkLst>
        </pc:picChg>
        <pc:picChg chg="add mod">
          <ac:chgData name="Melandi Du Plooy" userId="fdb224ca-68eb-449d-b2c3-f8a8a0bb5034" providerId="ADAL" clId="{0074B2C2-969B-4211-9D7F-E19B45ED47D1}" dt="2024-09-12T00:46:50.238" v="31"/>
          <ac:picMkLst>
            <pc:docMk/>
            <pc:sldMk cId="39625694" sldId="288"/>
            <ac:picMk id="7" creationId="{C9D32E5A-B68A-27E9-DB6F-F75C23641941}"/>
          </ac:picMkLst>
        </pc:picChg>
        <pc:picChg chg="add mod">
          <ac:chgData name="Melandi Du Plooy" userId="fdb224ca-68eb-449d-b2c3-f8a8a0bb5034" providerId="ADAL" clId="{0074B2C2-969B-4211-9D7F-E19B45ED47D1}" dt="2024-09-12T00:46:50.238" v="31"/>
          <ac:picMkLst>
            <pc:docMk/>
            <pc:sldMk cId="39625694" sldId="288"/>
            <ac:picMk id="9" creationId="{9C2CE17D-AAF7-1621-E6DE-2E5CBB4425D5}"/>
          </ac:picMkLst>
        </pc:picChg>
        <pc:picChg chg="add mod">
          <ac:chgData name="Melandi Du Plooy" userId="fdb224ca-68eb-449d-b2c3-f8a8a0bb5034" providerId="ADAL" clId="{0074B2C2-969B-4211-9D7F-E19B45ED47D1}" dt="2024-09-12T00:46:50.238" v="31"/>
          <ac:picMkLst>
            <pc:docMk/>
            <pc:sldMk cId="39625694" sldId="288"/>
            <ac:picMk id="12" creationId="{46B2BDAA-1A7A-86EE-F5A5-A38D346B5A39}"/>
          </ac:picMkLst>
        </pc:picChg>
        <pc:picChg chg="add mod">
          <ac:chgData name="Melandi Du Plooy" userId="fdb224ca-68eb-449d-b2c3-f8a8a0bb5034" providerId="ADAL" clId="{0074B2C2-969B-4211-9D7F-E19B45ED47D1}" dt="2024-09-12T00:46:50.238" v="31"/>
          <ac:picMkLst>
            <pc:docMk/>
            <pc:sldMk cId="39625694" sldId="288"/>
            <ac:picMk id="15" creationId="{8924795C-B3A2-1838-C703-C3A94B6FC723}"/>
          </ac:picMkLst>
        </pc:picChg>
        <pc:picChg chg="add mod">
          <ac:chgData name="Melandi Du Plooy" userId="fdb224ca-68eb-449d-b2c3-f8a8a0bb5034" providerId="ADAL" clId="{0074B2C2-969B-4211-9D7F-E19B45ED47D1}" dt="2024-09-12T00:46:50.238" v="31"/>
          <ac:picMkLst>
            <pc:docMk/>
            <pc:sldMk cId="39625694" sldId="288"/>
            <ac:picMk id="17" creationId="{D15C5CCA-1EAF-8CEC-B841-DE4D7F223208}"/>
          </ac:picMkLst>
        </pc:picChg>
        <pc:picChg chg="add mod">
          <ac:chgData name="Melandi Du Plooy" userId="fdb224ca-68eb-449d-b2c3-f8a8a0bb5034" providerId="ADAL" clId="{0074B2C2-969B-4211-9D7F-E19B45ED47D1}" dt="2024-09-12T00:46:50.238" v="31"/>
          <ac:picMkLst>
            <pc:docMk/>
            <pc:sldMk cId="39625694" sldId="288"/>
            <ac:picMk id="20" creationId="{C96863EF-37C1-ED87-DD0B-50500270F489}"/>
          </ac:picMkLst>
        </pc:picChg>
        <pc:picChg chg="add mod">
          <ac:chgData name="Melandi Du Plooy" userId="fdb224ca-68eb-449d-b2c3-f8a8a0bb5034" providerId="ADAL" clId="{0074B2C2-969B-4211-9D7F-E19B45ED47D1}" dt="2024-09-12T00:46:50.238" v="31"/>
          <ac:picMkLst>
            <pc:docMk/>
            <pc:sldMk cId="39625694" sldId="288"/>
            <ac:picMk id="22" creationId="{7986E0C2-20C4-1F93-6B2C-643E8E21B911}"/>
          </ac:picMkLst>
        </pc:picChg>
        <pc:picChg chg="add mod">
          <ac:chgData name="Melandi Du Plooy" userId="fdb224ca-68eb-449d-b2c3-f8a8a0bb5034" providerId="ADAL" clId="{0074B2C2-969B-4211-9D7F-E19B45ED47D1}" dt="2024-09-12T00:46:50.238" v="31"/>
          <ac:picMkLst>
            <pc:docMk/>
            <pc:sldMk cId="39625694" sldId="288"/>
            <ac:picMk id="27" creationId="{8576AAA0-26A7-96FD-F7CA-A4D3DD4653D2}"/>
          </ac:picMkLst>
        </pc:picChg>
        <pc:picChg chg="add mod">
          <ac:chgData name="Melandi Du Plooy" userId="fdb224ca-68eb-449d-b2c3-f8a8a0bb5034" providerId="ADAL" clId="{0074B2C2-969B-4211-9D7F-E19B45ED47D1}" dt="2024-09-12T00:46:50.238" v="31"/>
          <ac:picMkLst>
            <pc:docMk/>
            <pc:sldMk cId="39625694" sldId="288"/>
            <ac:picMk id="29" creationId="{A0156FD8-2900-72EE-FC3E-99ABC7C5CAE8}"/>
          </ac:picMkLst>
        </pc:picChg>
        <pc:cxnChg chg="add mod">
          <ac:chgData name="Melandi Du Plooy" userId="fdb224ca-68eb-449d-b2c3-f8a8a0bb5034" providerId="ADAL" clId="{0074B2C2-969B-4211-9D7F-E19B45ED47D1}" dt="2024-09-12T00:46:50.238" v="31"/>
          <ac:cxnSpMkLst>
            <pc:docMk/>
            <pc:sldMk cId="39625694" sldId="288"/>
            <ac:cxnSpMk id="13" creationId="{CF668A41-2C94-1D3B-96CC-65B30D5F75A4}"/>
          </ac:cxnSpMkLst>
        </pc:cxnChg>
        <pc:cxnChg chg="add mod">
          <ac:chgData name="Melandi Du Plooy" userId="fdb224ca-68eb-449d-b2c3-f8a8a0bb5034" providerId="ADAL" clId="{0074B2C2-969B-4211-9D7F-E19B45ED47D1}" dt="2024-09-12T00:46:50.238" v="31"/>
          <ac:cxnSpMkLst>
            <pc:docMk/>
            <pc:sldMk cId="39625694" sldId="288"/>
            <ac:cxnSpMk id="23" creationId="{83B3A3E6-42C6-1B37-3197-02651CF02122}"/>
          </ac:cxnSpMkLst>
        </pc:cxnChg>
        <pc:cxnChg chg="add mod">
          <ac:chgData name="Melandi Du Plooy" userId="fdb224ca-68eb-449d-b2c3-f8a8a0bb5034" providerId="ADAL" clId="{0074B2C2-969B-4211-9D7F-E19B45ED47D1}" dt="2024-09-12T00:46:50.238" v="31"/>
          <ac:cxnSpMkLst>
            <pc:docMk/>
            <pc:sldMk cId="39625694" sldId="288"/>
            <ac:cxnSpMk id="24" creationId="{7ACF3445-322B-8542-E8A3-F7C1FC69A917}"/>
          </ac:cxnSpMkLst>
        </pc:cxnChg>
        <pc:cxnChg chg="add mod">
          <ac:chgData name="Melandi Du Plooy" userId="fdb224ca-68eb-449d-b2c3-f8a8a0bb5034" providerId="ADAL" clId="{0074B2C2-969B-4211-9D7F-E19B45ED47D1}" dt="2024-09-12T00:46:50.238" v="31"/>
          <ac:cxnSpMkLst>
            <pc:docMk/>
            <pc:sldMk cId="39625694" sldId="288"/>
            <ac:cxnSpMk id="25" creationId="{486390EA-2CFE-F9D2-49DC-CBE9A60ACF2D}"/>
          </ac:cxnSpMkLst>
        </pc:cxnChg>
        <pc:cxnChg chg="add mod">
          <ac:chgData name="Melandi Du Plooy" userId="fdb224ca-68eb-449d-b2c3-f8a8a0bb5034" providerId="ADAL" clId="{0074B2C2-969B-4211-9D7F-E19B45ED47D1}" dt="2024-09-12T00:46:50.238" v="31"/>
          <ac:cxnSpMkLst>
            <pc:docMk/>
            <pc:sldMk cId="39625694" sldId="288"/>
            <ac:cxnSpMk id="30" creationId="{91B0BE0E-5BD6-5F5E-8E7D-9400CF5FAC77}"/>
          </ac:cxnSpMkLst>
        </pc:cxnChg>
      </pc:sldChg>
      <pc:sldChg chg="addSp modSp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2617331075" sldId="289"/>
        </pc:sldMkLst>
        <pc:spChg chg="add mod">
          <ac:chgData name="Melandi Du Plooy" userId="fdb224ca-68eb-449d-b2c3-f8a8a0bb5034" providerId="ADAL" clId="{0074B2C2-969B-4211-9D7F-E19B45ED47D1}" dt="2024-09-12T00:58:01.372" v="100" actId="6549"/>
          <ac:spMkLst>
            <pc:docMk/>
            <pc:sldMk cId="2617331075" sldId="289"/>
            <ac:spMk id="2" creationId="{2ABBB295-2FDA-158B-791E-9A3A5821A7ED}"/>
          </ac:spMkLst>
        </pc:spChg>
        <pc:spChg chg="add mod">
          <ac:chgData name="Melandi Du Plooy" userId="fdb224ca-68eb-449d-b2c3-f8a8a0bb5034" providerId="ADAL" clId="{0074B2C2-969B-4211-9D7F-E19B45ED47D1}" dt="2024-09-12T00:59:46.581" v="106" actId="255"/>
          <ac:spMkLst>
            <pc:docMk/>
            <pc:sldMk cId="2617331075" sldId="289"/>
            <ac:spMk id="3" creationId="{08CE2F6B-185A-8174-01E0-6D68E2C466D4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4" creationId="{ACB39E36-9E64-308A-D3C9-23551D3DCC31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6" creationId="{E715D67C-B530-FFBF-3BCE-3668EB5DB4E6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8" creationId="{47676FC3-7E70-606A-D15A-671B21D6D04A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11" creationId="{F0AD37A2-0C06-8ADC-28DA-C878206F8603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14" creationId="{18461914-7409-A3BE-FB27-AE034B5C430A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16" creationId="{D6C9FDA5-B94A-4CDD-4B46-783F637B2FE5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18" creationId="{44594662-6DFF-4031-B949-4A4B6734BDF9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20" creationId="{5E3EA21E-9794-BE1E-F7EF-3782DF1EA77B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22" creationId="{89E313E8-D55B-3BC0-D12B-5349338963F5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24" creationId="{EBB7C506-0509-C15C-56FF-5A5029385119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25" creationId="{D3C86B8C-301F-107D-8886-89279E3939A7}"/>
          </ac:spMkLst>
        </pc:spChg>
        <pc:spChg chg="add mod">
          <ac:chgData name="Melandi Du Plooy" userId="fdb224ca-68eb-449d-b2c3-f8a8a0bb5034" providerId="ADAL" clId="{0074B2C2-969B-4211-9D7F-E19B45ED47D1}" dt="2024-09-12T00:57:48.036" v="98" actId="2711"/>
          <ac:spMkLst>
            <pc:docMk/>
            <pc:sldMk cId="2617331075" sldId="289"/>
            <ac:spMk id="33" creationId="{42B3BB44-B17E-01D0-CEFE-DDC16236CBA6}"/>
          </ac:spMkLst>
        </pc:sp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5" creationId="{2872E843-09E2-7A9D-B0F4-006A670ED4B9}"/>
          </ac:picMkLst>
        </pc:pic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7" creationId="{A1BD5694-46CB-1928-463F-28BFCD153FE9}"/>
          </ac:picMkLst>
        </pc:pic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9" creationId="{6B201528-D91F-0967-E3E0-23803302D5F1}"/>
          </ac:picMkLst>
        </pc:pic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12" creationId="{F3DAF535-4308-4048-54AE-32B962C9EF83}"/>
          </ac:picMkLst>
        </pc:pic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15" creationId="{500DCB48-9E37-989C-E964-0CFBA8EDEADF}"/>
          </ac:picMkLst>
        </pc:pic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17" creationId="{C5E62D15-750B-6064-D1DF-38EF03A98969}"/>
          </ac:picMkLst>
        </pc:pic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19" creationId="{EEF22FD2-654F-A6A0-D7FF-30D1DF86B6D1}"/>
          </ac:picMkLst>
        </pc:pic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21" creationId="{6903754C-C458-EF63-7864-5D8700532F68}"/>
          </ac:picMkLst>
        </pc:pic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23" creationId="{77BFF50C-31A0-7F84-E4FB-AE1F49E0A630}"/>
          </ac:picMkLst>
        </pc:pic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26" creationId="{42FD2741-E738-1D94-92A6-EF1AFB66AE02}"/>
          </ac:picMkLst>
        </pc:pic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30" creationId="{EFE09A18-8C6C-E736-FD3B-4DBBE9A8819E}"/>
          </ac:picMkLst>
        </pc:picChg>
        <pc:picChg chg="add mod">
          <ac:chgData name="Melandi Du Plooy" userId="fdb224ca-68eb-449d-b2c3-f8a8a0bb5034" providerId="ADAL" clId="{0074B2C2-969B-4211-9D7F-E19B45ED47D1}" dt="2024-09-12T00:46:56.999" v="32"/>
          <ac:picMkLst>
            <pc:docMk/>
            <pc:sldMk cId="2617331075" sldId="289"/>
            <ac:picMk id="32" creationId="{DAA76080-21A1-7790-8E59-989E8CF29B61}"/>
          </ac:picMkLst>
        </pc:picChg>
        <pc:cxnChg chg="add mod">
          <ac:chgData name="Melandi Du Plooy" userId="fdb224ca-68eb-449d-b2c3-f8a8a0bb5034" providerId="ADAL" clId="{0074B2C2-969B-4211-9D7F-E19B45ED47D1}" dt="2024-09-12T00:46:56.999" v="32"/>
          <ac:cxnSpMkLst>
            <pc:docMk/>
            <pc:sldMk cId="2617331075" sldId="289"/>
            <ac:cxnSpMk id="10" creationId="{A4BAEE4E-2172-E735-F71E-808DDDA1C1EA}"/>
          </ac:cxnSpMkLst>
        </pc:cxnChg>
        <pc:cxnChg chg="add mod">
          <ac:chgData name="Melandi Du Plooy" userId="fdb224ca-68eb-449d-b2c3-f8a8a0bb5034" providerId="ADAL" clId="{0074B2C2-969B-4211-9D7F-E19B45ED47D1}" dt="2024-09-12T00:46:56.999" v="32"/>
          <ac:cxnSpMkLst>
            <pc:docMk/>
            <pc:sldMk cId="2617331075" sldId="289"/>
            <ac:cxnSpMk id="13" creationId="{AD5F89F2-89C5-29B8-38F7-972EBBA92547}"/>
          </ac:cxnSpMkLst>
        </pc:cxnChg>
        <pc:cxnChg chg="add mod">
          <ac:chgData name="Melandi Du Plooy" userId="fdb224ca-68eb-449d-b2c3-f8a8a0bb5034" providerId="ADAL" clId="{0074B2C2-969B-4211-9D7F-E19B45ED47D1}" dt="2024-09-12T00:46:56.999" v="32"/>
          <ac:cxnSpMkLst>
            <pc:docMk/>
            <pc:sldMk cId="2617331075" sldId="289"/>
            <ac:cxnSpMk id="27" creationId="{A63DEA15-FD4C-B550-587B-4EAE45B15CCC}"/>
          </ac:cxnSpMkLst>
        </pc:cxnChg>
        <pc:cxnChg chg="add mod">
          <ac:chgData name="Melandi Du Plooy" userId="fdb224ca-68eb-449d-b2c3-f8a8a0bb5034" providerId="ADAL" clId="{0074B2C2-969B-4211-9D7F-E19B45ED47D1}" dt="2024-09-12T00:46:56.999" v="32"/>
          <ac:cxnSpMkLst>
            <pc:docMk/>
            <pc:sldMk cId="2617331075" sldId="289"/>
            <ac:cxnSpMk id="28" creationId="{4CF354F7-0903-E746-60BF-8E33B556CD77}"/>
          </ac:cxnSpMkLst>
        </pc:cxnChg>
        <pc:cxnChg chg="add mod">
          <ac:chgData name="Melandi Du Plooy" userId="fdb224ca-68eb-449d-b2c3-f8a8a0bb5034" providerId="ADAL" clId="{0074B2C2-969B-4211-9D7F-E19B45ED47D1}" dt="2024-09-12T00:46:56.999" v="32"/>
          <ac:cxnSpMkLst>
            <pc:docMk/>
            <pc:sldMk cId="2617331075" sldId="289"/>
            <ac:cxnSpMk id="29" creationId="{5BE6FA64-D0FC-EF14-A085-208325674736}"/>
          </ac:cxnSpMkLst>
        </pc:cxnChg>
        <pc:cxnChg chg="add mod">
          <ac:chgData name="Melandi Du Plooy" userId="fdb224ca-68eb-449d-b2c3-f8a8a0bb5034" providerId="ADAL" clId="{0074B2C2-969B-4211-9D7F-E19B45ED47D1}" dt="2024-09-12T00:46:56.999" v="32"/>
          <ac:cxnSpMkLst>
            <pc:docMk/>
            <pc:sldMk cId="2617331075" sldId="289"/>
            <ac:cxnSpMk id="31" creationId="{92968F14-383E-F094-97D6-B0C2AE8FC49A}"/>
          </ac:cxnSpMkLst>
        </pc:cxnChg>
        <pc:cxnChg chg="add mod">
          <ac:chgData name="Melandi Du Plooy" userId="fdb224ca-68eb-449d-b2c3-f8a8a0bb5034" providerId="ADAL" clId="{0074B2C2-969B-4211-9D7F-E19B45ED47D1}" dt="2024-09-12T00:46:56.999" v="32"/>
          <ac:cxnSpMkLst>
            <pc:docMk/>
            <pc:sldMk cId="2617331075" sldId="289"/>
            <ac:cxnSpMk id="34" creationId="{4B8AFCD2-7948-39B1-EBB1-C9E5F87AC1DD}"/>
          </ac:cxnSpMkLst>
        </pc:cxnChg>
      </pc:sldChg>
      <pc:sldChg chg="addSp modSp mod modTransition modNotesTx">
        <pc:chgData name="Melandi Du Plooy" userId="fdb224ca-68eb-449d-b2c3-f8a8a0bb5034" providerId="ADAL" clId="{0074B2C2-969B-4211-9D7F-E19B45ED47D1}" dt="2024-09-12T01:33:30.284" v="108"/>
        <pc:sldMkLst>
          <pc:docMk/>
          <pc:sldMk cId="443073617" sldId="290"/>
        </pc:sldMkLst>
        <pc:spChg chg="add mod">
          <ac:chgData name="Melandi Du Plooy" userId="fdb224ca-68eb-449d-b2c3-f8a8a0bb5034" providerId="ADAL" clId="{0074B2C2-969B-4211-9D7F-E19B45ED47D1}" dt="2024-09-12T00:58:07.189" v="101" actId="255"/>
          <ac:spMkLst>
            <pc:docMk/>
            <pc:sldMk cId="443073617" sldId="290"/>
            <ac:spMk id="2" creationId="{93728DDF-4037-8087-3593-56B12DBB8233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3" creationId="{C6875474-8B4B-F95D-A22C-A0E17E5D314E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4" creationId="{81C5126A-E093-FB7F-BE57-4478F16328C0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6" creationId="{843A928E-3B41-3D6B-BCFC-862A774A7AC8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8" creationId="{42043730-1659-2249-1DE5-9249300682F6}"/>
          </ac:spMkLst>
        </pc:spChg>
        <pc:spChg chg="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11" creationId="{059A36BA-53DD-B58D-357B-1705FE18A19C}"/>
          </ac:spMkLst>
        </pc:spChg>
        <pc:spChg chg="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14" creationId="{08CACCD0-5DC7-61D9-36CB-B24564D0B70D}"/>
          </ac:spMkLst>
        </pc:spChg>
        <pc:spChg chg="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17" creationId="{B534C240-0F1F-7FC2-63C7-E6E74645B534}"/>
          </ac:spMkLst>
        </pc:spChg>
        <pc:spChg chg="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20" creationId="{B9C8D3EE-B0C5-9E38-538C-1A912264A247}"/>
          </ac:spMkLst>
        </pc:spChg>
        <pc:spChg chg="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23" creationId="{8C7F2E01-93B1-7E89-BD01-D049F47F91BF}"/>
          </ac:spMkLst>
        </pc:spChg>
        <pc:spChg chg="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26" creationId="{F95DB3BB-4E36-FCBF-374B-13222B250117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28" creationId="{ED523A82-8831-6C21-DE0F-10DF5D707EDB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29" creationId="{4697724E-61E3-A9FB-6791-1C129E616AFB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33" creationId="{957B8C24-C215-EFA5-4A32-727B0D84B5B6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36" creationId="{AF4710B3-23AB-2F83-3C35-6FFA1CFB4770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37" creationId="{43D34F52-1567-5A4C-EFB4-B1DEAF250AAE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38" creationId="{04893BC9-50D4-7D47-498D-E51A40D7361D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39" creationId="{41DE5B30-822E-ED3B-766D-898A9A22B641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40" creationId="{100A76A1-B87E-DE4A-205B-BA34DE2C1A1E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41" creationId="{429DD7ED-37CC-7861-316B-9EE121BA645A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42" creationId="{E9642992-3541-E199-9E7E-058217BD686E}"/>
          </ac:spMkLst>
        </pc:spChg>
        <pc:spChg chg="add mod">
          <ac:chgData name="Melandi Du Plooy" userId="fdb224ca-68eb-449d-b2c3-f8a8a0bb5034" providerId="ADAL" clId="{0074B2C2-969B-4211-9D7F-E19B45ED47D1}" dt="2024-09-12T00:57:55.991" v="99" actId="2711"/>
          <ac:spMkLst>
            <pc:docMk/>
            <pc:sldMk cId="443073617" sldId="290"/>
            <ac:spMk id="43" creationId="{C0C74911-42A3-4DA6-FAA0-836E6B11CB4C}"/>
          </ac:spMkLst>
        </pc:spChg>
        <pc:grpChg chg="add mod">
          <ac:chgData name="Melandi Du Plooy" userId="fdb224ca-68eb-449d-b2c3-f8a8a0bb5034" providerId="ADAL" clId="{0074B2C2-969B-4211-9D7F-E19B45ED47D1}" dt="2024-09-12T00:47:10.263" v="35"/>
          <ac:grpSpMkLst>
            <pc:docMk/>
            <pc:sldMk cId="443073617" sldId="290"/>
            <ac:grpSpMk id="10" creationId="{E37F6514-9442-C085-E031-3481C9CB49CA}"/>
          </ac:grpSpMkLst>
        </pc:grpChg>
        <pc:grpChg chg="add mod">
          <ac:chgData name="Melandi Du Plooy" userId="fdb224ca-68eb-449d-b2c3-f8a8a0bb5034" providerId="ADAL" clId="{0074B2C2-969B-4211-9D7F-E19B45ED47D1}" dt="2024-09-12T00:47:10.263" v="35"/>
          <ac:grpSpMkLst>
            <pc:docMk/>
            <pc:sldMk cId="443073617" sldId="290"/>
            <ac:grpSpMk id="13" creationId="{F3DB693D-57F1-3A19-A235-BAF14A68A39D}"/>
          </ac:grpSpMkLst>
        </pc:grpChg>
        <pc:grpChg chg="add mod">
          <ac:chgData name="Melandi Du Plooy" userId="fdb224ca-68eb-449d-b2c3-f8a8a0bb5034" providerId="ADAL" clId="{0074B2C2-969B-4211-9D7F-E19B45ED47D1}" dt="2024-09-12T00:47:10.263" v="35"/>
          <ac:grpSpMkLst>
            <pc:docMk/>
            <pc:sldMk cId="443073617" sldId="290"/>
            <ac:grpSpMk id="16" creationId="{6837FCAF-2CF3-D65C-EEDD-44BC02C21937}"/>
          </ac:grpSpMkLst>
        </pc:grpChg>
        <pc:grpChg chg="add mod">
          <ac:chgData name="Melandi Du Plooy" userId="fdb224ca-68eb-449d-b2c3-f8a8a0bb5034" providerId="ADAL" clId="{0074B2C2-969B-4211-9D7F-E19B45ED47D1}" dt="2024-09-12T00:47:10.263" v="35"/>
          <ac:grpSpMkLst>
            <pc:docMk/>
            <pc:sldMk cId="443073617" sldId="290"/>
            <ac:grpSpMk id="19" creationId="{6903743F-01A1-C919-DC75-C8567DE6F472}"/>
          </ac:grpSpMkLst>
        </pc:grpChg>
        <pc:grpChg chg="add mod">
          <ac:chgData name="Melandi Du Plooy" userId="fdb224ca-68eb-449d-b2c3-f8a8a0bb5034" providerId="ADAL" clId="{0074B2C2-969B-4211-9D7F-E19B45ED47D1}" dt="2024-09-12T00:47:10.263" v="35"/>
          <ac:grpSpMkLst>
            <pc:docMk/>
            <pc:sldMk cId="443073617" sldId="290"/>
            <ac:grpSpMk id="22" creationId="{18D17C5B-0948-689E-A876-58DDC8F4361D}"/>
          </ac:grpSpMkLst>
        </pc:grpChg>
        <pc:grpChg chg="add mod">
          <ac:chgData name="Melandi Du Plooy" userId="fdb224ca-68eb-449d-b2c3-f8a8a0bb5034" providerId="ADAL" clId="{0074B2C2-969B-4211-9D7F-E19B45ED47D1}" dt="2024-09-12T00:47:10.263" v="35"/>
          <ac:grpSpMkLst>
            <pc:docMk/>
            <pc:sldMk cId="443073617" sldId="290"/>
            <ac:grpSpMk id="25" creationId="{883BD871-8601-9422-09B2-92B104DDD217}"/>
          </ac:grpSpMkLst>
        </pc:grpChg>
        <pc:picChg chg="add mod">
          <ac:chgData name="Melandi Du Plooy" userId="fdb224ca-68eb-449d-b2c3-f8a8a0bb5034" providerId="ADAL" clId="{0074B2C2-969B-4211-9D7F-E19B45ED47D1}" dt="2024-09-12T00:47:10.263" v="35"/>
          <ac:picMkLst>
            <pc:docMk/>
            <pc:sldMk cId="443073617" sldId="290"/>
            <ac:picMk id="5" creationId="{20820464-82C0-C24D-0B5D-9A7400BFA413}"/>
          </ac:picMkLst>
        </pc:picChg>
        <pc:picChg chg="add mod">
          <ac:chgData name="Melandi Du Plooy" userId="fdb224ca-68eb-449d-b2c3-f8a8a0bb5034" providerId="ADAL" clId="{0074B2C2-969B-4211-9D7F-E19B45ED47D1}" dt="2024-09-12T00:47:10.263" v="35"/>
          <ac:picMkLst>
            <pc:docMk/>
            <pc:sldMk cId="443073617" sldId="290"/>
            <ac:picMk id="7" creationId="{14609412-4DB9-9823-1016-F8503F448C1A}"/>
          </ac:picMkLst>
        </pc:picChg>
        <pc:picChg chg="add mod">
          <ac:chgData name="Melandi Du Plooy" userId="fdb224ca-68eb-449d-b2c3-f8a8a0bb5034" providerId="ADAL" clId="{0074B2C2-969B-4211-9D7F-E19B45ED47D1}" dt="2024-09-12T00:47:10.263" v="35"/>
          <ac:picMkLst>
            <pc:docMk/>
            <pc:sldMk cId="443073617" sldId="290"/>
            <ac:picMk id="9" creationId="{CAB90204-21E2-9F9D-9F8B-A430C70BAA3C}"/>
          </ac:picMkLst>
        </pc:picChg>
        <pc:picChg chg="mod">
          <ac:chgData name="Melandi Du Plooy" userId="fdb224ca-68eb-449d-b2c3-f8a8a0bb5034" providerId="ADAL" clId="{0074B2C2-969B-4211-9D7F-E19B45ED47D1}" dt="2024-09-12T00:47:10.263" v="35"/>
          <ac:picMkLst>
            <pc:docMk/>
            <pc:sldMk cId="443073617" sldId="290"/>
            <ac:picMk id="12" creationId="{1A1333BA-C1EC-FD25-B23F-E7AF695F543D}"/>
          </ac:picMkLst>
        </pc:picChg>
        <pc:picChg chg="mod">
          <ac:chgData name="Melandi Du Plooy" userId="fdb224ca-68eb-449d-b2c3-f8a8a0bb5034" providerId="ADAL" clId="{0074B2C2-969B-4211-9D7F-E19B45ED47D1}" dt="2024-09-12T00:47:10.263" v="35"/>
          <ac:picMkLst>
            <pc:docMk/>
            <pc:sldMk cId="443073617" sldId="290"/>
            <ac:picMk id="15" creationId="{2105E6BB-8357-1CE9-52C8-655FCA47772A}"/>
          </ac:picMkLst>
        </pc:picChg>
        <pc:picChg chg="mod">
          <ac:chgData name="Melandi Du Plooy" userId="fdb224ca-68eb-449d-b2c3-f8a8a0bb5034" providerId="ADAL" clId="{0074B2C2-969B-4211-9D7F-E19B45ED47D1}" dt="2024-09-12T00:47:10.263" v="35"/>
          <ac:picMkLst>
            <pc:docMk/>
            <pc:sldMk cId="443073617" sldId="290"/>
            <ac:picMk id="18" creationId="{D83B9679-47EA-EF6A-4F1D-1EEE6B44A5F0}"/>
          </ac:picMkLst>
        </pc:picChg>
        <pc:picChg chg="mod">
          <ac:chgData name="Melandi Du Plooy" userId="fdb224ca-68eb-449d-b2c3-f8a8a0bb5034" providerId="ADAL" clId="{0074B2C2-969B-4211-9D7F-E19B45ED47D1}" dt="2024-09-12T00:47:10.263" v="35"/>
          <ac:picMkLst>
            <pc:docMk/>
            <pc:sldMk cId="443073617" sldId="290"/>
            <ac:picMk id="21" creationId="{43446854-BB25-7610-9A81-1CE4EDBC0220}"/>
          </ac:picMkLst>
        </pc:picChg>
        <pc:picChg chg="mod">
          <ac:chgData name="Melandi Du Plooy" userId="fdb224ca-68eb-449d-b2c3-f8a8a0bb5034" providerId="ADAL" clId="{0074B2C2-969B-4211-9D7F-E19B45ED47D1}" dt="2024-09-12T00:47:10.263" v="35"/>
          <ac:picMkLst>
            <pc:docMk/>
            <pc:sldMk cId="443073617" sldId="290"/>
            <ac:picMk id="24" creationId="{22FA4640-FB27-2458-5867-31B542BACC1E}"/>
          </ac:picMkLst>
        </pc:picChg>
        <pc:picChg chg="mod">
          <ac:chgData name="Melandi Du Plooy" userId="fdb224ca-68eb-449d-b2c3-f8a8a0bb5034" providerId="ADAL" clId="{0074B2C2-969B-4211-9D7F-E19B45ED47D1}" dt="2024-09-12T00:47:10.263" v="35"/>
          <ac:picMkLst>
            <pc:docMk/>
            <pc:sldMk cId="443073617" sldId="290"/>
            <ac:picMk id="27" creationId="{5E5395CD-2A57-6F8A-2DFC-BCFB628F9AD7}"/>
          </ac:picMkLst>
        </pc:picChg>
        <pc:cxnChg chg="add mod">
          <ac:chgData name="Melandi Du Plooy" userId="fdb224ca-68eb-449d-b2c3-f8a8a0bb5034" providerId="ADAL" clId="{0074B2C2-969B-4211-9D7F-E19B45ED47D1}" dt="2024-09-12T00:47:10.263" v="35"/>
          <ac:cxnSpMkLst>
            <pc:docMk/>
            <pc:sldMk cId="443073617" sldId="290"/>
            <ac:cxnSpMk id="30" creationId="{1FEDACDB-7022-9CA8-EFB2-E55ACA16C1F2}"/>
          </ac:cxnSpMkLst>
        </pc:cxnChg>
        <pc:cxnChg chg="add mod">
          <ac:chgData name="Melandi Du Plooy" userId="fdb224ca-68eb-449d-b2c3-f8a8a0bb5034" providerId="ADAL" clId="{0074B2C2-969B-4211-9D7F-E19B45ED47D1}" dt="2024-09-12T00:47:10.263" v="35"/>
          <ac:cxnSpMkLst>
            <pc:docMk/>
            <pc:sldMk cId="443073617" sldId="290"/>
            <ac:cxnSpMk id="31" creationId="{A6BAAE31-79A1-0671-8301-993CC49236B1}"/>
          </ac:cxnSpMkLst>
        </pc:cxnChg>
        <pc:cxnChg chg="add mod">
          <ac:chgData name="Melandi Du Plooy" userId="fdb224ca-68eb-449d-b2c3-f8a8a0bb5034" providerId="ADAL" clId="{0074B2C2-969B-4211-9D7F-E19B45ED47D1}" dt="2024-09-12T00:47:10.263" v="35"/>
          <ac:cxnSpMkLst>
            <pc:docMk/>
            <pc:sldMk cId="443073617" sldId="290"/>
            <ac:cxnSpMk id="32" creationId="{790A90ED-6AD1-0C50-9FC6-DE182CAD3823}"/>
          </ac:cxnSpMkLst>
        </pc:cxnChg>
        <pc:cxnChg chg="add mod">
          <ac:chgData name="Melandi Du Plooy" userId="fdb224ca-68eb-449d-b2c3-f8a8a0bb5034" providerId="ADAL" clId="{0074B2C2-969B-4211-9D7F-E19B45ED47D1}" dt="2024-09-12T00:47:10.263" v="35"/>
          <ac:cxnSpMkLst>
            <pc:docMk/>
            <pc:sldMk cId="443073617" sldId="290"/>
            <ac:cxnSpMk id="34" creationId="{BB42AA96-19B2-4965-26FF-A71DD17E042E}"/>
          </ac:cxnSpMkLst>
        </pc:cxnChg>
        <pc:cxnChg chg="add mod">
          <ac:chgData name="Melandi Du Plooy" userId="fdb224ca-68eb-449d-b2c3-f8a8a0bb5034" providerId="ADAL" clId="{0074B2C2-969B-4211-9D7F-E19B45ED47D1}" dt="2024-09-12T00:47:10.263" v="35"/>
          <ac:cxnSpMkLst>
            <pc:docMk/>
            <pc:sldMk cId="443073617" sldId="290"/>
            <ac:cxnSpMk id="35" creationId="{CFDC1276-B1BD-66D5-8B28-91B989FC94A0}"/>
          </ac:cxnSpMkLst>
        </pc:cxnChg>
      </pc:sldChg>
      <pc:sldChg chg="addSp modSp mod modTransition modNotesTx">
        <pc:chgData name="Melandi Du Plooy" userId="fdb224ca-68eb-449d-b2c3-f8a8a0bb5034" providerId="ADAL" clId="{0074B2C2-969B-4211-9D7F-E19B45ED47D1}" dt="2024-09-12T01:33:30.284" v="108"/>
        <pc:sldMkLst>
          <pc:docMk/>
          <pc:sldMk cId="2084038122" sldId="291"/>
        </pc:sldMkLst>
        <pc:spChg chg="add 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2" creationId="{64406C15-91BC-1C7F-7C27-3EFB17570F94}"/>
          </ac:spMkLst>
        </pc:spChg>
        <pc:spChg chg="add mod">
          <ac:chgData name="Melandi Du Plooy" userId="fdb224ca-68eb-449d-b2c3-f8a8a0bb5034" providerId="ADAL" clId="{0074B2C2-969B-4211-9D7F-E19B45ED47D1}" dt="2024-09-12T00:59:57.939" v="107" actId="255"/>
          <ac:spMkLst>
            <pc:docMk/>
            <pc:sldMk cId="2084038122" sldId="291"/>
            <ac:spMk id="3" creationId="{BFB72A7B-DC43-CBFA-F36E-B7F2888AB664}"/>
          </ac:spMkLst>
        </pc:spChg>
        <pc:spChg chg="add 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4" creationId="{2C7B748C-A674-CBD9-5A7A-BE4A333FFA46}"/>
          </ac:spMkLst>
        </pc:spChg>
        <pc:spChg chg="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8" creationId="{EBB3ACB0-0346-7ED4-9D17-59E8B36DC592}"/>
          </ac:spMkLst>
        </pc:spChg>
        <pc:spChg chg="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11" creationId="{65081837-7B7A-7288-85FF-2C2F173D4494}"/>
          </ac:spMkLst>
        </pc:spChg>
        <pc:spChg chg="add 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12" creationId="{9A4F55BA-A6FA-E740-B6FC-E1DABABE832E}"/>
          </ac:spMkLst>
        </pc:spChg>
        <pc:spChg chg="add 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14" creationId="{7B525C8B-8ECA-FF05-0727-8F21D91A2A4D}"/>
          </ac:spMkLst>
        </pc:spChg>
        <pc:spChg chg="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17" creationId="{648510BF-3EDC-2807-DD20-41E445E1BDEA}"/>
          </ac:spMkLst>
        </pc:spChg>
        <pc:spChg chg="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20" creationId="{A8AF3C1F-DED1-1494-D055-2189A3C33A2D}"/>
          </ac:spMkLst>
        </pc:spChg>
        <pc:spChg chg="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23" creationId="{F2E6D2FB-C014-95DB-4FDC-F9952933B74C}"/>
          </ac:spMkLst>
        </pc:spChg>
        <pc:spChg chg="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26" creationId="{6968AEA2-6768-1FF3-83FD-A85F9DA4CCBD}"/>
          </ac:spMkLst>
        </pc:spChg>
        <pc:spChg chg="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29" creationId="{C4AE0883-3A23-8F7D-EC79-18A83900B977}"/>
          </ac:spMkLst>
        </pc:spChg>
        <pc:spChg chg="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32" creationId="{C53810C7-135D-F3FE-EBBB-A99977397D88}"/>
          </ac:spMkLst>
        </pc:spChg>
        <pc:spChg chg="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35" creationId="{167EFB0F-ED3A-CF1D-CEA9-FF6894539DD6}"/>
          </ac:spMkLst>
        </pc:spChg>
        <pc:spChg chg="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38" creationId="{33F462F9-2165-38D2-DF77-A9AEC8445259}"/>
          </ac:spMkLst>
        </pc:spChg>
        <pc:spChg chg="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41" creationId="{7918226F-93F6-CC59-4C83-47862F45A4CB}"/>
          </ac:spMkLst>
        </pc:spChg>
        <pc:spChg chg="add 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44" creationId="{034A90F4-8D3C-AB83-F877-3FF443677354}"/>
          </ac:spMkLst>
        </pc:spChg>
        <pc:spChg chg="add 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49" creationId="{8075C74C-652E-9345-1EA9-F6ABBC687DBD}"/>
          </ac:spMkLst>
        </pc:spChg>
        <pc:spChg chg="add mod">
          <ac:chgData name="Melandi Du Plooy" userId="fdb224ca-68eb-449d-b2c3-f8a8a0bb5034" providerId="ADAL" clId="{0074B2C2-969B-4211-9D7F-E19B45ED47D1}" dt="2024-09-12T00:58:15.707" v="102" actId="2711"/>
          <ac:spMkLst>
            <pc:docMk/>
            <pc:sldMk cId="2084038122" sldId="291"/>
            <ac:spMk id="51" creationId="{C749F6B3-D764-03B7-5583-3CA56B3576B6}"/>
          </ac:spMkLst>
        </pc:spChg>
        <pc:grpChg chg="add mod">
          <ac:chgData name="Melandi Du Plooy" userId="fdb224ca-68eb-449d-b2c3-f8a8a0bb5034" providerId="ADAL" clId="{0074B2C2-969B-4211-9D7F-E19B45ED47D1}" dt="2024-09-12T00:47:15.838" v="37"/>
          <ac:grpSpMkLst>
            <pc:docMk/>
            <pc:sldMk cId="2084038122" sldId="291"/>
            <ac:grpSpMk id="6" creationId="{05674B4B-F856-1388-6F2F-25AFD6902C9D}"/>
          </ac:grpSpMkLst>
        </pc:grpChg>
        <pc:grpChg chg="add mod">
          <ac:chgData name="Melandi Du Plooy" userId="fdb224ca-68eb-449d-b2c3-f8a8a0bb5034" providerId="ADAL" clId="{0074B2C2-969B-4211-9D7F-E19B45ED47D1}" dt="2024-09-12T00:47:15.838" v="37"/>
          <ac:grpSpMkLst>
            <pc:docMk/>
            <pc:sldMk cId="2084038122" sldId="291"/>
            <ac:grpSpMk id="9" creationId="{3DE4BBD3-AF29-AF5C-94AD-300ECB32D0F1}"/>
          </ac:grpSpMkLst>
        </pc:grpChg>
        <pc:grpChg chg="add mod">
          <ac:chgData name="Melandi Du Plooy" userId="fdb224ca-68eb-449d-b2c3-f8a8a0bb5034" providerId="ADAL" clId="{0074B2C2-969B-4211-9D7F-E19B45ED47D1}" dt="2024-09-12T00:47:15.838" v="37"/>
          <ac:grpSpMkLst>
            <pc:docMk/>
            <pc:sldMk cId="2084038122" sldId="291"/>
            <ac:grpSpMk id="16" creationId="{3F275AE9-56AE-50B1-E098-FBDD9B9784A2}"/>
          </ac:grpSpMkLst>
        </pc:grpChg>
        <pc:grpChg chg="add mod">
          <ac:chgData name="Melandi Du Plooy" userId="fdb224ca-68eb-449d-b2c3-f8a8a0bb5034" providerId="ADAL" clId="{0074B2C2-969B-4211-9D7F-E19B45ED47D1}" dt="2024-09-12T00:47:15.838" v="37"/>
          <ac:grpSpMkLst>
            <pc:docMk/>
            <pc:sldMk cId="2084038122" sldId="291"/>
            <ac:grpSpMk id="19" creationId="{E2F5F655-3616-CF22-60A4-3A3D0A5A87B1}"/>
          </ac:grpSpMkLst>
        </pc:grpChg>
        <pc:grpChg chg="add mod">
          <ac:chgData name="Melandi Du Plooy" userId="fdb224ca-68eb-449d-b2c3-f8a8a0bb5034" providerId="ADAL" clId="{0074B2C2-969B-4211-9D7F-E19B45ED47D1}" dt="2024-09-12T00:47:15.838" v="37"/>
          <ac:grpSpMkLst>
            <pc:docMk/>
            <pc:sldMk cId="2084038122" sldId="291"/>
            <ac:grpSpMk id="22" creationId="{CB64E23C-1AA7-7843-9B79-C1721398BD8B}"/>
          </ac:grpSpMkLst>
        </pc:grpChg>
        <pc:grpChg chg="add mod">
          <ac:chgData name="Melandi Du Plooy" userId="fdb224ca-68eb-449d-b2c3-f8a8a0bb5034" providerId="ADAL" clId="{0074B2C2-969B-4211-9D7F-E19B45ED47D1}" dt="2024-09-12T00:47:15.838" v="37"/>
          <ac:grpSpMkLst>
            <pc:docMk/>
            <pc:sldMk cId="2084038122" sldId="291"/>
            <ac:grpSpMk id="25" creationId="{9882B745-3FE0-C024-042B-EAC4EF50749E}"/>
          </ac:grpSpMkLst>
        </pc:grpChg>
        <pc:grpChg chg="add mod">
          <ac:chgData name="Melandi Du Plooy" userId="fdb224ca-68eb-449d-b2c3-f8a8a0bb5034" providerId="ADAL" clId="{0074B2C2-969B-4211-9D7F-E19B45ED47D1}" dt="2024-09-12T00:47:15.838" v="37"/>
          <ac:grpSpMkLst>
            <pc:docMk/>
            <pc:sldMk cId="2084038122" sldId="291"/>
            <ac:grpSpMk id="28" creationId="{0E5A1F24-2D4D-B2F2-AE83-327C6623EDF6}"/>
          </ac:grpSpMkLst>
        </pc:grpChg>
        <pc:grpChg chg="add mod">
          <ac:chgData name="Melandi Du Plooy" userId="fdb224ca-68eb-449d-b2c3-f8a8a0bb5034" providerId="ADAL" clId="{0074B2C2-969B-4211-9D7F-E19B45ED47D1}" dt="2024-09-12T00:47:15.838" v="37"/>
          <ac:grpSpMkLst>
            <pc:docMk/>
            <pc:sldMk cId="2084038122" sldId="291"/>
            <ac:grpSpMk id="31" creationId="{837BE7B9-185B-30D3-FB0A-3083CD16244B}"/>
          </ac:grpSpMkLst>
        </pc:grpChg>
        <pc:grpChg chg="add mod">
          <ac:chgData name="Melandi Du Plooy" userId="fdb224ca-68eb-449d-b2c3-f8a8a0bb5034" providerId="ADAL" clId="{0074B2C2-969B-4211-9D7F-E19B45ED47D1}" dt="2024-09-12T00:47:15.838" v="37"/>
          <ac:grpSpMkLst>
            <pc:docMk/>
            <pc:sldMk cId="2084038122" sldId="291"/>
            <ac:grpSpMk id="34" creationId="{12B7D98D-8700-128D-D4D8-3A3AC0E834B3}"/>
          </ac:grpSpMkLst>
        </pc:grpChg>
        <pc:grpChg chg="add mod">
          <ac:chgData name="Melandi Du Plooy" userId="fdb224ca-68eb-449d-b2c3-f8a8a0bb5034" providerId="ADAL" clId="{0074B2C2-969B-4211-9D7F-E19B45ED47D1}" dt="2024-09-12T00:47:15.838" v="37"/>
          <ac:grpSpMkLst>
            <pc:docMk/>
            <pc:sldMk cId="2084038122" sldId="291"/>
            <ac:grpSpMk id="37" creationId="{5ACBD55B-1763-7F42-F6A6-5545C507937E}"/>
          </ac:grpSpMkLst>
        </pc:grpChg>
        <pc:grpChg chg="add mod">
          <ac:chgData name="Melandi Du Plooy" userId="fdb224ca-68eb-449d-b2c3-f8a8a0bb5034" providerId="ADAL" clId="{0074B2C2-969B-4211-9D7F-E19B45ED47D1}" dt="2024-09-12T00:47:15.838" v="37"/>
          <ac:grpSpMkLst>
            <pc:docMk/>
            <pc:sldMk cId="2084038122" sldId="291"/>
            <ac:grpSpMk id="40" creationId="{D6A7A5DC-B51F-E0D1-3498-36AB4C9DE93B}"/>
          </ac:grpSpMkLst>
        </pc:grpChg>
        <pc:picChg chg="add 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5" creationId="{4277AA50-03F0-A66C-ED80-DE82E61C4738}"/>
          </ac:picMkLst>
        </pc:picChg>
        <pc:picChg chg="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7" creationId="{C9234FEA-D9C8-D64E-6E37-0C4F0FE2AD4D}"/>
          </ac:picMkLst>
        </pc:picChg>
        <pc:picChg chg="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10" creationId="{EF744973-E7FB-26B3-9D90-9B8F84C066E7}"/>
          </ac:picMkLst>
        </pc:picChg>
        <pc:picChg chg="add 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13" creationId="{D38B2949-6D6D-AF8F-FFA5-D5AFC77F1B93}"/>
          </ac:picMkLst>
        </pc:picChg>
        <pc:picChg chg="add 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15" creationId="{6CE26DBD-D186-305E-271E-C57B179D95FD}"/>
          </ac:picMkLst>
        </pc:picChg>
        <pc:picChg chg="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18" creationId="{8A421415-F210-6493-FCB1-13B79DA75323}"/>
          </ac:picMkLst>
        </pc:picChg>
        <pc:picChg chg="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21" creationId="{23C2D834-F5FD-D41D-9AC8-67711F402715}"/>
          </ac:picMkLst>
        </pc:picChg>
        <pc:picChg chg="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24" creationId="{278E6D1F-E540-CD9E-8CC7-D08F05F4D1C3}"/>
          </ac:picMkLst>
        </pc:picChg>
        <pc:picChg chg="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27" creationId="{D788457E-CD38-5413-830D-D067E1A446CF}"/>
          </ac:picMkLst>
        </pc:picChg>
        <pc:picChg chg="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30" creationId="{2B7C6337-B3A3-3715-A5DA-3C1E1BB3FB3C}"/>
          </ac:picMkLst>
        </pc:picChg>
        <pc:picChg chg="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33" creationId="{D082DCCB-F220-D436-5D38-D733FFC43996}"/>
          </ac:picMkLst>
        </pc:picChg>
        <pc:picChg chg="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36" creationId="{EFC96BFD-8E6B-E3F4-8AE3-3805556D7200}"/>
          </ac:picMkLst>
        </pc:picChg>
        <pc:picChg chg="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39" creationId="{9A297694-7352-4DD9-B99E-CC01370728FA}"/>
          </ac:picMkLst>
        </pc:picChg>
        <pc:picChg chg="mod">
          <ac:chgData name="Melandi Du Plooy" userId="fdb224ca-68eb-449d-b2c3-f8a8a0bb5034" providerId="ADAL" clId="{0074B2C2-969B-4211-9D7F-E19B45ED47D1}" dt="2024-09-12T00:47:15.838" v="37"/>
          <ac:picMkLst>
            <pc:docMk/>
            <pc:sldMk cId="2084038122" sldId="291"/>
            <ac:picMk id="42" creationId="{EA8D6FE8-95AB-F952-2B25-76522089AD1A}"/>
          </ac:picMkLst>
        </pc:picChg>
        <pc:cxnChg chg="add mod">
          <ac:chgData name="Melandi Du Plooy" userId="fdb224ca-68eb-449d-b2c3-f8a8a0bb5034" providerId="ADAL" clId="{0074B2C2-969B-4211-9D7F-E19B45ED47D1}" dt="2024-09-12T00:47:15.838" v="37"/>
          <ac:cxnSpMkLst>
            <pc:docMk/>
            <pc:sldMk cId="2084038122" sldId="291"/>
            <ac:cxnSpMk id="43" creationId="{DE7080EA-C322-3655-8E48-A3D96CCC7BB7}"/>
          </ac:cxnSpMkLst>
        </pc:cxnChg>
        <pc:cxnChg chg="add mod">
          <ac:chgData name="Melandi Du Plooy" userId="fdb224ca-68eb-449d-b2c3-f8a8a0bb5034" providerId="ADAL" clId="{0074B2C2-969B-4211-9D7F-E19B45ED47D1}" dt="2024-09-12T00:47:15.838" v="37"/>
          <ac:cxnSpMkLst>
            <pc:docMk/>
            <pc:sldMk cId="2084038122" sldId="291"/>
            <ac:cxnSpMk id="45" creationId="{3662A9B4-CE8C-B14A-95A9-C18C3586BA0A}"/>
          </ac:cxnSpMkLst>
        </pc:cxnChg>
        <pc:cxnChg chg="add mod">
          <ac:chgData name="Melandi Du Plooy" userId="fdb224ca-68eb-449d-b2c3-f8a8a0bb5034" providerId="ADAL" clId="{0074B2C2-969B-4211-9D7F-E19B45ED47D1}" dt="2024-09-12T00:47:15.838" v="37"/>
          <ac:cxnSpMkLst>
            <pc:docMk/>
            <pc:sldMk cId="2084038122" sldId="291"/>
            <ac:cxnSpMk id="46" creationId="{EAD21846-DD57-6E59-1F37-66B268D67757}"/>
          </ac:cxnSpMkLst>
        </pc:cxnChg>
        <pc:cxnChg chg="add mod">
          <ac:chgData name="Melandi Du Plooy" userId="fdb224ca-68eb-449d-b2c3-f8a8a0bb5034" providerId="ADAL" clId="{0074B2C2-969B-4211-9D7F-E19B45ED47D1}" dt="2024-09-12T00:47:15.838" v="37"/>
          <ac:cxnSpMkLst>
            <pc:docMk/>
            <pc:sldMk cId="2084038122" sldId="291"/>
            <ac:cxnSpMk id="47" creationId="{418473FD-B3E8-5263-30D3-27B0B4B6FEDA}"/>
          </ac:cxnSpMkLst>
        </pc:cxnChg>
        <pc:cxnChg chg="add mod">
          <ac:chgData name="Melandi Du Plooy" userId="fdb224ca-68eb-449d-b2c3-f8a8a0bb5034" providerId="ADAL" clId="{0074B2C2-969B-4211-9D7F-E19B45ED47D1}" dt="2024-09-12T00:47:15.838" v="37"/>
          <ac:cxnSpMkLst>
            <pc:docMk/>
            <pc:sldMk cId="2084038122" sldId="291"/>
            <ac:cxnSpMk id="48" creationId="{51A9FE9A-72A0-AD1A-2F7D-74D61E9E4EBE}"/>
          </ac:cxnSpMkLst>
        </pc:cxnChg>
        <pc:cxnChg chg="add mod">
          <ac:chgData name="Melandi Du Plooy" userId="fdb224ca-68eb-449d-b2c3-f8a8a0bb5034" providerId="ADAL" clId="{0074B2C2-969B-4211-9D7F-E19B45ED47D1}" dt="2024-09-12T00:47:15.838" v="37"/>
          <ac:cxnSpMkLst>
            <pc:docMk/>
            <pc:sldMk cId="2084038122" sldId="291"/>
            <ac:cxnSpMk id="50" creationId="{25733713-92BB-7502-E781-6FDE7B6C7ABA}"/>
          </ac:cxnSpMkLst>
        </pc:cxnChg>
      </pc:sldChg>
      <pc:sldChg chg="del">
        <pc:chgData name="Melandi Du Plooy" userId="fdb224ca-68eb-449d-b2c3-f8a8a0bb5034" providerId="ADAL" clId="{0074B2C2-969B-4211-9D7F-E19B45ED47D1}" dt="2024-09-12T00:47:19.834" v="38" actId="47"/>
        <pc:sldMkLst>
          <pc:docMk/>
          <pc:sldMk cId="1509622249" sldId="292"/>
        </pc:sldMkLst>
      </pc:sldChg>
      <pc:sldChg chg="addSp delSp modSp mod modTransition">
        <pc:chgData name="Melandi Du Plooy" userId="fdb224ca-68eb-449d-b2c3-f8a8a0bb5034" providerId="ADAL" clId="{0074B2C2-969B-4211-9D7F-E19B45ED47D1}" dt="2024-09-12T02:11:35.720" v="114" actId="478"/>
        <pc:sldMkLst>
          <pc:docMk/>
          <pc:sldMk cId="2479467400" sldId="293"/>
        </pc:sldMkLst>
        <pc:spChg chg="mod">
          <ac:chgData name="Melandi Du Plooy" userId="fdb224ca-68eb-449d-b2c3-f8a8a0bb5034" providerId="ADAL" clId="{0074B2C2-969B-4211-9D7F-E19B45ED47D1}" dt="2024-09-12T02:11:33.485" v="113" actId="207"/>
          <ac:spMkLst>
            <pc:docMk/>
            <pc:sldMk cId="2479467400" sldId="293"/>
            <ac:spMk id="2" creationId="{7C4C8520-CB0F-EE08-D737-605380DA3600}"/>
          </ac:spMkLst>
        </pc:spChg>
        <pc:picChg chg="add del mod">
          <ac:chgData name="Melandi Du Plooy" userId="fdb224ca-68eb-449d-b2c3-f8a8a0bb5034" providerId="ADAL" clId="{0074B2C2-969B-4211-9D7F-E19B45ED47D1}" dt="2024-09-12T02:11:35.720" v="114" actId="478"/>
          <ac:picMkLst>
            <pc:docMk/>
            <pc:sldMk cId="2479467400" sldId="293"/>
            <ac:picMk id="4" creationId="{A9448B93-FCAD-B2EF-730E-5900B1745277}"/>
          </ac:picMkLst>
        </pc:picChg>
      </pc:sldChg>
      <pc:sldChg chg="modSp mod modTransition">
        <pc:chgData name="Melandi Du Plooy" userId="fdb224ca-68eb-449d-b2c3-f8a8a0bb5034" providerId="ADAL" clId="{0074B2C2-969B-4211-9D7F-E19B45ED47D1}" dt="2024-09-12T02:11:47.659" v="115" actId="207"/>
        <pc:sldMkLst>
          <pc:docMk/>
          <pc:sldMk cId="362571076" sldId="294"/>
        </pc:sldMkLst>
        <pc:spChg chg="mod">
          <ac:chgData name="Melandi Du Plooy" userId="fdb224ca-68eb-449d-b2c3-f8a8a0bb5034" providerId="ADAL" clId="{0074B2C2-969B-4211-9D7F-E19B45ED47D1}" dt="2024-09-12T02:11:47.659" v="115" actId="207"/>
          <ac:spMkLst>
            <pc:docMk/>
            <pc:sldMk cId="362571076" sldId="294"/>
            <ac:spMk id="2" creationId="{7C4C8520-CB0F-EE08-D737-605380DA3600}"/>
          </ac:spMkLst>
        </pc:spChg>
      </pc:sldChg>
      <pc:sldChg chg="modSp mod ord modTransition">
        <pc:chgData name="Melandi Du Plooy" userId="fdb224ca-68eb-449d-b2c3-f8a8a0bb5034" providerId="ADAL" clId="{0074B2C2-969B-4211-9D7F-E19B45ED47D1}" dt="2024-09-12T02:11:55.470" v="116" actId="207"/>
        <pc:sldMkLst>
          <pc:docMk/>
          <pc:sldMk cId="1814923657" sldId="295"/>
        </pc:sldMkLst>
        <pc:spChg chg="mod">
          <ac:chgData name="Melandi Du Plooy" userId="fdb224ca-68eb-449d-b2c3-f8a8a0bb5034" providerId="ADAL" clId="{0074B2C2-969B-4211-9D7F-E19B45ED47D1}" dt="2024-09-12T02:11:55.470" v="116" actId="207"/>
          <ac:spMkLst>
            <pc:docMk/>
            <pc:sldMk cId="1814923657" sldId="295"/>
            <ac:spMk id="2" creationId="{7C4C8520-CB0F-EE08-D737-605380DA3600}"/>
          </ac:spMkLst>
        </pc:spChg>
      </pc:sldChg>
      <pc:sldChg chg="modSp mod ord modTransition">
        <pc:chgData name="Melandi Du Plooy" userId="fdb224ca-68eb-449d-b2c3-f8a8a0bb5034" providerId="ADAL" clId="{0074B2C2-969B-4211-9D7F-E19B45ED47D1}" dt="2024-09-12T02:12:02.147" v="117" actId="207"/>
        <pc:sldMkLst>
          <pc:docMk/>
          <pc:sldMk cId="3285122196" sldId="296"/>
        </pc:sldMkLst>
        <pc:spChg chg="mod">
          <ac:chgData name="Melandi Du Plooy" userId="fdb224ca-68eb-449d-b2c3-f8a8a0bb5034" providerId="ADAL" clId="{0074B2C2-969B-4211-9D7F-E19B45ED47D1}" dt="2024-09-12T02:12:02.147" v="117" actId="207"/>
          <ac:spMkLst>
            <pc:docMk/>
            <pc:sldMk cId="3285122196" sldId="296"/>
            <ac:spMk id="2" creationId="{7C4C8520-CB0F-EE08-D737-605380DA3600}"/>
          </ac:spMkLst>
        </pc:spChg>
      </pc:sldChg>
      <pc:sldChg chg="modSp mod ord modTransition">
        <pc:chgData name="Melandi Du Plooy" userId="fdb224ca-68eb-449d-b2c3-f8a8a0bb5034" providerId="ADAL" clId="{0074B2C2-969B-4211-9D7F-E19B45ED47D1}" dt="2024-09-12T02:12:07.633" v="118" actId="207"/>
        <pc:sldMkLst>
          <pc:docMk/>
          <pc:sldMk cId="1113937199" sldId="297"/>
        </pc:sldMkLst>
        <pc:spChg chg="mod">
          <ac:chgData name="Melandi Du Plooy" userId="fdb224ca-68eb-449d-b2c3-f8a8a0bb5034" providerId="ADAL" clId="{0074B2C2-969B-4211-9D7F-E19B45ED47D1}" dt="2024-09-12T02:12:07.633" v="118" actId="207"/>
          <ac:spMkLst>
            <pc:docMk/>
            <pc:sldMk cId="1113937199" sldId="297"/>
            <ac:spMk id="2" creationId="{7C4C8520-CB0F-EE08-D737-605380DA3600}"/>
          </ac:spMkLst>
        </pc:spChg>
      </pc:sldChg>
      <pc:sldChg chg="modSp mod ord modTransition">
        <pc:chgData name="Melandi Du Plooy" userId="fdb224ca-68eb-449d-b2c3-f8a8a0bb5034" providerId="ADAL" clId="{0074B2C2-969B-4211-9D7F-E19B45ED47D1}" dt="2024-09-12T02:12:12.237" v="119" actId="207"/>
        <pc:sldMkLst>
          <pc:docMk/>
          <pc:sldMk cId="725904781" sldId="298"/>
        </pc:sldMkLst>
        <pc:spChg chg="mod">
          <ac:chgData name="Melandi Du Plooy" userId="fdb224ca-68eb-449d-b2c3-f8a8a0bb5034" providerId="ADAL" clId="{0074B2C2-969B-4211-9D7F-E19B45ED47D1}" dt="2024-09-12T02:12:12.237" v="119" actId="207"/>
          <ac:spMkLst>
            <pc:docMk/>
            <pc:sldMk cId="725904781" sldId="298"/>
            <ac:spMk id="2" creationId="{7C4C8520-CB0F-EE08-D737-605380DA3600}"/>
          </ac:spMkLst>
        </pc:spChg>
      </pc:sldChg>
      <pc:sldChg chg="del">
        <pc:chgData name="Melandi Du Plooy" userId="fdb224ca-68eb-449d-b2c3-f8a8a0bb5034" providerId="ADAL" clId="{0074B2C2-969B-4211-9D7F-E19B45ED47D1}" dt="2024-09-12T00:47:22.216" v="40" actId="47"/>
        <pc:sldMkLst>
          <pc:docMk/>
          <pc:sldMk cId="1485814503" sldId="299"/>
        </pc:sldMkLst>
      </pc:sldChg>
      <pc:sldChg chg="del">
        <pc:chgData name="Melandi Du Plooy" userId="fdb224ca-68eb-449d-b2c3-f8a8a0bb5034" providerId="ADAL" clId="{0074B2C2-969B-4211-9D7F-E19B45ED47D1}" dt="2024-09-12T00:47:20.967" v="39" actId="47"/>
        <pc:sldMkLst>
          <pc:docMk/>
          <pc:sldMk cId="629349557" sldId="300"/>
        </pc:sldMkLst>
      </pc:sldChg>
      <pc:sldChg chg="del">
        <pc:chgData name="Melandi Du Plooy" userId="fdb224ca-68eb-449d-b2c3-f8a8a0bb5034" providerId="ADAL" clId="{0074B2C2-969B-4211-9D7F-E19B45ED47D1}" dt="2024-09-12T00:47:23.249" v="41" actId="47"/>
        <pc:sldMkLst>
          <pc:docMk/>
          <pc:sldMk cId="2275298419" sldId="301"/>
        </pc:sldMkLst>
      </pc:sldChg>
      <pc:sldChg chg="addSp modSp add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1262000321" sldId="302"/>
        </pc:sldMkLst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2" creationId="{39A2BA28-31DC-57CB-873E-418ADBBB2805}"/>
          </ac:spMkLst>
        </pc:spChg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3" creationId="{579938CB-9589-6CBA-F8D2-A2D310FF6F91}"/>
          </ac:spMkLst>
        </pc:spChg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4" creationId="{E1186A77-7C9D-59AA-5078-727913622640}"/>
          </ac:spMkLst>
        </pc:spChg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5" creationId="{CAF9BD59-8BE0-55F4-9383-426A3758F7E9}"/>
          </ac:spMkLst>
        </pc:spChg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8" creationId="{2CEA9582-BB00-7656-ADCB-9CB3728E9D8A}"/>
          </ac:spMkLst>
        </pc:spChg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10" creationId="{924959F2-7286-4DAB-CAB4-6DDDA0D91660}"/>
          </ac:spMkLst>
        </pc:spChg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12" creationId="{64C60F5E-AA1B-AD58-B8B6-8EF86AF15EFC}"/>
          </ac:spMkLst>
        </pc:spChg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14" creationId="{A5C74AA6-2C25-2478-DB07-0F11E5572BBE}"/>
          </ac:spMkLst>
        </pc:spChg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15" creationId="{81AA5631-7E98-BB17-0FAB-8665C4D37A97}"/>
          </ac:spMkLst>
        </pc:spChg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17" creationId="{3BD1A480-75E6-EE0B-0FED-22C00F4E5EF6}"/>
          </ac:spMkLst>
        </pc:spChg>
        <pc:spChg chg="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19" creationId="{A321A073-924D-0DEA-B07D-5C7FCE1F7C2F}"/>
          </ac:spMkLst>
        </pc:spChg>
        <pc:spChg chg="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22" creationId="{A847A09B-99A7-817A-0FB1-FC670A93527D}"/>
          </ac:spMkLst>
        </pc:spChg>
        <pc:spChg chg="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25" creationId="{8D165D79-B080-09D7-0C29-35E65BB50930}"/>
          </ac:spMkLst>
        </pc:spChg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27" creationId="{F90855A4-DAB5-6684-1096-DEA584839D0A}"/>
          </ac:spMkLst>
        </pc:spChg>
        <pc:spChg chg="add mod">
          <ac:chgData name="Melandi Du Plooy" userId="fdb224ca-68eb-449d-b2c3-f8a8a0bb5034" providerId="ADAL" clId="{0074B2C2-969B-4211-9D7F-E19B45ED47D1}" dt="2024-09-12T00:54:30.382" v="66" actId="2711"/>
          <ac:spMkLst>
            <pc:docMk/>
            <pc:sldMk cId="1262000321" sldId="302"/>
            <ac:spMk id="28" creationId="{5C3A9BAE-C7E6-394D-A3E1-F3668C029DDB}"/>
          </ac:spMkLst>
        </pc:spChg>
        <pc:grpChg chg="add mod">
          <ac:chgData name="Melandi Du Plooy" userId="fdb224ca-68eb-449d-b2c3-f8a8a0bb5034" providerId="ADAL" clId="{0074B2C2-969B-4211-9D7F-E19B45ED47D1}" dt="2024-09-12T00:45:16.669" v="16"/>
          <ac:grpSpMkLst>
            <pc:docMk/>
            <pc:sldMk cId="1262000321" sldId="302"/>
            <ac:grpSpMk id="18" creationId="{2DB1418B-CC54-F83B-5CAD-274D628799FE}"/>
          </ac:grpSpMkLst>
        </pc:grpChg>
        <pc:grpChg chg="add mod">
          <ac:chgData name="Melandi Du Plooy" userId="fdb224ca-68eb-449d-b2c3-f8a8a0bb5034" providerId="ADAL" clId="{0074B2C2-969B-4211-9D7F-E19B45ED47D1}" dt="2024-09-12T00:45:16.669" v="16"/>
          <ac:grpSpMkLst>
            <pc:docMk/>
            <pc:sldMk cId="1262000321" sldId="302"/>
            <ac:grpSpMk id="21" creationId="{55F15BF9-3E5E-C9C6-81D0-5C826EC7BA71}"/>
          </ac:grpSpMkLst>
        </pc:grpChg>
        <pc:grpChg chg="add mod">
          <ac:chgData name="Melandi Du Plooy" userId="fdb224ca-68eb-449d-b2c3-f8a8a0bb5034" providerId="ADAL" clId="{0074B2C2-969B-4211-9D7F-E19B45ED47D1}" dt="2024-09-12T00:45:16.669" v="16"/>
          <ac:grpSpMkLst>
            <pc:docMk/>
            <pc:sldMk cId="1262000321" sldId="302"/>
            <ac:grpSpMk id="24" creationId="{F54F5EE4-0C38-A1D7-297A-9FB98C3E25FD}"/>
          </ac:grpSpMkLst>
        </pc:grpChg>
        <pc:picChg chg="add mod">
          <ac:chgData name="Melandi Du Plooy" userId="fdb224ca-68eb-449d-b2c3-f8a8a0bb5034" providerId="ADAL" clId="{0074B2C2-969B-4211-9D7F-E19B45ED47D1}" dt="2024-09-12T00:45:16.669" v="16"/>
          <ac:picMkLst>
            <pc:docMk/>
            <pc:sldMk cId="1262000321" sldId="302"/>
            <ac:picMk id="6" creationId="{18E51164-A366-374A-11E3-5F87CD3295BC}"/>
          </ac:picMkLst>
        </pc:picChg>
        <pc:picChg chg="add mod">
          <ac:chgData name="Melandi Du Plooy" userId="fdb224ca-68eb-449d-b2c3-f8a8a0bb5034" providerId="ADAL" clId="{0074B2C2-969B-4211-9D7F-E19B45ED47D1}" dt="2024-09-12T00:45:16.669" v="16"/>
          <ac:picMkLst>
            <pc:docMk/>
            <pc:sldMk cId="1262000321" sldId="302"/>
            <ac:picMk id="7" creationId="{63E1E3AA-EBAD-FA31-474D-DD1C1841C0FF}"/>
          </ac:picMkLst>
        </pc:picChg>
        <pc:picChg chg="add mod">
          <ac:chgData name="Melandi Du Plooy" userId="fdb224ca-68eb-449d-b2c3-f8a8a0bb5034" providerId="ADAL" clId="{0074B2C2-969B-4211-9D7F-E19B45ED47D1}" dt="2024-09-12T00:45:16.669" v="16"/>
          <ac:picMkLst>
            <pc:docMk/>
            <pc:sldMk cId="1262000321" sldId="302"/>
            <ac:picMk id="9" creationId="{4733C8A2-9D77-2D8B-FAC0-91F2FAD8F334}"/>
          </ac:picMkLst>
        </pc:picChg>
        <pc:picChg chg="add mod">
          <ac:chgData name="Melandi Du Plooy" userId="fdb224ca-68eb-449d-b2c3-f8a8a0bb5034" providerId="ADAL" clId="{0074B2C2-969B-4211-9D7F-E19B45ED47D1}" dt="2024-09-12T00:45:16.669" v="16"/>
          <ac:picMkLst>
            <pc:docMk/>
            <pc:sldMk cId="1262000321" sldId="302"/>
            <ac:picMk id="11" creationId="{1CCD5026-9C47-1930-BE63-B8F78BBEAD6B}"/>
          </ac:picMkLst>
        </pc:picChg>
        <pc:picChg chg="add mod">
          <ac:chgData name="Melandi Du Plooy" userId="fdb224ca-68eb-449d-b2c3-f8a8a0bb5034" providerId="ADAL" clId="{0074B2C2-969B-4211-9D7F-E19B45ED47D1}" dt="2024-09-12T00:45:16.669" v="16"/>
          <ac:picMkLst>
            <pc:docMk/>
            <pc:sldMk cId="1262000321" sldId="302"/>
            <ac:picMk id="13" creationId="{AB9F72AD-238B-A38A-3F58-5BEED495C192}"/>
          </ac:picMkLst>
        </pc:picChg>
        <pc:picChg chg="add mod">
          <ac:chgData name="Melandi Du Plooy" userId="fdb224ca-68eb-449d-b2c3-f8a8a0bb5034" providerId="ADAL" clId="{0074B2C2-969B-4211-9D7F-E19B45ED47D1}" dt="2024-09-12T00:45:16.669" v="16"/>
          <ac:picMkLst>
            <pc:docMk/>
            <pc:sldMk cId="1262000321" sldId="302"/>
            <ac:picMk id="16" creationId="{47A1B51E-A905-8DAC-DFCD-1F346AB85371}"/>
          </ac:picMkLst>
        </pc:picChg>
        <pc:cxnChg chg="mod">
          <ac:chgData name="Melandi Du Plooy" userId="fdb224ca-68eb-449d-b2c3-f8a8a0bb5034" providerId="ADAL" clId="{0074B2C2-969B-4211-9D7F-E19B45ED47D1}" dt="2024-09-12T00:45:16.669" v="16"/>
          <ac:cxnSpMkLst>
            <pc:docMk/>
            <pc:sldMk cId="1262000321" sldId="302"/>
            <ac:cxnSpMk id="20" creationId="{A061A37C-16F8-9F7E-EDFB-FF82E388AD81}"/>
          </ac:cxnSpMkLst>
        </pc:cxnChg>
        <pc:cxnChg chg="mod">
          <ac:chgData name="Melandi Du Plooy" userId="fdb224ca-68eb-449d-b2c3-f8a8a0bb5034" providerId="ADAL" clId="{0074B2C2-969B-4211-9D7F-E19B45ED47D1}" dt="2024-09-12T00:45:16.669" v="16"/>
          <ac:cxnSpMkLst>
            <pc:docMk/>
            <pc:sldMk cId="1262000321" sldId="302"/>
            <ac:cxnSpMk id="23" creationId="{4AE001E6-E5ED-DB6B-A304-60FC6E0203A4}"/>
          </ac:cxnSpMkLst>
        </pc:cxnChg>
        <pc:cxnChg chg="mod">
          <ac:chgData name="Melandi Du Plooy" userId="fdb224ca-68eb-449d-b2c3-f8a8a0bb5034" providerId="ADAL" clId="{0074B2C2-969B-4211-9D7F-E19B45ED47D1}" dt="2024-09-12T00:45:16.669" v="16"/>
          <ac:cxnSpMkLst>
            <pc:docMk/>
            <pc:sldMk cId="1262000321" sldId="302"/>
            <ac:cxnSpMk id="26" creationId="{EDD4DF69-83BD-6432-4D5B-C5E0AEF53A3E}"/>
          </ac:cxnSpMkLst>
        </pc:cxnChg>
      </pc:sldChg>
      <pc:sldChg chg="addSp modSp add mod or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694638403" sldId="303"/>
        </pc:sldMkLst>
        <pc:spChg chg="add mod">
          <ac:chgData name="Melandi Du Plooy" userId="fdb224ca-68eb-449d-b2c3-f8a8a0bb5034" providerId="ADAL" clId="{0074B2C2-969B-4211-9D7F-E19B45ED47D1}" dt="2024-09-12T00:53:28.274" v="58" actId="2711"/>
          <ac:spMkLst>
            <pc:docMk/>
            <pc:sldMk cId="694638403" sldId="303"/>
            <ac:spMk id="2" creationId="{4A57AF11-CECC-C0D1-0CEB-B96C354A4E52}"/>
          </ac:spMkLst>
        </pc:spChg>
        <pc:spChg chg="add mod">
          <ac:chgData name="Melandi Du Plooy" userId="fdb224ca-68eb-449d-b2c3-f8a8a0bb5034" providerId="ADAL" clId="{0074B2C2-969B-4211-9D7F-E19B45ED47D1}" dt="2024-09-12T00:54:20.489" v="65" actId="255"/>
          <ac:spMkLst>
            <pc:docMk/>
            <pc:sldMk cId="694638403" sldId="303"/>
            <ac:spMk id="3" creationId="{B26B4E2E-4F06-4F42-4DA9-286A843DEA42}"/>
          </ac:spMkLst>
        </pc:spChg>
        <pc:spChg chg="add mod">
          <ac:chgData name="Melandi Du Plooy" userId="fdb224ca-68eb-449d-b2c3-f8a8a0bb5034" providerId="ADAL" clId="{0074B2C2-969B-4211-9D7F-E19B45ED47D1}" dt="2024-09-12T00:53:28.274" v="58" actId="2711"/>
          <ac:spMkLst>
            <pc:docMk/>
            <pc:sldMk cId="694638403" sldId="303"/>
            <ac:spMk id="4" creationId="{7E8E618E-A87C-EF0A-62CB-0DE146F71ED2}"/>
          </ac:spMkLst>
        </pc:spChg>
        <pc:spChg chg="add mod">
          <ac:chgData name="Melandi Du Plooy" userId="fdb224ca-68eb-449d-b2c3-f8a8a0bb5034" providerId="ADAL" clId="{0074B2C2-969B-4211-9D7F-E19B45ED47D1}" dt="2024-09-12T00:53:28.274" v="58" actId="2711"/>
          <ac:spMkLst>
            <pc:docMk/>
            <pc:sldMk cId="694638403" sldId="303"/>
            <ac:spMk id="5" creationId="{DF357482-568B-97B1-1B37-4A49B334B769}"/>
          </ac:spMkLst>
        </pc:spChg>
        <pc:spChg chg="add mod">
          <ac:chgData name="Melandi Du Plooy" userId="fdb224ca-68eb-449d-b2c3-f8a8a0bb5034" providerId="ADAL" clId="{0074B2C2-969B-4211-9D7F-E19B45ED47D1}" dt="2024-09-12T00:53:28.274" v="58" actId="2711"/>
          <ac:spMkLst>
            <pc:docMk/>
            <pc:sldMk cId="694638403" sldId="303"/>
            <ac:spMk id="7" creationId="{685AE462-58C7-3850-2047-8F0B5663BC2B}"/>
          </ac:spMkLst>
        </pc:spChg>
        <pc:spChg chg="add mod">
          <ac:chgData name="Melandi Du Plooy" userId="fdb224ca-68eb-449d-b2c3-f8a8a0bb5034" providerId="ADAL" clId="{0074B2C2-969B-4211-9D7F-E19B45ED47D1}" dt="2024-09-12T00:53:28.274" v="58" actId="2711"/>
          <ac:spMkLst>
            <pc:docMk/>
            <pc:sldMk cId="694638403" sldId="303"/>
            <ac:spMk id="10" creationId="{6516CE70-8601-950A-07BC-A05E0ED2AAAE}"/>
          </ac:spMkLst>
        </pc:spChg>
        <pc:spChg chg="add mod">
          <ac:chgData name="Melandi Du Plooy" userId="fdb224ca-68eb-449d-b2c3-f8a8a0bb5034" providerId="ADAL" clId="{0074B2C2-969B-4211-9D7F-E19B45ED47D1}" dt="2024-09-12T00:53:28.274" v="58" actId="2711"/>
          <ac:spMkLst>
            <pc:docMk/>
            <pc:sldMk cId="694638403" sldId="303"/>
            <ac:spMk id="13" creationId="{6458ED1B-87F1-4003-EDEF-2022D6030E53}"/>
          </ac:spMkLst>
        </pc:spChg>
        <pc:spChg chg="add mod">
          <ac:chgData name="Melandi Du Plooy" userId="fdb224ca-68eb-449d-b2c3-f8a8a0bb5034" providerId="ADAL" clId="{0074B2C2-969B-4211-9D7F-E19B45ED47D1}" dt="2024-09-12T00:53:28.274" v="58" actId="2711"/>
          <ac:spMkLst>
            <pc:docMk/>
            <pc:sldMk cId="694638403" sldId="303"/>
            <ac:spMk id="16" creationId="{DF2EB5C5-CFE0-86C6-8F39-D655699BB5E2}"/>
          </ac:spMkLst>
        </pc:spChg>
        <pc:spChg chg="add mod">
          <ac:chgData name="Melandi Du Plooy" userId="fdb224ca-68eb-449d-b2c3-f8a8a0bb5034" providerId="ADAL" clId="{0074B2C2-969B-4211-9D7F-E19B45ED47D1}" dt="2024-09-12T00:53:28.274" v="58" actId="2711"/>
          <ac:spMkLst>
            <pc:docMk/>
            <pc:sldMk cId="694638403" sldId="303"/>
            <ac:spMk id="17" creationId="{071566A1-04A5-9E77-3C16-F7216A2E109C}"/>
          </ac:spMkLst>
        </pc:spChg>
        <pc:spChg chg="add mod">
          <ac:chgData name="Melandi Du Plooy" userId="fdb224ca-68eb-449d-b2c3-f8a8a0bb5034" providerId="ADAL" clId="{0074B2C2-969B-4211-9D7F-E19B45ED47D1}" dt="2024-09-12T00:53:28.274" v="58" actId="2711"/>
          <ac:spMkLst>
            <pc:docMk/>
            <pc:sldMk cId="694638403" sldId="303"/>
            <ac:spMk id="19" creationId="{B0D17B55-6D31-E3E9-AF7E-C9BC4F889E3E}"/>
          </ac:spMkLst>
        </pc:spChg>
        <pc:spChg chg="add mod">
          <ac:chgData name="Melandi Du Plooy" userId="fdb224ca-68eb-449d-b2c3-f8a8a0bb5034" providerId="ADAL" clId="{0074B2C2-969B-4211-9D7F-E19B45ED47D1}" dt="2024-09-12T00:53:28.274" v="58" actId="2711"/>
          <ac:spMkLst>
            <pc:docMk/>
            <pc:sldMk cId="694638403" sldId="303"/>
            <ac:spMk id="21" creationId="{788B0D9F-D6DF-B3C0-9AF3-5829106ABA16}"/>
          </ac:spMkLst>
        </pc:spChg>
        <pc:spChg chg="add mod">
          <ac:chgData name="Melandi Du Plooy" userId="fdb224ca-68eb-449d-b2c3-f8a8a0bb5034" providerId="ADAL" clId="{0074B2C2-969B-4211-9D7F-E19B45ED47D1}" dt="2024-09-12T00:53:28.274" v="58" actId="2711"/>
          <ac:spMkLst>
            <pc:docMk/>
            <pc:sldMk cId="694638403" sldId="303"/>
            <ac:spMk id="24" creationId="{CEB68433-F636-3DE2-5B5C-85EF7615D103}"/>
          </ac:spMkLst>
        </pc:spChg>
        <pc:picChg chg="add mod">
          <ac:chgData name="Melandi Du Plooy" userId="fdb224ca-68eb-449d-b2c3-f8a8a0bb5034" providerId="ADAL" clId="{0074B2C2-969B-4211-9D7F-E19B45ED47D1}" dt="2024-09-12T00:45:03.109" v="15"/>
          <ac:picMkLst>
            <pc:docMk/>
            <pc:sldMk cId="694638403" sldId="303"/>
            <ac:picMk id="6" creationId="{712C3124-E1BD-5D8F-59DB-640C48B4A93D}"/>
          </ac:picMkLst>
        </pc:picChg>
        <pc:picChg chg="add mod">
          <ac:chgData name="Melandi Du Plooy" userId="fdb224ca-68eb-449d-b2c3-f8a8a0bb5034" providerId="ADAL" clId="{0074B2C2-969B-4211-9D7F-E19B45ED47D1}" dt="2024-09-12T00:45:03.109" v="15"/>
          <ac:picMkLst>
            <pc:docMk/>
            <pc:sldMk cId="694638403" sldId="303"/>
            <ac:picMk id="8" creationId="{8F5ED5BB-2646-6D9A-BE7D-0D4325E2E885}"/>
          </ac:picMkLst>
        </pc:picChg>
        <pc:picChg chg="add mod">
          <ac:chgData name="Melandi Du Plooy" userId="fdb224ca-68eb-449d-b2c3-f8a8a0bb5034" providerId="ADAL" clId="{0074B2C2-969B-4211-9D7F-E19B45ED47D1}" dt="2024-09-12T00:45:03.109" v="15"/>
          <ac:picMkLst>
            <pc:docMk/>
            <pc:sldMk cId="694638403" sldId="303"/>
            <ac:picMk id="9" creationId="{550824C1-D3CC-6576-4EAB-549CCC4AA859}"/>
          </ac:picMkLst>
        </pc:picChg>
        <pc:picChg chg="add mod">
          <ac:chgData name="Melandi Du Plooy" userId="fdb224ca-68eb-449d-b2c3-f8a8a0bb5034" providerId="ADAL" clId="{0074B2C2-969B-4211-9D7F-E19B45ED47D1}" dt="2024-09-12T00:45:03.109" v="15"/>
          <ac:picMkLst>
            <pc:docMk/>
            <pc:sldMk cId="694638403" sldId="303"/>
            <ac:picMk id="11" creationId="{2FA04277-B75F-C47E-F15E-36C390B3EA06}"/>
          </ac:picMkLst>
        </pc:picChg>
        <pc:picChg chg="add mod">
          <ac:chgData name="Melandi Du Plooy" userId="fdb224ca-68eb-449d-b2c3-f8a8a0bb5034" providerId="ADAL" clId="{0074B2C2-969B-4211-9D7F-E19B45ED47D1}" dt="2024-09-12T00:45:03.109" v="15"/>
          <ac:picMkLst>
            <pc:docMk/>
            <pc:sldMk cId="694638403" sldId="303"/>
            <ac:picMk id="14" creationId="{24BCB78D-6D27-C1B4-674C-1A593A95E0CD}"/>
          </ac:picMkLst>
        </pc:picChg>
        <pc:picChg chg="add mod">
          <ac:chgData name="Melandi Du Plooy" userId="fdb224ca-68eb-449d-b2c3-f8a8a0bb5034" providerId="ADAL" clId="{0074B2C2-969B-4211-9D7F-E19B45ED47D1}" dt="2024-09-12T00:45:03.109" v="15"/>
          <ac:picMkLst>
            <pc:docMk/>
            <pc:sldMk cId="694638403" sldId="303"/>
            <ac:picMk id="15" creationId="{3C752F4B-E167-9EA6-7A4D-D9D4CB14A5B3}"/>
          </ac:picMkLst>
        </pc:picChg>
        <pc:picChg chg="add mod">
          <ac:chgData name="Melandi Du Plooy" userId="fdb224ca-68eb-449d-b2c3-f8a8a0bb5034" providerId="ADAL" clId="{0074B2C2-969B-4211-9D7F-E19B45ED47D1}" dt="2024-09-12T00:45:03.109" v="15"/>
          <ac:picMkLst>
            <pc:docMk/>
            <pc:sldMk cId="694638403" sldId="303"/>
            <ac:picMk id="18" creationId="{81546177-5427-8E15-616F-7E03CFA2B956}"/>
          </ac:picMkLst>
        </pc:picChg>
        <pc:picChg chg="add mod">
          <ac:chgData name="Melandi Du Plooy" userId="fdb224ca-68eb-449d-b2c3-f8a8a0bb5034" providerId="ADAL" clId="{0074B2C2-969B-4211-9D7F-E19B45ED47D1}" dt="2024-09-12T00:45:03.109" v="15"/>
          <ac:picMkLst>
            <pc:docMk/>
            <pc:sldMk cId="694638403" sldId="303"/>
            <ac:picMk id="20" creationId="{37B7B357-F06A-CA67-DC90-D9E141FD9536}"/>
          </ac:picMkLst>
        </pc:picChg>
        <pc:picChg chg="add mod">
          <ac:chgData name="Melandi Du Plooy" userId="fdb224ca-68eb-449d-b2c3-f8a8a0bb5034" providerId="ADAL" clId="{0074B2C2-969B-4211-9D7F-E19B45ED47D1}" dt="2024-09-12T00:45:03.109" v="15"/>
          <ac:picMkLst>
            <pc:docMk/>
            <pc:sldMk cId="694638403" sldId="303"/>
            <ac:picMk id="25" creationId="{6B915802-E3D0-10D0-AAA8-FD4F5B1FCB79}"/>
          </ac:picMkLst>
        </pc:picChg>
        <pc:cxnChg chg="add mod">
          <ac:chgData name="Melandi Du Plooy" userId="fdb224ca-68eb-449d-b2c3-f8a8a0bb5034" providerId="ADAL" clId="{0074B2C2-969B-4211-9D7F-E19B45ED47D1}" dt="2024-09-12T00:45:03.109" v="15"/>
          <ac:cxnSpMkLst>
            <pc:docMk/>
            <pc:sldMk cId="694638403" sldId="303"/>
            <ac:cxnSpMk id="12" creationId="{7D2AD169-5249-56BB-D521-B81AB0B691A0}"/>
          </ac:cxnSpMkLst>
        </pc:cxnChg>
        <pc:cxnChg chg="add mod">
          <ac:chgData name="Melandi Du Plooy" userId="fdb224ca-68eb-449d-b2c3-f8a8a0bb5034" providerId="ADAL" clId="{0074B2C2-969B-4211-9D7F-E19B45ED47D1}" dt="2024-09-12T00:53:28.274" v="58" actId="2711"/>
          <ac:cxnSpMkLst>
            <pc:docMk/>
            <pc:sldMk cId="694638403" sldId="303"/>
            <ac:cxnSpMk id="22" creationId="{4297C528-223B-5E88-CB40-D7A525C2B81B}"/>
          </ac:cxnSpMkLst>
        </pc:cxnChg>
        <pc:cxnChg chg="add mod">
          <ac:chgData name="Melandi Du Plooy" userId="fdb224ca-68eb-449d-b2c3-f8a8a0bb5034" providerId="ADAL" clId="{0074B2C2-969B-4211-9D7F-E19B45ED47D1}" dt="2024-09-12T00:45:03.109" v="15"/>
          <ac:cxnSpMkLst>
            <pc:docMk/>
            <pc:sldMk cId="694638403" sldId="303"/>
            <ac:cxnSpMk id="23" creationId="{6FCB2A24-ECB3-631B-EDD4-1DCF1CCFBB6F}"/>
          </ac:cxnSpMkLst>
        </pc:cxnChg>
      </pc:sldChg>
      <pc:sldChg chg="addSp modSp add mod or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2319600410" sldId="304"/>
        </pc:sldMkLst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2" creationId="{2F44AEFA-2617-B075-27A5-8355F5BA535E}"/>
          </ac:spMkLst>
        </pc:spChg>
        <pc:spChg chg="add mod">
          <ac:chgData name="Melandi Du Plooy" userId="fdb224ca-68eb-449d-b2c3-f8a8a0bb5034" providerId="ADAL" clId="{0074B2C2-969B-4211-9D7F-E19B45ED47D1}" dt="2024-09-12T00:54:01.650" v="61" actId="255"/>
          <ac:spMkLst>
            <pc:docMk/>
            <pc:sldMk cId="2319600410" sldId="304"/>
            <ac:spMk id="3" creationId="{22DC742B-4A00-759A-60DF-3D781BE27DD9}"/>
          </ac:spMkLst>
        </pc:spChg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4" creationId="{EEEAAC42-4C72-2378-4538-FE91CB5982CB}"/>
          </ac:spMkLst>
        </pc:spChg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6" creationId="{CF1CBE57-B374-87B0-72A6-E3E19B434E01}"/>
          </ac:spMkLst>
        </pc:spChg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8" creationId="{322D01AF-8942-CD38-9EB3-C2E760AB1AEB}"/>
          </ac:spMkLst>
        </pc:spChg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10" creationId="{FD25FFA5-2542-6CD4-C1C9-916E49662B6A}"/>
          </ac:spMkLst>
        </pc:spChg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13" creationId="{61F7FF46-B607-ACD0-6F1E-38CCE9B2E793}"/>
          </ac:spMkLst>
        </pc:spChg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15" creationId="{3A15930A-0EF1-B84D-8DD6-0186D20C74DE}"/>
          </ac:spMkLst>
        </pc:spChg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18" creationId="{539599AF-C9E8-39F0-0F3A-1A0CFE3D6335}"/>
          </ac:spMkLst>
        </pc:spChg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19" creationId="{1259DF11-10CB-521B-0A6E-0D12255ED705}"/>
          </ac:spMkLst>
        </pc:spChg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21" creationId="{F5A355BC-98CC-50B1-C4EB-93675319B017}"/>
          </ac:spMkLst>
        </pc:spChg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22" creationId="{61B9FB0F-BD47-D92F-54B7-C81F69681734}"/>
          </ac:spMkLst>
        </pc:spChg>
        <pc:spChg chg="add mod">
          <ac:chgData name="Melandi Du Plooy" userId="fdb224ca-68eb-449d-b2c3-f8a8a0bb5034" providerId="ADAL" clId="{0074B2C2-969B-4211-9D7F-E19B45ED47D1}" dt="2024-09-12T00:53:09.645" v="56" actId="2711"/>
          <ac:spMkLst>
            <pc:docMk/>
            <pc:sldMk cId="2319600410" sldId="304"/>
            <ac:spMk id="24" creationId="{D8E18E88-EF53-3749-88F2-852F8C78D302}"/>
          </ac:spMkLst>
        </pc:spChg>
        <pc:picChg chg="add mod">
          <ac:chgData name="Melandi Du Plooy" userId="fdb224ca-68eb-449d-b2c3-f8a8a0bb5034" providerId="ADAL" clId="{0074B2C2-969B-4211-9D7F-E19B45ED47D1}" dt="2024-09-12T00:44:49.165" v="13"/>
          <ac:picMkLst>
            <pc:docMk/>
            <pc:sldMk cId="2319600410" sldId="304"/>
            <ac:picMk id="5" creationId="{4FE6ACFC-01E2-9C38-22C7-3E901C834F9B}"/>
          </ac:picMkLst>
        </pc:picChg>
        <pc:picChg chg="add mod">
          <ac:chgData name="Melandi Du Plooy" userId="fdb224ca-68eb-449d-b2c3-f8a8a0bb5034" providerId="ADAL" clId="{0074B2C2-969B-4211-9D7F-E19B45ED47D1}" dt="2024-09-12T00:44:49.165" v="13"/>
          <ac:picMkLst>
            <pc:docMk/>
            <pc:sldMk cId="2319600410" sldId="304"/>
            <ac:picMk id="7" creationId="{9F041FC3-90E1-D76C-941B-37966F0F00EB}"/>
          </ac:picMkLst>
        </pc:picChg>
        <pc:picChg chg="add mod">
          <ac:chgData name="Melandi Du Plooy" userId="fdb224ca-68eb-449d-b2c3-f8a8a0bb5034" providerId="ADAL" clId="{0074B2C2-969B-4211-9D7F-E19B45ED47D1}" dt="2024-09-12T00:44:49.165" v="13"/>
          <ac:picMkLst>
            <pc:docMk/>
            <pc:sldMk cId="2319600410" sldId="304"/>
            <ac:picMk id="9" creationId="{B1820C2C-5B3A-17C4-901E-58351D99F130}"/>
          </ac:picMkLst>
        </pc:picChg>
        <pc:picChg chg="add mod">
          <ac:chgData name="Melandi Du Plooy" userId="fdb224ca-68eb-449d-b2c3-f8a8a0bb5034" providerId="ADAL" clId="{0074B2C2-969B-4211-9D7F-E19B45ED47D1}" dt="2024-09-12T00:44:49.165" v="13"/>
          <ac:picMkLst>
            <pc:docMk/>
            <pc:sldMk cId="2319600410" sldId="304"/>
            <ac:picMk id="11" creationId="{FEAFBEA5-5465-850D-398C-6C0F2A011480}"/>
          </ac:picMkLst>
        </pc:picChg>
        <pc:picChg chg="add mod">
          <ac:chgData name="Melandi Du Plooy" userId="fdb224ca-68eb-449d-b2c3-f8a8a0bb5034" providerId="ADAL" clId="{0074B2C2-969B-4211-9D7F-E19B45ED47D1}" dt="2024-09-12T00:44:49.165" v="13"/>
          <ac:picMkLst>
            <pc:docMk/>
            <pc:sldMk cId="2319600410" sldId="304"/>
            <ac:picMk id="14" creationId="{C1459EC8-59C8-CA39-6079-CCEB0403F4C8}"/>
          </ac:picMkLst>
        </pc:picChg>
        <pc:picChg chg="add mod">
          <ac:chgData name="Melandi Du Plooy" userId="fdb224ca-68eb-449d-b2c3-f8a8a0bb5034" providerId="ADAL" clId="{0074B2C2-969B-4211-9D7F-E19B45ED47D1}" dt="2024-09-12T00:44:49.165" v="13"/>
          <ac:picMkLst>
            <pc:docMk/>
            <pc:sldMk cId="2319600410" sldId="304"/>
            <ac:picMk id="16" creationId="{6F65EDC3-1B8C-FA89-D8AF-48D19054E0B9}"/>
          </ac:picMkLst>
        </pc:picChg>
        <pc:picChg chg="add mod">
          <ac:chgData name="Melandi Du Plooy" userId="fdb224ca-68eb-449d-b2c3-f8a8a0bb5034" providerId="ADAL" clId="{0074B2C2-969B-4211-9D7F-E19B45ED47D1}" dt="2024-09-12T00:44:49.165" v="13"/>
          <ac:picMkLst>
            <pc:docMk/>
            <pc:sldMk cId="2319600410" sldId="304"/>
            <ac:picMk id="17" creationId="{F46854BF-07C4-32E4-8137-14A9129D0A1A}"/>
          </ac:picMkLst>
        </pc:picChg>
        <pc:picChg chg="add mod">
          <ac:chgData name="Melandi Du Plooy" userId="fdb224ca-68eb-449d-b2c3-f8a8a0bb5034" providerId="ADAL" clId="{0074B2C2-969B-4211-9D7F-E19B45ED47D1}" dt="2024-09-12T00:44:49.165" v="13"/>
          <ac:picMkLst>
            <pc:docMk/>
            <pc:sldMk cId="2319600410" sldId="304"/>
            <ac:picMk id="20" creationId="{2F9CA396-46AF-4ACF-4CC4-2544E1E290C7}"/>
          </ac:picMkLst>
        </pc:picChg>
        <pc:picChg chg="add mod">
          <ac:chgData name="Melandi Du Plooy" userId="fdb224ca-68eb-449d-b2c3-f8a8a0bb5034" providerId="ADAL" clId="{0074B2C2-969B-4211-9D7F-E19B45ED47D1}" dt="2024-09-12T00:44:49.165" v="13"/>
          <ac:picMkLst>
            <pc:docMk/>
            <pc:sldMk cId="2319600410" sldId="304"/>
            <ac:picMk id="23" creationId="{471C2A89-4202-AAF2-6FD9-90BE1F1BDD68}"/>
          </ac:picMkLst>
        </pc:picChg>
        <pc:cxnChg chg="add mod">
          <ac:chgData name="Melandi Du Plooy" userId="fdb224ca-68eb-449d-b2c3-f8a8a0bb5034" providerId="ADAL" clId="{0074B2C2-969B-4211-9D7F-E19B45ED47D1}" dt="2024-09-12T00:44:49.165" v="13"/>
          <ac:cxnSpMkLst>
            <pc:docMk/>
            <pc:sldMk cId="2319600410" sldId="304"/>
            <ac:cxnSpMk id="12" creationId="{126B0A57-31B7-B8F6-9245-EC2BF3D45B11}"/>
          </ac:cxnSpMkLst>
        </pc:cxnChg>
      </pc:sldChg>
      <pc:sldChg chg="addSp modSp add mod modTransition">
        <pc:chgData name="Melandi Du Plooy" userId="fdb224ca-68eb-449d-b2c3-f8a8a0bb5034" providerId="ADAL" clId="{0074B2C2-969B-4211-9D7F-E19B45ED47D1}" dt="2024-09-12T01:33:30.284" v="108"/>
        <pc:sldMkLst>
          <pc:docMk/>
          <pc:sldMk cId="174258417" sldId="305"/>
        </pc:sldMkLst>
        <pc:spChg chg="add mod">
          <ac:chgData name="Melandi Du Plooy" userId="fdb224ca-68eb-449d-b2c3-f8a8a0bb5034" providerId="ADAL" clId="{0074B2C2-969B-4211-9D7F-E19B45ED47D1}" dt="2024-09-12T00:54:12.859" v="64" actId="1076"/>
          <ac:spMkLst>
            <pc:docMk/>
            <pc:sldMk cId="174258417" sldId="305"/>
            <ac:spMk id="2" creationId="{BEA4CB11-D730-BFB4-E4C8-E5AC65103CD3}"/>
          </ac:spMkLst>
        </pc:spChg>
        <pc:spChg chg="add mod">
          <ac:chgData name="Melandi Du Plooy" userId="fdb224ca-68eb-449d-b2c3-f8a8a0bb5034" providerId="ADAL" clId="{0074B2C2-969B-4211-9D7F-E19B45ED47D1}" dt="2024-09-12T00:54:08.228" v="62" actId="255"/>
          <ac:spMkLst>
            <pc:docMk/>
            <pc:sldMk cId="174258417" sldId="305"/>
            <ac:spMk id="3" creationId="{618630E4-1E67-A683-25DC-53086C9F02D9}"/>
          </ac:spMkLst>
        </pc:spChg>
        <pc:spChg chg="mod">
          <ac:chgData name="Melandi Du Plooy" userId="fdb224ca-68eb-449d-b2c3-f8a8a0bb5034" providerId="ADAL" clId="{0074B2C2-969B-4211-9D7F-E19B45ED47D1}" dt="2024-09-12T00:53:20.075" v="57" actId="2711"/>
          <ac:spMkLst>
            <pc:docMk/>
            <pc:sldMk cId="174258417" sldId="305"/>
            <ac:spMk id="5" creationId="{969FE063-671D-A1B8-33BE-CDB28CDDB1E5}"/>
          </ac:spMkLst>
        </pc:spChg>
        <pc:spChg chg="mod">
          <ac:chgData name="Melandi Du Plooy" userId="fdb224ca-68eb-449d-b2c3-f8a8a0bb5034" providerId="ADAL" clId="{0074B2C2-969B-4211-9D7F-E19B45ED47D1}" dt="2024-09-12T00:53:20.075" v="57" actId="2711"/>
          <ac:spMkLst>
            <pc:docMk/>
            <pc:sldMk cId="174258417" sldId="305"/>
            <ac:spMk id="7" creationId="{4AE455D5-D1B8-1FC0-0B3A-ADF488EAC761}"/>
          </ac:spMkLst>
        </pc:spChg>
        <pc:spChg chg="mod">
          <ac:chgData name="Melandi Du Plooy" userId="fdb224ca-68eb-449d-b2c3-f8a8a0bb5034" providerId="ADAL" clId="{0074B2C2-969B-4211-9D7F-E19B45ED47D1}" dt="2024-09-12T00:53:20.075" v="57" actId="2711"/>
          <ac:spMkLst>
            <pc:docMk/>
            <pc:sldMk cId="174258417" sldId="305"/>
            <ac:spMk id="9" creationId="{3A4E07D3-CB7B-E9B3-373D-33558D0B2620}"/>
          </ac:spMkLst>
        </pc:spChg>
        <pc:spChg chg="mod">
          <ac:chgData name="Melandi Du Plooy" userId="fdb224ca-68eb-449d-b2c3-f8a8a0bb5034" providerId="ADAL" clId="{0074B2C2-969B-4211-9D7F-E19B45ED47D1}" dt="2024-09-12T00:53:20.075" v="57" actId="2711"/>
          <ac:spMkLst>
            <pc:docMk/>
            <pc:sldMk cId="174258417" sldId="305"/>
            <ac:spMk id="13" creationId="{9B85FAF9-5CC9-0445-4A6C-626A74C84467}"/>
          </ac:spMkLst>
        </pc:spChg>
        <pc:spChg chg="mod">
          <ac:chgData name="Melandi Du Plooy" userId="fdb224ca-68eb-449d-b2c3-f8a8a0bb5034" providerId="ADAL" clId="{0074B2C2-969B-4211-9D7F-E19B45ED47D1}" dt="2024-09-12T00:53:20.075" v="57" actId="2711"/>
          <ac:spMkLst>
            <pc:docMk/>
            <pc:sldMk cId="174258417" sldId="305"/>
            <ac:spMk id="14" creationId="{405025B4-7A79-251D-8DA6-2917AABE1308}"/>
          </ac:spMkLst>
        </pc:spChg>
        <pc:spChg chg="mod">
          <ac:chgData name="Melandi Du Plooy" userId="fdb224ca-68eb-449d-b2c3-f8a8a0bb5034" providerId="ADAL" clId="{0074B2C2-969B-4211-9D7F-E19B45ED47D1}" dt="2024-09-12T00:53:20.075" v="57" actId="2711"/>
          <ac:spMkLst>
            <pc:docMk/>
            <pc:sldMk cId="174258417" sldId="305"/>
            <ac:spMk id="16" creationId="{2B9622FE-517C-4EB5-B3C6-CB3699647241}"/>
          </ac:spMkLst>
        </pc:spChg>
        <pc:spChg chg="mod">
          <ac:chgData name="Melandi Du Plooy" userId="fdb224ca-68eb-449d-b2c3-f8a8a0bb5034" providerId="ADAL" clId="{0074B2C2-969B-4211-9D7F-E19B45ED47D1}" dt="2024-09-12T00:53:20.075" v="57" actId="2711"/>
          <ac:spMkLst>
            <pc:docMk/>
            <pc:sldMk cId="174258417" sldId="305"/>
            <ac:spMk id="17" creationId="{2E13C3A6-B2CF-2FD9-97F8-48C26122D145}"/>
          </ac:spMkLst>
        </pc:spChg>
        <pc:spChg chg="mod">
          <ac:chgData name="Melandi Du Plooy" userId="fdb224ca-68eb-449d-b2c3-f8a8a0bb5034" providerId="ADAL" clId="{0074B2C2-969B-4211-9D7F-E19B45ED47D1}" dt="2024-09-12T00:53:20.075" v="57" actId="2711"/>
          <ac:spMkLst>
            <pc:docMk/>
            <pc:sldMk cId="174258417" sldId="305"/>
            <ac:spMk id="19" creationId="{11C7D27C-5C1C-4FDF-3D9B-AF79CF60E033}"/>
          </ac:spMkLst>
        </pc:spChg>
        <pc:grpChg chg="add mod">
          <ac:chgData name="Melandi Du Plooy" userId="fdb224ca-68eb-449d-b2c3-f8a8a0bb5034" providerId="ADAL" clId="{0074B2C2-969B-4211-9D7F-E19B45ED47D1}" dt="2024-09-12T00:44:55.590" v="14"/>
          <ac:grpSpMkLst>
            <pc:docMk/>
            <pc:sldMk cId="174258417" sldId="305"/>
            <ac:grpSpMk id="4" creationId="{0D0566AD-266B-5C5C-7221-F73F0FA49A87}"/>
          </ac:grpSpMkLst>
        </pc:grpChg>
        <pc:picChg chg="mod">
          <ac:chgData name="Melandi Du Plooy" userId="fdb224ca-68eb-449d-b2c3-f8a8a0bb5034" providerId="ADAL" clId="{0074B2C2-969B-4211-9D7F-E19B45ED47D1}" dt="2024-09-12T00:44:55.590" v="14"/>
          <ac:picMkLst>
            <pc:docMk/>
            <pc:sldMk cId="174258417" sldId="305"/>
            <ac:picMk id="6" creationId="{AD3AC915-924E-D5D1-1CED-5C28BDF3F264}"/>
          </ac:picMkLst>
        </pc:picChg>
        <pc:picChg chg="mod">
          <ac:chgData name="Melandi Du Plooy" userId="fdb224ca-68eb-449d-b2c3-f8a8a0bb5034" providerId="ADAL" clId="{0074B2C2-969B-4211-9D7F-E19B45ED47D1}" dt="2024-09-12T00:44:55.590" v="14"/>
          <ac:picMkLst>
            <pc:docMk/>
            <pc:sldMk cId="174258417" sldId="305"/>
            <ac:picMk id="8" creationId="{F3AC1404-9433-9866-AA6A-91E058C26147}"/>
          </ac:picMkLst>
        </pc:picChg>
        <pc:picChg chg="mod">
          <ac:chgData name="Melandi Du Plooy" userId="fdb224ca-68eb-449d-b2c3-f8a8a0bb5034" providerId="ADAL" clId="{0074B2C2-969B-4211-9D7F-E19B45ED47D1}" dt="2024-09-12T00:44:55.590" v="14"/>
          <ac:picMkLst>
            <pc:docMk/>
            <pc:sldMk cId="174258417" sldId="305"/>
            <ac:picMk id="10" creationId="{F5B0F06D-26D8-82E3-94BF-27AF7FB8275C}"/>
          </ac:picMkLst>
        </pc:picChg>
        <pc:picChg chg="mod">
          <ac:chgData name="Melandi Du Plooy" userId="fdb224ca-68eb-449d-b2c3-f8a8a0bb5034" providerId="ADAL" clId="{0074B2C2-969B-4211-9D7F-E19B45ED47D1}" dt="2024-09-12T00:44:55.590" v="14"/>
          <ac:picMkLst>
            <pc:docMk/>
            <pc:sldMk cId="174258417" sldId="305"/>
            <ac:picMk id="12" creationId="{72846386-043C-5397-FF61-6B68258F6EEE}"/>
          </ac:picMkLst>
        </pc:picChg>
        <pc:picChg chg="mod">
          <ac:chgData name="Melandi Du Plooy" userId="fdb224ca-68eb-449d-b2c3-f8a8a0bb5034" providerId="ADAL" clId="{0074B2C2-969B-4211-9D7F-E19B45ED47D1}" dt="2024-09-12T00:44:55.590" v="14"/>
          <ac:picMkLst>
            <pc:docMk/>
            <pc:sldMk cId="174258417" sldId="305"/>
            <ac:picMk id="15" creationId="{5DEAB329-1F44-CCB2-E34F-B16CF3FE3F60}"/>
          </ac:picMkLst>
        </pc:picChg>
        <pc:picChg chg="mod">
          <ac:chgData name="Melandi Du Plooy" userId="fdb224ca-68eb-449d-b2c3-f8a8a0bb5034" providerId="ADAL" clId="{0074B2C2-969B-4211-9D7F-E19B45ED47D1}" dt="2024-09-12T00:44:55.590" v="14"/>
          <ac:picMkLst>
            <pc:docMk/>
            <pc:sldMk cId="174258417" sldId="305"/>
            <ac:picMk id="18" creationId="{8B41E700-C4E1-A123-C133-574A21A2A3C8}"/>
          </ac:picMkLst>
        </pc:picChg>
        <pc:cxnChg chg="mod">
          <ac:chgData name="Melandi Du Plooy" userId="fdb224ca-68eb-449d-b2c3-f8a8a0bb5034" providerId="ADAL" clId="{0074B2C2-969B-4211-9D7F-E19B45ED47D1}" dt="2024-09-12T00:44:55.590" v="14"/>
          <ac:cxnSpMkLst>
            <pc:docMk/>
            <pc:sldMk cId="174258417" sldId="305"/>
            <ac:cxnSpMk id="11" creationId="{FD8BC56B-E709-5AB8-A5FA-82C9B08CA9AA}"/>
          </ac:cxnSpMkLst>
        </pc:cxnChg>
        <pc:cxnChg chg="mod">
          <ac:chgData name="Melandi Du Plooy" userId="fdb224ca-68eb-449d-b2c3-f8a8a0bb5034" providerId="ADAL" clId="{0074B2C2-969B-4211-9D7F-E19B45ED47D1}" dt="2024-09-12T00:44:55.590" v="14"/>
          <ac:cxnSpMkLst>
            <pc:docMk/>
            <pc:sldMk cId="174258417" sldId="305"/>
            <ac:cxnSpMk id="20" creationId="{37AED1BF-71E5-C64A-D247-4F94838744F1}"/>
          </ac:cxnSpMkLst>
        </pc:cxnChg>
      </pc:sldChg>
    </pc:docChg>
  </pc:docChgLst>
  <pc:docChgLst>
    <pc:chgData name="Melandi Du Plooy" userId="S::melandi.duplooy@westcon.com::fdb224ca-68eb-449d-b2c3-f8a8a0bb5034" providerId="AD" clId="Web-{68A8FB90-0BBE-956E-60BA-73A708B1728A}"/>
    <pc:docChg chg="delSld">
      <pc:chgData name="Melandi Du Plooy" userId="S::melandi.duplooy@westcon.com::fdb224ca-68eb-449d-b2c3-f8a8a0bb5034" providerId="AD" clId="Web-{68A8FB90-0BBE-956E-60BA-73A708B1728A}" dt="2024-09-13T04:03:13.989" v="0"/>
      <pc:docMkLst>
        <pc:docMk/>
      </pc:docMkLst>
      <pc:sldChg chg="del">
        <pc:chgData name="Melandi Du Plooy" userId="S::melandi.duplooy@westcon.com::fdb224ca-68eb-449d-b2c3-f8a8a0bb5034" providerId="AD" clId="Web-{68A8FB90-0BBE-956E-60BA-73A708B1728A}" dt="2024-09-13T04:03:13.989" v="0"/>
        <pc:sldMkLst>
          <pc:docMk/>
          <pc:sldMk cId="3136553804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61177-7593-4290-80CE-73A6D5CBEFF1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EC949-93F7-4CA0-AA9C-5477A61E66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99731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418035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1494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35759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438503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98130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17670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08288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22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9116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23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44903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bg2"/>
                </a:solidFill>
              </a:rPr>
              <a:t>Zone Apex integration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bg2"/>
                </a:solidFill>
              </a:rPr>
              <a:t>ELB, S3, CloudFront</a:t>
            </a:r>
          </a:p>
          <a:p>
            <a:endParaRPr lang="en-US" dirty="0"/>
          </a:p>
          <a:p>
            <a:r>
              <a:rPr lang="en-US" dirty="0"/>
              <a:t>Note:  Route 53 SLA is for the data plane;  DR best practices: https://aws.amazon.com/blogs/networking-and-content-delivery/creating-disaster-recovery-mechanisms-using-amazon-route-53/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25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671089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Note: AWS Global Accelerator gives you two static anycast IP per accelerator 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26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76164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61982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27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45874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3146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426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18165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68041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5932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39931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4EC949-93F7-4CA0-AA9C-5477A61E665F}" type="slidenum">
              <a:rPr lang="en-NZ" smtClean="0"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75359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501B9-E876-697D-40E9-C1AEEED273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B8D460-A7D5-0103-B283-E4FA651D08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416DE-E872-D21E-074F-50F256B7B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00BCA-E3BF-6217-6407-C94A37C6E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E789C-224A-F088-B157-5280F974F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  <p:pic>
        <p:nvPicPr>
          <p:cNvPr id="7" name="Picture 6" descr="A logo with a smile&#10;&#10;Description automatically generated">
            <a:extLst>
              <a:ext uri="{FF2B5EF4-FFF2-40B4-BE49-F238E27FC236}">
                <a16:creationId xmlns:a16="http://schemas.microsoft.com/office/drawing/2014/main" id="{9C6820FC-7844-ECE0-67B8-E6BB9F3C14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5957191"/>
            <a:ext cx="1069851" cy="66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96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DAE2C-11BB-D8BD-AD62-124673B68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B4ADFF-9351-197B-D472-36AD7F1453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81864-C11D-EA8B-F096-8171180B0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9DF1F-1993-0164-098E-6EAA0B4A7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6E685-6034-A580-94A4-290A98975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65978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C781F0-A00C-D2B9-7F49-130013D26C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F6684E-FA43-392D-CE85-07B879C9C0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D000C-82C6-385E-6AD0-F9FE82BA0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9969B-421A-129B-F87A-8F92B9DC4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1D8A6-92A7-5832-FFFC-D7E01BFED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1019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CEA8C-2F1B-F9DC-5B47-37B3E3C7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6DE3B-7035-1909-02F0-6E18C5D2A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33153-9AD1-D15A-1194-C0439B993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909C4-B777-5190-5F02-7990AB3DF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50DFF0-10B6-82BA-6AAB-B5A6D501F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42949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8B9C5-59BE-24E9-5F5C-2F4349455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3842B7-71E8-0A24-DDA2-9863A30D2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BB116-66C4-6E6D-4A97-D14910B9E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544D2-07A5-8D60-20C2-9A7592E4A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B8645-A6E3-B05F-E958-23586FE37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08484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B83D0-DEED-E421-A100-490106C95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4869F-2017-02F9-EB38-F6ED1E9D7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4A1AA6-9320-C368-FE58-AAEA3D3168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2BCC74-BDB5-861D-3B5D-D83912D32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F31F1B-D024-266B-1554-75323B9B1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F42DF-02FF-9A96-5AD9-BC6702E0D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54321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09F90-70B6-3106-BD88-18E84236D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C0516-6938-C67B-32EE-731A44DAF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2D6BED-0422-5823-3B8F-F638011E7C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00192F-CA42-B2A2-EF05-47969AA548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BEC0C6-1B1C-808C-8157-2868B63F3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8E2AC5-69A4-28E4-F890-1CF6A4BF7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EA22C3-3761-5F56-D648-1DDBCAE33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858986-E6AE-31C1-35A0-0FA89DA54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7469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6473F-7124-8DCC-8A68-D678179C1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7A3E99-0054-1C57-6FAC-05187CBB2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DD8ABE-2432-1E51-9163-7FE6593B7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05B65F-00C3-7311-7F7C-87F2B79EE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74609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43B2F9-F9C7-6B78-245A-7B61C0BC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2B920E-D8F0-EA2B-FA7E-666B6D926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C93B9-EB96-6D30-1333-E7B2FF79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896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01FF8-080D-6747-AC8A-F6DDB1A6E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BD57CF-4478-AAA2-A1C1-197B3F150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B0496D-08A6-5210-B0D6-8A8C4DB0BA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131933-629B-9570-D027-C7E88E9F7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7A7EB-176D-42AA-EFC4-9B0994606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8DB3D6-55A3-2985-3BDE-8B5CC2777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77832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50456-4ADD-2430-1B35-FAB5CCF0E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7964F8-FE26-4583-DBC3-6704DE592E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DEB5CB-101A-172B-FA98-78BCF278E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68B352-BE46-D3A2-90F0-6BD33ACE6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DE8693-93D5-026A-16D7-3F2291C17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5AF232-1044-F9F7-18C6-0E3C22618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76750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62ECBB-B866-5891-CDBA-097E8CC3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19992E-4DA0-59F4-6171-02BB03CB0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F81364-EC76-0027-308C-2FBC98809A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C66E18-DDA6-449C-BD8C-8B384BF0F33C}" type="datetimeFigureOut">
              <a:rPr lang="en-NZ" smtClean="0"/>
              <a:t>12/09/2024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424CD-9EC4-3144-2B31-474F065DFA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FFCA6-DF27-CF7E-096F-6D1E73D5F8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6F5D68-48B5-4399-9E6B-D8552A84E5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4314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3" Type="http://schemas.openxmlformats.org/officeDocument/2006/relationships/image" Target="../media/image5.png"/><Relationship Id="rId7" Type="http://schemas.openxmlformats.org/officeDocument/2006/relationships/image" Target="../media/image61.png"/><Relationship Id="rId12" Type="http://schemas.openxmlformats.org/officeDocument/2006/relationships/image" Target="../media/image66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svg"/><Relationship Id="rId11" Type="http://schemas.openxmlformats.org/officeDocument/2006/relationships/image" Target="../media/image65.png"/><Relationship Id="rId5" Type="http://schemas.openxmlformats.org/officeDocument/2006/relationships/image" Target="../media/image7.png"/><Relationship Id="rId10" Type="http://schemas.openxmlformats.org/officeDocument/2006/relationships/image" Target="../media/image64.svg"/><Relationship Id="rId4" Type="http://schemas.openxmlformats.org/officeDocument/2006/relationships/image" Target="../media/image48.svg"/><Relationship Id="rId9" Type="http://schemas.openxmlformats.org/officeDocument/2006/relationships/image" Target="../media/image6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67.png"/><Relationship Id="rId7" Type="http://schemas.openxmlformats.org/officeDocument/2006/relationships/image" Target="../media/image3.png"/><Relationship Id="rId12" Type="http://schemas.openxmlformats.org/officeDocument/2006/relationships/image" Target="../media/image50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svg"/><Relationship Id="rId11" Type="http://schemas.openxmlformats.org/officeDocument/2006/relationships/image" Target="../media/image9.png"/><Relationship Id="rId5" Type="http://schemas.openxmlformats.org/officeDocument/2006/relationships/image" Target="../media/image61.png"/><Relationship Id="rId10" Type="http://schemas.openxmlformats.org/officeDocument/2006/relationships/image" Target="../media/image55.svg"/><Relationship Id="rId4" Type="http://schemas.openxmlformats.org/officeDocument/2006/relationships/image" Target="../media/image68.svg"/><Relationship Id="rId9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70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svg"/><Relationship Id="rId11" Type="http://schemas.openxmlformats.org/officeDocument/2006/relationships/image" Target="../media/image69.png"/><Relationship Id="rId5" Type="http://schemas.openxmlformats.org/officeDocument/2006/relationships/image" Target="../media/image54.png"/><Relationship Id="rId10" Type="http://schemas.openxmlformats.org/officeDocument/2006/relationships/image" Target="../media/image68.svg"/><Relationship Id="rId4" Type="http://schemas.openxmlformats.org/officeDocument/2006/relationships/image" Target="../media/image47.svg"/><Relationship Id="rId9" Type="http://schemas.openxmlformats.org/officeDocument/2006/relationships/image" Target="../media/image6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13" Type="http://schemas.openxmlformats.org/officeDocument/2006/relationships/image" Target="../media/image9.png"/><Relationship Id="rId18" Type="http://schemas.openxmlformats.org/officeDocument/2006/relationships/image" Target="../media/image76.svg"/><Relationship Id="rId3" Type="http://schemas.openxmlformats.org/officeDocument/2006/relationships/image" Target="../media/image71.png"/><Relationship Id="rId21" Type="http://schemas.openxmlformats.org/officeDocument/2006/relationships/image" Target="../media/image77.png"/><Relationship Id="rId7" Type="http://schemas.openxmlformats.org/officeDocument/2006/relationships/image" Target="../media/image7.png"/><Relationship Id="rId12" Type="http://schemas.openxmlformats.org/officeDocument/2006/relationships/image" Target="../media/image48.svg"/><Relationship Id="rId17" Type="http://schemas.openxmlformats.org/officeDocument/2006/relationships/image" Target="../media/image75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74.svg"/><Relationship Id="rId20" Type="http://schemas.openxmlformats.org/officeDocument/2006/relationships/image" Target="../media/image6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svg"/><Relationship Id="rId11" Type="http://schemas.openxmlformats.org/officeDocument/2006/relationships/image" Target="../media/image5.png"/><Relationship Id="rId24" Type="http://schemas.openxmlformats.org/officeDocument/2006/relationships/image" Target="../media/image80.svg"/><Relationship Id="rId5" Type="http://schemas.openxmlformats.org/officeDocument/2006/relationships/image" Target="../media/image3.png"/><Relationship Id="rId15" Type="http://schemas.openxmlformats.org/officeDocument/2006/relationships/image" Target="../media/image73.png"/><Relationship Id="rId23" Type="http://schemas.openxmlformats.org/officeDocument/2006/relationships/image" Target="../media/image79.png"/><Relationship Id="rId10" Type="http://schemas.openxmlformats.org/officeDocument/2006/relationships/image" Target="../media/image55.svg"/><Relationship Id="rId19" Type="http://schemas.openxmlformats.org/officeDocument/2006/relationships/image" Target="../media/image67.png"/><Relationship Id="rId4" Type="http://schemas.openxmlformats.org/officeDocument/2006/relationships/image" Target="../media/image72.svg"/><Relationship Id="rId9" Type="http://schemas.openxmlformats.org/officeDocument/2006/relationships/image" Target="../media/image54.png"/><Relationship Id="rId14" Type="http://schemas.openxmlformats.org/officeDocument/2006/relationships/image" Target="../media/image50.svg"/><Relationship Id="rId22" Type="http://schemas.openxmlformats.org/officeDocument/2006/relationships/image" Target="../media/image78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13" Type="http://schemas.openxmlformats.org/officeDocument/2006/relationships/image" Target="../media/image81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53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svg"/><Relationship Id="rId11" Type="http://schemas.openxmlformats.org/officeDocument/2006/relationships/image" Target="../media/image52.png"/><Relationship Id="rId5" Type="http://schemas.openxmlformats.org/officeDocument/2006/relationships/image" Target="../media/image7.png"/><Relationship Id="rId10" Type="http://schemas.openxmlformats.org/officeDocument/2006/relationships/image" Target="../media/image50.svg"/><Relationship Id="rId4" Type="http://schemas.openxmlformats.org/officeDocument/2006/relationships/image" Target="../media/image47.svg"/><Relationship Id="rId9" Type="http://schemas.openxmlformats.org/officeDocument/2006/relationships/image" Target="../media/image9.png"/><Relationship Id="rId14" Type="http://schemas.openxmlformats.org/officeDocument/2006/relationships/image" Target="../media/image82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83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svg"/><Relationship Id="rId5" Type="http://schemas.openxmlformats.org/officeDocument/2006/relationships/image" Target="../media/image3.png"/><Relationship Id="rId10" Type="http://schemas.openxmlformats.org/officeDocument/2006/relationships/image" Target="../media/image51.svg"/><Relationship Id="rId4" Type="http://schemas.openxmlformats.org/officeDocument/2006/relationships/image" Target="../media/image84.svg"/><Relationship Id="rId9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svg"/><Relationship Id="rId13" Type="http://schemas.openxmlformats.org/officeDocument/2006/relationships/image" Target="../media/image56.png"/><Relationship Id="rId3" Type="http://schemas.openxmlformats.org/officeDocument/2006/relationships/image" Target="../media/image3.png"/><Relationship Id="rId7" Type="http://schemas.openxmlformats.org/officeDocument/2006/relationships/image" Target="../media/image87.png"/><Relationship Id="rId12" Type="http://schemas.openxmlformats.org/officeDocument/2006/relationships/image" Target="../media/image92.sv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5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svg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5" Type="http://schemas.openxmlformats.org/officeDocument/2006/relationships/image" Target="../media/image45.png"/><Relationship Id="rId10" Type="http://schemas.openxmlformats.org/officeDocument/2006/relationships/image" Target="../media/image90.svg"/><Relationship Id="rId4" Type="http://schemas.openxmlformats.org/officeDocument/2006/relationships/image" Target="../media/image47.svg"/><Relationship Id="rId9" Type="http://schemas.openxmlformats.org/officeDocument/2006/relationships/image" Target="../media/image89.png"/><Relationship Id="rId14" Type="http://schemas.openxmlformats.org/officeDocument/2006/relationships/image" Target="../media/image57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svg"/><Relationship Id="rId3" Type="http://schemas.openxmlformats.org/officeDocument/2006/relationships/image" Target="../media/image85.png"/><Relationship Id="rId7" Type="http://schemas.openxmlformats.org/officeDocument/2006/relationships/image" Target="../media/image93.png"/><Relationship Id="rId12" Type="http://schemas.openxmlformats.org/officeDocument/2006/relationships/image" Target="../media/image51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svg"/><Relationship Id="rId11" Type="http://schemas.openxmlformats.org/officeDocument/2006/relationships/image" Target="../media/image45.png"/><Relationship Id="rId5" Type="http://schemas.openxmlformats.org/officeDocument/2006/relationships/image" Target="../media/image89.png"/><Relationship Id="rId10" Type="http://schemas.openxmlformats.org/officeDocument/2006/relationships/image" Target="../media/image96.svg"/><Relationship Id="rId4" Type="http://schemas.openxmlformats.org/officeDocument/2006/relationships/image" Target="../media/image86.svg"/><Relationship Id="rId9" Type="http://schemas.openxmlformats.org/officeDocument/2006/relationships/image" Target="../media/image9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svg"/><Relationship Id="rId3" Type="http://schemas.openxmlformats.org/officeDocument/2006/relationships/image" Target="../media/image85.png"/><Relationship Id="rId7" Type="http://schemas.openxmlformats.org/officeDocument/2006/relationships/image" Target="../media/image93.png"/><Relationship Id="rId12" Type="http://schemas.openxmlformats.org/officeDocument/2006/relationships/image" Target="../media/image51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svg"/><Relationship Id="rId11" Type="http://schemas.openxmlformats.org/officeDocument/2006/relationships/image" Target="../media/image45.png"/><Relationship Id="rId5" Type="http://schemas.openxmlformats.org/officeDocument/2006/relationships/image" Target="../media/image89.png"/><Relationship Id="rId10" Type="http://schemas.openxmlformats.org/officeDocument/2006/relationships/image" Target="../media/image96.svg"/><Relationship Id="rId4" Type="http://schemas.openxmlformats.org/officeDocument/2006/relationships/image" Target="../media/image86.svg"/><Relationship Id="rId9" Type="http://schemas.openxmlformats.org/officeDocument/2006/relationships/image" Target="../media/image9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svg"/><Relationship Id="rId13" Type="http://schemas.openxmlformats.org/officeDocument/2006/relationships/image" Target="../media/image97.png"/><Relationship Id="rId18" Type="http://schemas.openxmlformats.org/officeDocument/2006/relationships/image" Target="../media/image94.svg"/><Relationship Id="rId3" Type="http://schemas.openxmlformats.org/officeDocument/2006/relationships/image" Target="../media/image3.png"/><Relationship Id="rId7" Type="http://schemas.openxmlformats.org/officeDocument/2006/relationships/image" Target="../media/image89.png"/><Relationship Id="rId12" Type="http://schemas.openxmlformats.org/officeDocument/2006/relationships/image" Target="../media/image51.svg"/><Relationship Id="rId17" Type="http://schemas.openxmlformats.org/officeDocument/2006/relationships/image" Target="../media/image93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8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svg"/><Relationship Id="rId11" Type="http://schemas.openxmlformats.org/officeDocument/2006/relationships/image" Target="../media/image45.png"/><Relationship Id="rId5" Type="http://schemas.openxmlformats.org/officeDocument/2006/relationships/image" Target="../media/image85.png"/><Relationship Id="rId15" Type="http://schemas.openxmlformats.org/officeDocument/2006/relationships/image" Target="../media/image83.png"/><Relationship Id="rId10" Type="http://schemas.openxmlformats.org/officeDocument/2006/relationships/image" Target="../media/image96.svg"/><Relationship Id="rId4" Type="http://schemas.openxmlformats.org/officeDocument/2006/relationships/image" Target="../media/image47.svg"/><Relationship Id="rId9" Type="http://schemas.openxmlformats.org/officeDocument/2006/relationships/image" Target="../media/image95.png"/><Relationship Id="rId14" Type="http://schemas.openxmlformats.org/officeDocument/2006/relationships/image" Target="../media/image98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svg"/><Relationship Id="rId3" Type="http://schemas.openxmlformats.org/officeDocument/2006/relationships/image" Target="../media/image9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svg"/><Relationship Id="rId5" Type="http://schemas.openxmlformats.org/officeDocument/2006/relationships/image" Target="../media/image97.png"/><Relationship Id="rId10" Type="http://schemas.openxmlformats.org/officeDocument/2006/relationships/image" Target="../media/image68.svg"/><Relationship Id="rId4" Type="http://schemas.openxmlformats.org/officeDocument/2006/relationships/image" Target="../media/image100.svg"/><Relationship Id="rId9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svg"/><Relationship Id="rId13" Type="http://schemas.openxmlformats.org/officeDocument/2006/relationships/image" Target="../media/image67.png"/><Relationship Id="rId3" Type="http://schemas.openxmlformats.org/officeDocument/2006/relationships/image" Target="../media/image45.png"/><Relationship Id="rId7" Type="http://schemas.openxmlformats.org/officeDocument/2006/relationships/image" Target="../media/image97.png"/><Relationship Id="rId12" Type="http://schemas.openxmlformats.org/officeDocument/2006/relationships/image" Target="../media/image74.sv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10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svg"/><Relationship Id="rId11" Type="http://schemas.openxmlformats.org/officeDocument/2006/relationships/image" Target="../media/image73.png"/><Relationship Id="rId5" Type="http://schemas.openxmlformats.org/officeDocument/2006/relationships/image" Target="../media/image101.png"/><Relationship Id="rId15" Type="http://schemas.openxmlformats.org/officeDocument/2006/relationships/image" Target="../media/image105.png"/><Relationship Id="rId10" Type="http://schemas.openxmlformats.org/officeDocument/2006/relationships/image" Target="../media/image104.svg"/><Relationship Id="rId4" Type="http://schemas.openxmlformats.org/officeDocument/2006/relationships/image" Target="../media/image51.svg"/><Relationship Id="rId9" Type="http://schemas.openxmlformats.org/officeDocument/2006/relationships/image" Target="../media/image103.png"/><Relationship Id="rId14" Type="http://schemas.openxmlformats.org/officeDocument/2006/relationships/image" Target="../media/image68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9" Type="http://schemas.openxmlformats.org/officeDocument/2006/relationships/image" Target="../media/image39.png"/><Relationship Id="rId21" Type="http://schemas.openxmlformats.org/officeDocument/2006/relationships/image" Target="../media/image21.png"/><Relationship Id="rId34" Type="http://schemas.openxmlformats.org/officeDocument/2006/relationships/image" Target="../media/image34.png"/><Relationship Id="rId42" Type="http://schemas.openxmlformats.org/officeDocument/2006/relationships/image" Target="../media/image4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40" Type="http://schemas.openxmlformats.org/officeDocument/2006/relationships/image" Target="../media/image40.png"/><Relationship Id="rId45" Type="http://schemas.openxmlformats.org/officeDocument/2006/relationships/image" Target="../media/image45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10" Type="http://schemas.openxmlformats.org/officeDocument/2006/relationships/image" Target="../media/image10.sv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43" Type="http://schemas.openxmlformats.org/officeDocument/2006/relationships/image" Target="../media/image43.png"/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46" Type="http://schemas.openxmlformats.org/officeDocument/2006/relationships/image" Target="../media/image46.svg"/><Relationship Id="rId20" Type="http://schemas.openxmlformats.org/officeDocument/2006/relationships/image" Target="../media/image20.png"/><Relationship Id="rId41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4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11" Type="http://schemas.openxmlformats.org/officeDocument/2006/relationships/image" Target="../media/image45.pn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13" Type="http://schemas.openxmlformats.org/officeDocument/2006/relationships/image" Target="../media/image5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51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svg"/><Relationship Id="rId11" Type="http://schemas.openxmlformats.org/officeDocument/2006/relationships/image" Target="../media/image45.png"/><Relationship Id="rId5" Type="http://schemas.openxmlformats.org/officeDocument/2006/relationships/image" Target="../media/image5.png"/><Relationship Id="rId10" Type="http://schemas.openxmlformats.org/officeDocument/2006/relationships/image" Target="../media/image50.svg"/><Relationship Id="rId4" Type="http://schemas.openxmlformats.org/officeDocument/2006/relationships/image" Target="../media/image47.svg"/><Relationship Id="rId9" Type="http://schemas.openxmlformats.org/officeDocument/2006/relationships/image" Target="../media/image9.png"/><Relationship Id="rId14" Type="http://schemas.openxmlformats.org/officeDocument/2006/relationships/image" Target="../media/image53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13" Type="http://schemas.openxmlformats.org/officeDocument/2006/relationships/image" Target="../media/image56.png"/><Relationship Id="rId3" Type="http://schemas.openxmlformats.org/officeDocument/2006/relationships/image" Target="../media/image3.png"/><Relationship Id="rId7" Type="http://schemas.openxmlformats.org/officeDocument/2006/relationships/image" Target="../media/image52.png"/><Relationship Id="rId12" Type="http://schemas.openxmlformats.org/officeDocument/2006/relationships/image" Target="../media/image48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svg"/><Relationship Id="rId11" Type="http://schemas.openxmlformats.org/officeDocument/2006/relationships/image" Target="../media/image5.png"/><Relationship Id="rId5" Type="http://schemas.openxmlformats.org/officeDocument/2006/relationships/image" Target="../media/image7.png"/><Relationship Id="rId15" Type="http://schemas.openxmlformats.org/officeDocument/2006/relationships/image" Target="../media/image9.png"/><Relationship Id="rId10" Type="http://schemas.openxmlformats.org/officeDocument/2006/relationships/image" Target="../media/image55.svg"/><Relationship Id="rId4" Type="http://schemas.openxmlformats.org/officeDocument/2006/relationships/image" Target="../media/image47.svg"/><Relationship Id="rId9" Type="http://schemas.openxmlformats.org/officeDocument/2006/relationships/image" Target="../media/image54.png"/><Relationship Id="rId14" Type="http://schemas.openxmlformats.org/officeDocument/2006/relationships/image" Target="../media/image57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svg"/><Relationship Id="rId3" Type="http://schemas.openxmlformats.org/officeDocument/2006/relationships/image" Target="../media/image3.png"/><Relationship Id="rId7" Type="http://schemas.openxmlformats.org/officeDocument/2006/relationships/image" Target="../media/image54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image" Target="../media/image57.svg"/><Relationship Id="rId4" Type="http://schemas.openxmlformats.org/officeDocument/2006/relationships/image" Target="../media/image4.svg"/><Relationship Id="rId9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13" Type="http://schemas.openxmlformats.org/officeDocument/2006/relationships/image" Target="../media/image56.png"/><Relationship Id="rId18" Type="http://schemas.openxmlformats.org/officeDocument/2006/relationships/image" Target="../media/image53.svg"/><Relationship Id="rId3" Type="http://schemas.openxmlformats.org/officeDocument/2006/relationships/image" Target="../media/image59.png"/><Relationship Id="rId7" Type="http://schemas.openxmlformats.org/officeDocument/2006/relationships/image" Target="../media/image7.png"/><Relationship Id="rId12" Type="http://schemas.openxmlformats.org/officeDocument/2006/relationships/image" Target="../media/image48.svg"/><Relationship Id="rId17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svg"/><Relationship Id="rId11" Type="http://schemas.openxmlformats.org/officeDocument/2006/relationships/image" Target="../media/image5.png"/><Relationship Id="rId5" Type="http://schemas.openxmlformats.org/officeDocument/2006/relationships/image" Target="../media/image3.png"/><Relationship Id="rId15" Type="http://schemas.openxmlformats.org/officeDocument/2006/relationships/image" Target="../media/image9.png"/><Relationship Id="rId10" Type="http://schemas.openxmlformats.org/officeDocument/2006/relationships/image" Target="../media/image55.svg"/><Relationship Id="rId4" Type="http://schemas.openxmlformats.org/officeDocument/2006/relationships/image" Target="../media/image60.svg"/><Relationship Id="rId9" Type="http://schemas.openxmlformats.org/officeDocument/2006/relationships/image" Target="../media/image54.png"/><Relationship Id="rId14" Type="http://schemas.openxmlformats.org/officeDocument/2006/relationships/image" Target="../media/image57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BE7CD66-1559-BDEB-404F-D8F3377FE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653" y="2948869"/>
            <a:ext cx="11746694" cy="480131"/>
          </a:xfrm>
        </p:spPr>
        <p:txBody>
          <a:bodyPr>
            <a:noAutofit/>
          </a:bodyPr>
          <a:lstStyle/>
          <a:p>
            <a:r>
              <a:rPr lang="en-NZ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Network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F8059F0-250F-D64C-235C-932F2AAB9EB1}"/>
              </a:ext>
            </a:extLst>
          </p:cNvPr>
          <p:cNvSpPr txBox="1">
            <a:spLocks/>
          </p:cNvSpPr>
          <p:nvPr/>
        </p:nvSpPr>
        <p:spPr>
          <a:xfrm>
            <a:off x="445306" y="469387"/>
            <a:ext cx="11746694" cy="4801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sz="28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Partner logo</a:t>
            </a:r>
          </a:p>
        </p:txBody>
      </p:sp>
    </p:spTree>
    <p:extLst>
      <p:ext uri="{BB962C8B-B14F-4D97-AF65-F5344CB8AC3E}">
        <p14:creationId xmlns:p14="http://schemas.microsoft.com/office/powerpoint/2010/main" val="400188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2BA28-31DC-57CB-873E-418ADBBB2805}"/>
              </a:ext>
            </a:extLst>
          </p:cNvPr>
          <p:cNvSpPr txBox="1">
            <a:spLocks/>
          </p:cNvSpPr>
          <p:nvPr/>
        </p:nvSpPr>
        <p:spPr>
          <a:xfrm>
            <a:off x="609600" y="199335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IP FW: Network Access Control List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9938CB-9589-6CBA-F8D2-A2D310FF6F91}"/>
              </a:ext>
            </a:extLst>
          </p:cNvPr>
          <p:cNvSpPr txBox="1">
            <a:spLocks/>
          </p:cNvSpPr>
          <p:nvPr/>
        </p:nvSpPr>
        <p:spPr>
          <a:xfrm>
            <a:off x="642246" y="1610630"/>
            <a:ext cx="5385323" cy="3847720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Inbound and Outbound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level inspection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Optional level of security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By default, allow all traffic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Stateless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IP and TCP/UDP port based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Supports allow and deny rules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Deny all at the end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86A77-7C9D-59AA-5078-727913622640}"/>
              </a:ext>
            </a:extLst>
          </p:cNvPr>
          <p:cNvSpPr/>
          <p:nvPr/>
        </p:nvSpPr>
        <p:spPr>
          <a:xfrm>
            <a:off x="7642759" y="4645723"/>
            <a:ext cx="1918253" cy="1404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Private subnet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F9BD59-8BE0-55F4-9383-426A3758F7E9}"/>
              </a:ext>
            </a:extLst>
          </p:cNvPr>
          <p:cNvSpPr/>
          <p:nvPr/>
        </p:nvSpPr>
        <p:spPr>
          <a:xfrm>
            <a:off x="7642759" y="1665484"/>
            <a:ext cx="1918253" cy="1404346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Public subnet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18E51164-A366-374A-11E3-5F87CD3295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46712" y="4645723"/>
            <a:ext cx="228600" cy="2286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63E1E3AA-EBAD-FA31-474D-DD1C1841C0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46712" y="1665484"/>
            <a:ext cx="228600" cy="228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EA9582-BB00-7656-ADCB-9CB3728E9D8A}"/>
              </a:ext>
            </a:extLst>
          </p:cNvPr>
          <p:cNvSpPr txBox="1"/>
          <p:nvPr/>
        </p:nvSpPr>
        <p:spPr>
          <a:xfrm>
            <a:off x="7642759" y="5614054"/>
            <a:ext cx="1918253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MySQL DB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Amazon Aurora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733C8A2-9D77-2D8B-FAC0-91F2FAD8F3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05552" y="5025376"/>
            <a:ext cx="592667" cy="5926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24959F2-7286-4DAB-CAB4-6DDDA0D91660}"/>
              </a:ext>
            </a:extLst>
          </p:cNvPr>
          <p:cNvSpPr txBox="1"/>
          <p:nvPr/>
        </p:nvSpPr>
        <p:spPr>
          <a:xfrm>
            <a:off x="7971342" y="2720526"/>
            <a:ext cx="126108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Amazon EC2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CCD5026-9C47-1930-BE63-B8F78BBEAD6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05552" y="2102854"/>
            <a:ext cx="592667" cy="5926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C60F5E-AA1B-AD58-B8B6-8EF86AF15EFC}"/>
              </a:ext>
            </a:extLst>
          </p:cNvPr>
          <p:cNvSpPr txBox="1"/>
          <p:nvPr/>
        </p:nvSpPr>
        <p:spPr>
          <a:xfrm>
            <a:off x="6580320" y="2326038"/>
            <a:ext cx="1049713" cy="63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Network access control list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AB9F72AD-238B-A38A-3F58-5BEED495C19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898084" y="1968614"/>
            <a:ext cx="391583" cy="39158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C74AA6-2C25-2478-DB07-0F11E5572BBE}"/>
              </a:ext>
            </a:extLst>
          </p:cNvPr>
          <p:cNvSpPr/>
          <p:nvPr/>
        </p:nvSpPr>
        <p:spPr>
          <a:xfrm>
            <a:off x="7525146" y="1244413"/>
            <a:ext cx="2153478" cy="2038188"/>
          </a:xfrm>
          <a:prstGeom prst="rect">
            <a:avLst/>
          </a:prstGeom>
          <a:noFill/>
          <a:ln w="12700" cap="flat" cmpd="sng" algn="ctr">
            <a:solidFill>
              <a:srgbClr val="9D71F9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9D71F9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NACL “External Access”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AA5631-7E98-BB17-0FAB-8665C4D37A97}"/>
              </a:ext>
            </a:extLst>
          </p:cNvPr>
          <p:cNvSpPr txBox="1"/>
          <p:nvPr/>
        </p:nvSpPr>
        <p:spPr>
          <a:xfrm>
            <a:off x="6580320" y="5280113"/>
            <a:ext cx="1049713" cy="63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Network access control list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47A1B51E-A905-8DAC-DFCD-1F346AB853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898084" y="4922689"/>
            <a:ext cx="391583" cy="39158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BD1A480-75E6-EE0B-0FED-22C00F4E5EF6}"/>
              </a:ext>
            </a:extLst>
          </p:cNvPr>
          <p:cNvSpPr/>
          <p:nvPr/>
        </p:nvSpPr>
        <p:spPr>
          <a:xfrm>
            <a:off x="7525146" y="4198488"/>
            <a:ext cx="2153478" cy="2038188"/>
          </a:xfrm>
          <a:prstGeom prst="rect">
            <a:avLst/>
          </a:prstGeom>
          <a:noFill/>
          <a:ln w="12700" cap="flat" cmpd="sng" algn="ctr">
            <a:solidFill>
              <a:srgbClr val="9D71F9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9D71F9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NACL “Database Access”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B1418B-CC54-F83B-5CAD-274D628799FE}"/>
              </a:ext>
            </a:extLst>
          </p:cNvPr>
          <p:cNvGrpSpPr/>
          <p:nvPr/>
        </p:nvGrpSpPr>
        <p:grpSpPr>
          <a:xfrm>
            <a:off x="8203256" y="621325"/>
            <a:ext cx="945764" cy="446248"/>
            <a:chOff x="10368548" y="898215"/>
            <a:chExt cx="1134917" cy="535497"/>
          </a:xfrm>
        </p:grpSpPr>
        <p:sp>
          <p:nvSpPr>
            <p:cNvPr id="19" name="Rounded Rectangle 20">
              <a:extLst>
                <a:ext uri="{FF2B5EF4-FFF2-40B4-BE49-F238E27FC236}">
                  <a16:creationId xmlns:a16="http://schemas.microsoft.com/office/drawing/2014/main" id="{A321A073-924D-0DEA-B07D-5C7FCE1F7C2F}"/>
                </a:ext>
              </a:extLst>
            </p:cNvPr>
            <p:cNvSpPr/>
            <p:nvPr/>
          </p:nvSpPr>
          <p:spPr>
            <a:xfrm>
              <a:off x="10368548" y="1051424"/>
              <a:ext cx="1134917" cy="244470"/>
            </a:xfrm>
            <a:prstGeom prst="roundRect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0.0.0.0/0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HTTPS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(TCP 443)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061A37C-16F8-9F7E-EDFB-FF82E388AD81}"/>
                </a:ext>
              </a:extLst>
            </p:cNvPr>
            <p:cNvCxnSpPr>
              <a:cxnSpLocks/>
            </p:cNvCxnSpPr>
            <p:nvPr/>
          </p:nvCxnSpPr>
          <p:spPr>
            <a:xfrm>
              <a:off x="10368548" y="898215"/>
              <a:ext cx="0" cy="535497"/>
            </a:xfrm>
            <a:prstGeom prst="straightConnector1">
              <a:avLst/>
            </a:prstGeom>
            <a:noFill/>
            <a:ln w="12700" cap="flat" cmpd="sng" algn="ctr">
              <a:solidFill>
                <a:srgbClr val="8FA7C4"/>
              </a:solidFill>
              <a:prstDash val="solid"/>
              <a:miter lim="800000"/>
              <a:headEnd type="none" w="med" len="sm"/>
              <a:tailEnd type="arrow" w="med" len="sm"/>
            </a:ln>
            <a:effectLst/>
          </p:spPr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5F15BF9-3E5E-C9C6-81D0-5C826EC7BA71}"/>
              </a:ext>
            </a:extLst>
          </p:cNvPr>
          <p:cNvGrpSpPr/>
          <p:nvPr/>
        </p:nvGrpSpPr>
        <p:grpSpPr>
          <a:xfrm>
            <a:off x="8129003" y="3499089"/>
            <a:ext cx="1251448" cy="446248"/>
            <a:chOff x="10368548" y="898215"/>
            <a:chExt cx="1134917" cy="535497"/>
          </a:xfrm>
        </p:grpSpPr>
        <p:sp>
          <p:nvSpPr>
            <p:cNvPr id="22" name="Rounded Rectangle 24">
              <a:extLst>
                <a:ext uri="{FF2B5EF4-FFF2-40B4-BE49-F238E27FC236}">
                  <a16:creationId xmlns:a16="http://schemas.microsoft.com/office/drawing/2014/main" id="{A847A09B-99A7-817A-0FB1-FC670A93527D}"/>
                </a:ext>
              </a:extLst>
            </p:cNvPr>
            <p:cNvSpPr/>
            <p:nvPr/>
          </p:nvSpPr>
          <p:spPr>
            <a:xfrm>
              <a:off x="10368548" y="1051424"/>
              <a:ext cx="1134917" cy="244470"/>
            </a:xfrm>
            <a:prstGeom prst="roundRect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10.0.0.0/16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MySQL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(TCP 3306)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AE001E6-E5ED-DB6B-A304-60FC6E0203A4}"/>
                </a:ext>
              </a:extLst>
            </p:cNvPr>
            <p:cNvCxnSpPr>
              <a:cxnSpLocks/>
            </p:cNvCxnSpPr>
            <p:nvPr/>
          </p:nvCxnSpPr>
          <p:spPr>
            <a:xfrm>
              <a:off x="10368548" y="898215"/>
              <a:ext cx="0" cy="535497"/>
            </a:xfrm>
            <a:prstGeom prst="straightConnector1">
              <a:avLst/>
            </a:prstGeom>
            <a:noFill/>
            <a:ln w="12700" cap="flat" cmpd="sng" algn="ctr">
              <a:solidFill>
                <a:srgbClr val="8FA7C4"/>
              </a:solidFill>
              <a:prstDash val="solid"/>
              <a:miter lim="800000"/>
              <a:headEnd type="none" w="med" len="sm"/>
              <a:tailEnd type="arrow" w="med" len="sm"/>
            </a:ln>
            <a:effectLst/>
          </p:spPr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54F5EE4-0C38-A1D7-297A-9FB98C3E25FD}"/>
              </a:ext>
            </a:extLst>
          </p:cNvPr>
          <p:cNvGrpSpPr/>
          <p:nvPr/>
        </p:nvGrpSpPr>
        <p:grpSpPr>
          <a:xfrm>
            <a:off x="9678625" y="4898959"/>
            <a:ext cx="2213401" cy="637245"/>
            <a:chOff x="9428236" y="2578060"/>
            <a:chExt cx="2007295" cy="764694"/>
          </a:xfrm>
        </p:grpSpPr>
        <p:sp>
          <p:nvSpPr>
            <p:cNvPr id="25" name="Rounded Rectangle 27">
              <a:extLst>
                <a:ext uri="{FF2B5EF4-FFF2-40B4-BE49-F238E27FC236}">
                  <a16:creationId xmlns:a16="http://schemas.microsoft.com/office/drawing/2014/main" id="{8D165D79-B080-09D7-0C29-35E65BB50930}"/>
                </a:ext>
              </a:extLst>
            </p:cNvPr>
            <p:cNvSpPr/>
            <p:nvPr/>
          </p:nvSpPr>
          <p:spPr>
            <a:xfrm>
              <a:off x="10300614" y="2578060"/>
              <a:ext cx="1134917" cy="764694"/>
            </a:xfrm>
            <a:prstGeom prst="roundRect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Other IPs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Other Ports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DD4DF69-83BD-6432-4D5B-C5E0AEF53A3E}"/>
                </a:ext>
              </a:extLst>
            </p:cNvPr>
            <p:cNvCxnSpPr>
              <a:cxnSpLocks/>
              <a:stCxn id="25" idx="1"/>
              <a:endCxn id="17" idx="3"/>
            </p:cNvCxnSpPr>
            <p:nvPr/>
          </p:nvCxnSpPr>
          <p:spPr>
            <a:xfrm flipH="1">
              <a:off x="9428236" y="2960407"/>
              <a:ext cx="872377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8FA7C4"/>
              </a:solidFill>
              <a:prstDash val="solid"/>
              <a:miter lim="800000"/>
              <a:headEnd type="none" w="med" len="sm"/>
              <a:tailEnd type="arrow" w="med" len="sm"/>
            </a:ln>
            <a:effectLst/>
          </p:spPr>
        </p:cxnSp>
      </p:grpSp>
      <p:sp>
        <p:nvSpPr>
          <p:cNvPr id="27" name="&quot;No&quot; Symbol 31">
            <a:extLst>
              <a:ext uri="{FF2B5EF4-FFF2-40B4-BE49-F238E27FC236}">
                <a16:creationId xmlns:a16="http://schemas.microsoft.com/office/drawing/2014/main" id="{F90855A4-DAB5-6684-1096-DEA584839D0A}"/>
              </a:ext>
            </a:extLst>
          </p:cNvPr>
          <p:cNvSpPr/>
          <p:nvPr/>
        </p:nvSpPr>
        <p:spPr>
          <a:xfrm>
            <a:off x="9966338" y="5022199"/>
            <a:ext cx="386522" cy="390763"/>
          </a:xfrm>
          <a:prstGeom prst="noSmoking">
            <a:avLst/>
          </a:prstGeom>
          <a:solidFill>
            <a:srgbClr val="FF000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3A9BAE-C7E6-394D-A3E1-F3668C029DDB}"/>
              </a:ext>
            </a:extLst>
          </p:cNvPr>
          <p:cNvSpPr txBox="1"/>
          <p:nvPr/>
        </p:nvSpPr>
        <p:spPr>
          <a:xfrm>
            <a:off x="896471" y="1763060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50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00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93AAE-5C43-4350-5461-83BD9F540601}"/>
              </a:ext>
            </a:extLst>
          </p:cNvPr>
          <p:cNvSpPr txBox="1">
            <a:spLocks/>
          </p:cNvSpPr>
          <p:nvPr/>
        </p:nvSpPr>
        <p:spPr>
          <a:xfrm>
            <a:off x="668323" y="186185"/>
            <a:ext cx="6395207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Resource FW: Security Groups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A3B13496-A483-A4FB-02F9-E285598DB306}"/>
              </a:ext>
            </a:extLst>
          </p:cNvPr>
          <p:cNvSpPr txBox="1">
            <a:spLocks/>
          </p:cNvSpPr>
          <p:nvPr/>
        </p:nvSpPr>
        <p:spPr>
          <a:xfrm>
            <a:off x="695608" y="1110454"/>
            <a:ext cx="6615420" cy="4370427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Stateful firewall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Inbound and Outbound customer defined rules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Instance/Interface level inspection</a:t>
            </a:r>
          </a:p>
          <a:p>
            <a:pPr marL="28575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Micro segmentation</a:t>
            </a:r>
          </a:p>
          <a:p>
            <a:pPr marL="28575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Mandatory, all instances have an associated Security Group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Can be cross referenced</a:t>
            </a:r>
          </a:p>
          <a:p>
            <a:pPr marL="28575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Works across VPC Peering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Only supports allow rules</a:t>
            </a:r>
          </a:p>
          <a:p>
            <a:pPr marL="28575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Implicit deny all if not allowed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4CB4B4-298C-BC73-01FE-25ACEB97B511}"/>
              </a:ext>
            </a:extLst>
          </p:cNvPr>
          <p:cNvSpPr txBox="1"/>
          <p:nvPr/>
        </p:nvSpPr>
        <p:spPr>
          <a:xfrm>
            <a:off x="7855347" y="2400518"/>
            <a:ext cx="2508777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Elastic Load Balancing (ELB)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85F3802-3817-0E2C-E941-F4CC2DBF3A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13402" y="1786022"/>
            <a:ext cx="592667" cy="59266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DE244B3-F5B8-1FA3-7704-0FCDC1A349D0}"/>
              </a:ext>
            </a:extLst>
          </p:cNvPr>
          <p:cNvSpPr/>
          <p:nvPr/>
        </p:nvSpPr>
        <p:spPr>
          <a:xfrm>
            <a:off x="8080573" y="1494212"/>
            <a:ext cx="2058325" cy="1259831"/>
          </a:xfrm>
          <a:prstGeom prst="rect">
            <a:avLst/>
          </a:prstGeom>
          <a:noFill/>
          <a:ln w="12700" cap="flat" cmpd="sng" algn="ctr">
            <a:solidFill>
              <a:srgbClr val="FC584C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C584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Security group “Web ELB”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A0502E-B224-344B-4D0C-190FC0B74497}"/>
              </a:ext>
            </a:extLst>
          </p:cNvPr>
          <p:cNvSpPr/>
          <p:nvPr/>
        </p:nvSpPr>
        <p:spPr>
          <a:xfrm>
            <a:off x="8106611" y="5209133"/>
            <a:ext cx="2006249" cy="1390798"/>
          </a:xfrm>
          <a:prstGeom prst="rect">
            <a:avLst/>
          </a:prstGeom>
          <a:noFill/>
          <a:ln w="12700" cap="flat" cmpd="sng" algn="ctr">
            <a:solidFill>
              <a:srgbClr val="FC584C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C584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Security group “DB Tier”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60B6FB-DB1C-2FC6-8211-006FAD807069}"/>
              </a:ext>
            </a:extLst>
          </p:cNvPr>
          <p:cNvSpPr txBox="1"/>
          <p:nvPr/>
        </p:nvSpPr>
        <p:spPr>
          <a:xfrm>
            <a:off x="8150609" y="6150025"/>
            <a:ext cx="1918253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MySQL DB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Amazon Aurora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612301C-5C53-2DF7-38C4-9AC1ECE4AD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813402" y="5561347"/>
            <a:ext cx="592667" cy="59266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97A94D0-A991-03D7-2150-0409037957FE}"/>
              </a:ext>
            </a:extLst>
          </p:cNvPr>
          <p:cNvSpPr/>
          <p:nvPr/>
        </p:nvSpPr>
        <p:spPr>
          <a:xfrm>
            <a:off x="7442125" y="153249"/>
            <a:ext cx="3582189" cy="6526696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3CC58C2-38C1-9C03-D5FD-2F08748472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42125" y="153248"/>
            <a:ext cx="275167" cy="27516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404F96A-2E60-949F-F883-61861657AD38}"/>
              </a:ext>
            </a:extLst>
          </p:cNvPr>
          <p:cNvGrpSpPr/>
          <p:nvPr/>
        </p:nvGrpSpPr>
        <p:grpSpPr>
          <a:xfrm>
            <a:off x="8636854" y="4704904"/>
            <a:ext cx="1399306" cy="446248"/>
            <a:chOff x="10556881" y="5645426"/>
            <a:chExt cx="1134917" cy="535497"/>
          </a:xfrm>
        </p:grpSpPr>
        <p:sp>
          <p:nvSpPr>
            <p:cNvPr id="13" name="Rounded Rectangle 45">
              <a:extLst>
                <a:ext uri="{FF2B5EF4-FFF2-40B4-BE49-F238E27FC236}">
                  <a16:creationId xmlns:a16="http://schemas.microsoft.com/office/drawing/2014/main" id="{207D0D25-7DFC-B4AC-22CE-7B746500B39E}"/>
                </a:ext>
              </a:extLst>
            </p:cNvPr>
            <p:cNvSpPr/>
            <p:nvPr/>
          </p:nvSpPr>
          <p:spPr>
            <a:xfrm>
              <a:off x="10556881" y="5798635"/>
              <a:ext cx="1134917" cy="244470"/>
            </a:xfrm>
            <a:prstGeom prst="roundRect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“Web Tier”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MySQL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(TCP 3306)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0EF6F66-9C7F-2ED7-925B-D73E8CDD05F3}"/>
                </a:ext>
              </a:extLst>
            </p:cNvPr>
            <p:cNvCxnSpPr>
              <a:cxnSpLocks/>
            </p:cNvCxnSpPr>
            <p:nvPr/>
          </p:nvCxnSpPr>
          <p:spPr>
            <a:xfrm>
              <a:off x="10556881" y="5645426"/>
              <a:ext cx="0" cy="535497"/>
            </a:xfrm>
            <a:prstGeom prst="straightConnector1">
              <a:avLst/>
            </a:prstGeom>
            <a:noFill/>
            <a:ln w="12700" cap="flat" cmpd="sng" algn="ctr">
              <a:solidFill>
                <a:srgbClr val="8FA7C4"/>
              </a:solidFill>
              <a:prstDash val="solid"/>
              <a:miter lim="800000"/>
              <a:headEnd type="none" w="med" len="sm"/>
              <a:tailEnd type="arrow" w="med" len="sm"/>
            </a:ln>
            <a:effectLst/>
          </p:spPr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99CE671-879B-0CC0-D1EA-26B685F959A6}"/>
              </a:ext>
            </a:extLst>
          </p:cNvPr>
          <p:cNvSpPr/>
          <p:nvPr/>
        </p:nvSpPr>
        <p:spPr>
          <a:xfrm>
            <a:off x="8106611" y="3312272"/>
            <a:ext cx="2006249" cy="1292129"/>
          </a:xfrm>
          <a:prstGeom prst="rect">
            <a:avLst/>
          </a:prstGeom>
          <a:noFill/>
          <a:ln w="12700" cap="flat" cmpd="sng" algn="ctr">
            <a:solidFill>
              <a:srgbClr val="FC584C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C584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Security group “Web Tier”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E890DA3-34E9-6DA5-9701-1C30E6E1F6D4}"/>
              </a:ext>
            </a:extLst>
          </p:cNvPr>
          <p:cNvGrpSpPr/>
          <p:nvPr/>
        </p:nvGrpSpPr>
        <p:grpSpPr>
          <a:xfrm>
            <a:off x="8636854" y="2809097"/>
            <a:ext cx="945764" cy="446248"/>
            <a:chOff x="10556881" y="3384396"/>
            <a:chExt cx="1134917" cy="535497"/>
          </a:xfrm>
        </p:grpSpPr>
        <p:sp>
          <p:nvSpPr>
            <p:cNvPr id="17" name="Rounded Rectangle 31">
              <a:extLst>
                <a:ext uri="{FF2B5EF4-FFF2-40B4-BE49-F238E27FC236}">
                  <a16:creationId xmlns:a16="http://schemas.microsoft.com/office/drawing/2014/main" id="{E5916860-B8BD-7A50-2D6F-A75C30028EEA}"/>
                </a:ext>
              </a:extLst>
            </p:cNvPr>
            <p:cNvSpPr/>
            <p:nvPr/>
          </p:nvSpPr>
          <p:spPr>
            <a:xfrm>
              <a:off x="10556881" y="3537605"/>
              <a:ext cx="1134917" cy="244470"/>
            </a:xfrm>
            <a:prstGeom prst="roundRect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“Web ELB”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HTTP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(TCP 80)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32B6735-44AB-0160-F1B7-3393C91657F2}"/>
                </a:ext>
              </a:extLst>
            </p:cNvPr>
            <p:cNvCxnSpPr>
              <a:cxnSpLocks/>
            </p:cNvCxnSpPr>
            <p:nvPr/>
          </p:nvCxnSpPr>
          <p:spPr>
            <a:xfrm>
              <a:off x="10556881" y="3384396"/>
              <a:ext cx="0" cy="535497"/>
            </a:xfrm>
            <a:prstGeom prst="straightConnector1">
              <a:avLst/>
            </a:prstGeom>
            <a:noFill/>
            <a:ln w="12700" cap="flat" cmpd="sng" algn="ctr">
              <a:solidFill>
                <a:srgbClr val="8FA7C4"/>
              </a:solidFill>
              <a:prstDash val="solid"/>
              <a:miter lim="800000"/>
              <a:headEnd type="none" w="med" len="sm"/>
              <a:tailEnd type="arrow" w="med" len="sm"/>
            </a:ln>
            <a:effectLst/>
          </p:spPr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E8C9C3B-8D23-F150-03CF-A54706B917D7}"/>
              </a:ext>
            </a:extLst>
          </p:cNvPr>
          <p:cNvGrpSpPr/>
          <p:nvPr/>
        </p:nvGrpSpPr>
        <p:grpSpPr>
          <a:xfrm>
            <a:off x="8636854" y="982780"/>
            <a:ext cx="945764" cy="446248"/>
            <a:chOff x="10556881" y="1057680"/>
            <a:chExt cx="1134917" cy="535497"/>
          </a:xfrm>
        </p:grpSpPr>
        <p:sp>
          <p:nvSpPr>
            <p:cNvPr id="20" name="Rounded Rectangle 33">
              <a:extLst>
                <a:ext uri="{FF2B5EF4-FFF2-40B4-BE49-F238E27FC236}">
                  <a16:creationId xmlns:a16="http://schemas.microsoft.com/office/drawing/2014/main" id="{EB95E23F-38F3-0C90-5EDD-09AECDDB78D7}"/>
                </a:ext>
              </a:extLst>
            </p:cNvPr>
            <p:cNvSpPr/>
            <p:nvPr/>
          </p:nvSpPr>
          <p:spPr>
            <a:xfrm>
              <a:off x="10556881" y="1210889"/>
              <a:ext cx="1134917" cy="244470"/>
            </a:xfrm>
            <a:prstGeom prst="roundRect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HTTPS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 Medium" panose="020B0603020204020204" pitchFamily="34" charset="0"/>
                  <a:cs typeface="Calibri" panose="020F0502020204030204" pitchFamily="34" charset="0"/>
                </a:rPr>
                <a:t>(TCP 443)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ABC5B1C-CE9E-44B4-A7C2-54328C9E1069}"/>
                </a:ext>
              </a:extLst>
            </p:cNvPr>
            <p:cNvCxnSpPr>
              <a:cxnSpLocks/>
            </p:cNvCxnSpPr>
            <p:nvPr/>
          </p:nvCxnSpPr>
          <p:spPr>
            <a:xfrm>
              <a:off x="10556881" y="1057680"/>
              <a:ext cx="0" cy="535497"/>
            </a:xfrm>
            <a:prstGeom prst="straightConnector1">
              <a:avLst/>
            </a:prstGeom>
            <a:noFill/>
            <a:ln w="12700" cap="flat" cmpd="sng" algn="ctr">
              <a:solidFill>
                <a:srgbClr val="8FA7C4"/>
              </a:solidFill>
              <a:prstDash val="solid"/>
              <a:miter lim="800000"/>
              <a:headEnd type="none" w="med" len="sm"/>
              <a:tailEnd type="arrow" w="med" len="sm"/>
            </a:ln>
            <a:effectLst/>
          </p:spPr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E381AA0-F317-95D0-AA6B-6B5FA92EFACF}"/>
              </a:ext>
            </a:extLst>
          </p:cNvPr>
          <p:cNvSpPr txBox="1"/>
          <p:nvPr/>
        </p:nvSpPr>
        <p:spPr>
          <a:xfrm>
            <a:off x="8395178" y="671277"/>
            <a:ext cx="1429115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Internet gateway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C392E7E2-AFA8-F41F-1830-D4767D8B69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913944" y="258842"/>
            <a:ext cx="391583" cy="39158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E7DBCA-E531-CFA5-6F17-571C942FA04F}"/>
              </a:ext>
            </a:extLst>
          </p:cNvPr>
          <p:cNvSpPr txBox="1"/>
          <p:nvPr/>
        </p:nvSpPr>
        <p:spPr>
          <a:xfrm>
            <a:off x="8479192" y="4320707"/>
            <a:ext cx="126108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Amazon EC2</a:t>
            </a:r>
          </a:p>
        </p:txBody>
      </p:sp>
      <p:cxnSp>
        <p:nvCxnSpPr>
          <p:cNvPr id="25" name="Elbow Connector 48">
            <a:extLst>
              <a:ext uri="{FF2B5EF4-FFF2-40B4-BE49-F238E27FC236}">
                <a16:creationId xmlns:a16="http://schemas.microsoft.com/office/drawing/2014/main" id="{835CCBF1-21B3-D0D0-0FBC-11A1E2B6C04B}"/>
              </a:ext>
            </a:extLst>
          </p:cNvPr>
          <p:cNvCxnSpPr>
            <a:cxnSpLocks/>
          </p:cNvCxnSpPr>
          <p:nvPr/>
        </p:nvCxnSpPr>
        <p:spPr>
          <a:xfrm flipH="1">
            <a:off x="10187123" y="2124128"/>
            <a:ext cx="26038" cy="3780404"/>
          </a:xfrm>
          <a:prstGeom prst="bentConnector3">
            <a:avLst>
              <a:gd name="adj1" fmla="val -1749566"/>
            </a:avLst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26" name="&quot;No&quot; Symbol 26">
            <a:extLst>
              <a:ext uri="{FF2B5EF4-FFF2-40B4-BE49-F238E27FC236}">
                <a16:creationId xmlns:a16="http://schemas.microsoft.com/office/drawing/2014/main" id="{7B7D41CB-A484-8C92-DE3B-0C96882059A7}"/>
              </a:ext>
            </a:extLst>
          </p:cNvPr>
          <p:cNvSpPr/>
          <p:nvPr/>
        </p:nvSpPr>
        <p:spPr>
          <a:xfrm>
            <a:off x="10479932" y="3623566"/>
            <a:ext cx="386522" cy="390763"/>
          </a:xfrm>
          <a:prstGeom prst="noSmoking">
            <a:avLst/>
          </a:prstGeom>
          <a:solidFill>
            <a:srgbClr val="FF000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B6EE90C-7A94-41E5-23F4-E078A0393166}"/>
              </a:ext>
            </a:extLst>
          </p:cNvPr>
          <p:cNvSpPr txBox="1"/>
          <p:nvPr/>
        </p:nvSpPr>
        <p:spPr>
          <a:xfrm>
            <a:off x="7895106" y="4023416"/>
            <a:ext cx="1261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 Server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6300C137-1F2D-BBCA-874B-5D5C7F6872F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346320" y="3676839"/>
            <a:ext cx="391583" cy="39158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6315105-1E5A-22AD-56C6-026D91D23717}"/>
              </a:ext>
            </a:extLst>
          </p:cNvPr>
          <p:cNvSpPr txBox="1"/>
          <p:nvPr/>
        </p:nvSpPr>
        <p:spPr>
          <a:xfrm>
            <a:off x="9103036" y="4006926"/>
            <a:ext cx="1261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 Server</a:t>
            </a:r>
          </a:p>
        </p:txBody>
      </p:sp>
      <p:pic>
        <p:nvPicPr>
          <p:cNvPr id="30" name="Graphic 29">
            <a:extLst>
              <a:ext uri="{FF2B5EF4-FFF2-40B4-BE49-F238E27FC236}">
                <a16:creationId xmlns:a16="http://schemas.microsoft.com/office/drawing/2014/main" id="{5BF16DDD-6206-9970-BCBB-891C211421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554250" y="3660349"/>
            <a:ext cx="391583" cy="391583"/>
          </a:xfrm>
          <a:prstGeom prst="rect">
            <a:avLst/>
          </a:prstGeom>
        </p:spPr>
      </p:pic>
      <p:cxnSp>
        <p:nvCxnSpPr>
          <p:cNvPr id="31" name="Elbow Connector 64">
            <a:extLst>
              <a:ext uri="{FF2B5EF4-FFF2-40B4-BE49-F238E27FC236}">
                <a16:creationId xmlns:a16="http://schemas.microsoft.com/office/drawing/2014/main" id="{62553A91-19DE-8B0F-400D-0514B71EC26A}"/>
              </a:ext>
            </a:extLst>
          </p:cNvPr>
          <p:cNvCxnSpPr>
            <a:cxnSpLocks/>
            <a:stCxn id="28" idx="3"/>
            <a:endCxn id="30" idx="1"/>
          </p:cNvCxnSpPr>
          <p:nvPr/>
        </p:nvCxnSpPr>
        <p:spPr>
          <a:xfrm flipV="1">
            <a:off x="8737903" y="3856141"/>
            <a:ext cx="816347" cy="16490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32" name="&quot;No&quot; Symbol 63">
            <a:extLst>
              <a:ext uri="{FF2B5EF4-FFF2-40B4-BE49-F238E27FC236}">
                <a16:creationId xmlns:a16="http://schemas.microsoft.com/office/drawing/2014/main" id="{E31AE9DD-E679-1E19-A12A-C8D2E39AFA04}"/>
              </a:ext>
            </a:extLst>
          </p:cNvPr>
          <p:cNvSpPr/>
          <p:nvPr/>
        </p:nvSpPr>
        <p:spPr>
          <a:xfrm>
            <a:off x="8961398" y="3661583"/>
            <a:ext cx="386522" cy="390763"/>
          </a:xfrm>
          <a:prstGeom prst="noSmoking">
            <a:avLst/>
          </a:prstGeom>
          <a:solidFill>
            <a:srgbClr val="FF000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46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4C8520-CB0F-EE08-D737-605380DA3600}"/>
              </a:ext>
            </a:extLst>
          </p:cNvPr>
          <p:cNvSpPr/>
          <p:nvPr/>
        </p:nvSpPr>
        <p:spPr>
          <a:xfrm>
            <a:off x="2991678" y="1762669"/>
            <a:ext cx="6221896" cy="2852530"/>
          </a:xfrm>
          <a:prstGeom prst="rect">
            <a:avLst/>
          </a:prstGeom>
          <a:solidFill>
            <a:srgbClr val="6D5BA3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E7CD66-1559-BDEB-404F-D8F3377FE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653" y="2948869"/>
            <a:ext cx="11746694" cy="480131"/>
          </a:xfrm>
        </p:spPr>
        <p:txBody>
          <a:bodyPr>
            <a:noAutofit/>
          </a:bodyPr>
          <a:lstStyle/>
          <a:p>
            <a:r>
              <a:rPr lang="en-NZ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Load Balancing</a:t>
            </a:r>
          </a:p>
        </p:txBody>
      </p:sp>
    </p:spTree>
    <p:extLst>
      <p:ext uri="{BB962C8B-B14F-4D97-AF65-F5344CB8AC3E}">
        <p14:creationId xmlns:p14="http://schemas.microsoft.com/office/powerpoint/2010/main" val="181492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579D4-E6C1-7685-AED3-9F9B3C661035}"/>
              </a:ext>
            </a:extLst>
          </p:cNvPr>
          <p:cNvSpPr txBox="1">
            <a:spLocks/>
          </p:cNvSpPr>
          <p:nvPr/>
        </p:nvSpPr>
        <p:spPr>
          <a:xfrm>
            <a:off x="609600" y="229046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Horizontal scaling: Elastic Load Balancing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D9DB16-32D3-E80B-1215-3E5147313916}"/>
              </a:ext>
            </a:extLst>
          </p:cNvPr>
          <p:cNvSpPr txBox="1">
            <a:spLocks/>
          </p:cNvSpPr>
          <p:nvPr/>
        </p:nvSpPr>
        <p:spPr>
          <a:xfrm>
            <a:off x="454123" y="1345776"/>
            <a:ext cx="5444444" cy="5301836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Distribute traffic to multiple targets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EC2 instances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Containers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IP addresses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Lambda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Multiple Availability Zones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ELB Scales automatically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17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Support Auto Scaling Groups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Automatically (de)register  instances to the ELB based on health checks. 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endParaRPr kumimoji="0" lang="en-US" sz="2417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endParaRPr kumimoji="0" lang="en-US" sz="2417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2DE09D-7B1E-6935-79FB-60712FAE595A}"/>
              </a:ext>
            </a:extLst>
          </p:cNvPr>
          <p:cNvSpPr/>
          <p:nvPr/>
        </p:nvSpPr>
        <p:spPr>
          <a:xfrm>
            <a:off x="6058211" y="1134902"/>
            <a:ext cx="5331247" cy="5295311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A0B767D-2A0B-469D-2C5C-D9DE0E8577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58212" y="1134902"/>
            <a:ext cx="275167" cy="2751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02513F-BBB1-505F-2EEC-9E8F3F1C83F5}"/>
              </a:ext>
            </a:extLst>
          </p:cNvPr>
          <p:cNvSpPr txBox="1"/>
          <p:nvPr/>
        </p:nvSpPr>
        <p:spPr>
          <a:xfrm>
            <a:off x="8869486" y="794374"/>
            <a:ext cx="1429115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Internet gateway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C2C2776-E371-15F9-F6B2-50C82439D2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77564" y="745756"/>
            <a:ext cx="391583" cy="39158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F400CC5-DF3A-977B-B2EC-46C79E759A1A}"/>
              </a:ext>
            </a:extLst>
          </p:cNvPr>
          <p:cNvGrpSpPr/>
          <p:nvPr/>
        </p:nvGrpSpPr>
        <p:grpSpPr>
          <a:xfrm>
            <a:off x="6475204" y="2851751"/>
            <a:ext cx="1261088" cy="798111"/>
            <a:chOff x="8581313" y="3183859"/>
            <a:chExt cx="1513305" cy="95773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0D865CF-49A4-4A70-ED69-2CBDE7F1B695}"/>
                </a:ext>
              </a:extLst>
            </p:cNvPr>
            <p:cNvSpPr txBox="1"/>
            <p:nvPr/>
          </p:nvSpPr>
          <p:spPr>
            <a:xfrm>
              <a:off x="8581313" y="3599751"/>
              <a:ext cx="1513305" cy="541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EC2</a:t>
              </a:r>
            </a:p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Instance</a:t>
              </a:r>
            </a:p>
          </p:txBody>
        </p:sp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7394904B-0A19-B8F3-0D40-3268CDA2A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103015" y="3183859"/>
              <a:ext cx="469900" cy="4699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D15BF0F-2B31-024D-56BD-82619AE06E87}"/>
              </a:ext>
            </a:extLst>
          </p:cNvPr>
          <p:cNvGrpSpPr/>
          <p:nvPr/>
        </p:nvGrpSpPr>
        <p:grpSpPr>
          <a:xfrm>
            <a:off x="9134516" y="2851751"/>
            <a:ext cx="1261088" cy="798111"/>
            <a:chOff x="11289959" y="3183859"/>
            <a:chExt cx="1513305" cy="95773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2A05B7C-1FD9-00CC-B9EE-8EDD5EC1852F}"/>
                </a:ext>
              </a:extLst>
            </p:cNvPr>
            <p:cNvSpPr txBox="1"/>
            <p:nvPr/>
          </p:nvSpPr>
          <p:spPr>
            <a:xfrm>
              <a:off x="11289959" y="3599751"/>
              <a:ext cx="1513305" cy="541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EC2</a:t>
              </a:r>
            </a:p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Instance</a:t>
              </a:r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31DAE2F-103C-2BE4-5E3D-CAB1834C8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1811661" y="3183859"/>
              <a:ext cx="469900" cy="46990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34395E5-5610-4BA1-E3CE-67DB9E94FE3A}"/>
              </a:ext>
            </a:extLst>
          </p:cNvPr>
          <p:cNvGrpSpPr/>
          <p:nvPr/>
        </p:nvGrpSpPr>
        <p:grpSpPr>
          <a:xfrm>
            <a:off x="7209967" y="2851751"/>
            <a:ext cx="1261088" cy="798111"/>
            <a:chOff x="9955390" y="3183859"/>
            <a:chExt cx="1513305" cy="95773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EB45268-82E4-58C0-935B-413F1F8C560F}"/>
                </a:ext>
              </a:extLst>
            </p:cNvPr>
            <p:cNvSpPr txBox="1"/>
            <p:nvPr/>
          </p:nvSpPr>
          <p:spPr>
            <a:xfrm>
              <a:off x="9955390" y="3599751"/>
              <a:ext cx="1513305" cy="541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EC2</a:t>
              </a:r>
            </a:p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Instance</a:t>
              </a:r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B643FF9D-321D-F514-D7C1-5323F7EE70B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477092" y="3183859"/>
              <a:ext cx="469900" cy="469900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D7FDDEA-852B-0649-6E44-FE67EBC1BE7F}"/>
              </a:ext>
            </a:extLst>
          </p:cNvPr>
          <p:cNvSpPr txBox="1"/>
          <p:nvPr/>
        </p:nvSpPr>
        <p:spPr>
          <a:xfrm>
            <a:off x="9124678" y="1599078"/>
            <a:ext cx="1640080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ELB (public facing)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B59E3C51-AA16-23EB-A82D-564BB9FF3F1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77022" y="1464457"/>
            <a:ext cx="592667" cy="59266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F0BAFE4-AB46-E4DA-7C55-124C71BFC001}"/>
              </a:ext>
            </a:extLst>
          </p:cNvPr>
          <p:cNvSpPr txBox="1"/>
          <p:nvPr/>
        </p:nvSpPr>
        <p:spPr>
          <a:xfrm>
            <a:off x="9073544" y="4127372"/>
            <a:ext cx="169121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ELB (private facing)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CF34AACF-1EE3-5242-119E-D8E4959FAD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77022" y="3959279"/>
            <a:ext cx="592667" cy="592667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19962319-4AF2-31F7-B018-BC8909BDACC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85211" y="2343552"/>
            <a:ext cx="270288" cy="27028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95DD3DF-4470-8B8B-C38E-A250C3F0D594}"/>
              </a:ext>
            </a:extLst>
          </p:cNvPr>
          <p:cNvSpPr/>
          <p:nvPr/>
        </p:nvSpPr>
        <p:spPr>
          <a:xfrm>
            <a:off x="6185210" y="2336180"/>
            <a:ext cx="4977421" cy="1315096"/>
          </a:xfrm>
          <a:prstGeom prst="rect">
            <a:avLst/>
          </a:prstGeom>
          <a:noFill/>
          <a:ln w="12700" cap="flat" cmpd="sng" algn="ctr">
            <a:solidFill>
              <a:srgbClr val="FF8500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srgbClr val="FF85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Auto Scaling Group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EDC2AC0-EAE8-CA48-A13B-185A35945AE3}"/>
              </a:ext>
            </a:extLst>
          </p:cNvPr>
          <p:cNvGrpSpPr/>
          <p:nvPr/>
        </p:nvGrpSpPr>
        <p:grpSpPr>
          <a:xfrm>
            <a:off x="9855912" y="2857042"/>
            <a:ext cx="1261088" cy="798111"/>
            <a:chOff x="12333364" y="3190208"/>
            <a:chExt cx="1513305" cy="957733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E0063A3-B683-2FF8-6216-6DE763E2F11A}"/>
                </a:ext>
              </a:extLst>
            </p:cNvPr>
            <p:cNvSpPr txBox="1"/>
            <p:nvPr/>
          </p:nvSpPr>
          <p:spPr>
            <a:xfrm>
              <a:off x="12333364" y="3606100"/>
              <a:ext cx="1513305" cy="541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EC2</a:t>
              </a:r>
            </a:p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Instance</a:t>
              </a:r>
            </a:p>
          </p:txBody>
        </p:sp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7D74AC58-6E39-5D9B-A2AF-63BAA2B990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2855066" y="3190208"/>
              <a:ext cx="469900" cy="4699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509573-65B1-CEBF-373B-1D50E158D817}"/>
              </a:ext>
            </a:extLst>
          </p:cNvPr>
          <p:cNvGrpSpPr/>
          <p:nvPr/>
        </p:nvGrpSpPr>
        <p:grpSpPr>
          <a:xfrm>
            <a:off x="6475204" y="5222774"/>
            <a:ext cx="1261088" cy="798111"/>
            <a:chOff x="8581313" y="3183859"/>
            <a:chExt cx="1513305" cy="95773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D51F4B3-031D-69B7-B087-922CF1B7E863}"/>
                </a:ext>
              </a:extLst>
            </p:cNvPr>
            <p:cNvSpPr txBox="1"/>
            <p:nvPr/>
          </p:nvSpPr>
          <p:spPr>
            <a:xfrm>
              <a:off x="8581313" y="3599751"/>
              <a:ext cx="1513305" cy="541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EC2</a:t>
              </a:r>
            </a:p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Instance</a:t>
              </a:r>
            </a:p>
          </p:txBody>
        </p:sp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7D7F1877-B165-5273-1E3A-7031C3C4F3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103015" y="3183859"/>
              <a:ext cx="469900" cy="4699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D72A6E4-B47C-BF57-13A0-42BD15B66AAE}"/>
              </a:ext>
            </a:extLst>
          </p:cNvPr>
          <p:cNvGrpSpPr/>
          <p:nvPr/>
        </p:nvGrpSpPr>
        <p:grpSpPr>
          <a:xfrm>
            <a:off x="9134516" y="5222774"/>
            <a:ext cx="1261088" cy="798111"/>
            <a:chOff x="11289959" y="3183859"/>
            <a:chExt cx="1513305" cy="95773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DF1AD41-7914-D5B3-13A9-04558C2DBDF4}"/>
                </a:ext>
              </a:extLst>
            </p:cNvPr>
            <p:cNvSpPr txBox="1"/>
            <p:nvPr/>
          </p:nvSpPr>
          <p:spPr>
            <a:xfrm>
              <a:off x="11289959" y="3599751"/>
              <a:ext cx="1513305" cy="541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EC2</a:t>
              </a:r>
            </a:p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Instance</a:t>
              </a:r>
            </a:p>
          </p:txBody>
        </p: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C462AE47-847F-580F-0DE1-FF8796EE3E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1811661" y="3183859"/>
              <a:ext cx="469900" cy="469900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32175DA-47CA-E200-57E0-D0D269547812}"/>
              </a:ext>
            </a:extLst>
          </p:cNvPr>
          <p:cNvGrpSpPr/>
          <p:nvPr/>
        </p:nvGrpSpPr>
        <p:grpSpPr>
          <a:xfrm>
            <a:off x="7209967" y="5222774"/>
            <a:ext cx="1261088" cy="798111"/>
            <a:chOff x="9955390" y="3183859"/>
            <a:chExt cx="1513305" cy="95773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E902394-C47C-C020-AACB-C345C49EFD9B}"/>
                </a:ext>
              </a:extLst>
            </p:cNvPr>
            <p:cNvSpPr txBox="1"/>
            <p:nvPr/>
          </p:nvSpPr>
          <p:spPr>
            <a:xfrm>
              <a:off x="9955390" y="3599751"/>
              <a:ext cx="1513305" cy="541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EC2</a:t>
              </a:r>
            </a:p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Instance</a:t>
              </a:r>
            </a:p>
          </p:txBody>
        </p:sp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4858902C-03CF-6F00-8757-6C2E461DC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477092" y="3183859"/>
              <a:ext cx="469900" cy="469900"/>
            </a:xfrm>
            <a:prstGeom prst="rect">
              <a:avLst/>
            </a:prstGeom>
          </p:spPr>
        </p:pic>
      </p:grpSp>
      <p:pic>
        <p:nvPicPr>
          <p:cNvPr id="35" name="Graphic 34">
            <a:extLst>
              <a:ext uri="{FF2B5EF4-FFF2-40B4-BE49-F238E27FC236}">
                <a16:creationId xmlns:a16="http://schemas.microsoft.com/office/drawing/2014/main" id="{9ECD3207-85A6-CC9C-0F8E-796869ED5A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85211" y="4714574"/>
            <a:ext cx="270288" cy="270288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C6DDCAB3-8919-9E24-DC10-6873973022E0}"/>
              </a:ext>
            </a:extLst>
          </p:cNvPr>
          <p:cNvSpPr/>
          <p:nvPr/>
        </p:nvSpPr>
        <p:spPr>
          <a:xfrm>
            <a:off x="6185210" y="4707202"/>
            <a:ext cx="4977421" cy="1415007"/>
          </a:xfrm>
          <a:prstGeom prst="rect">
            <a:avLst/>
          </a:prstGeom>
          <a:noFill/>
          <a:ln w="12700" cap="flat" cmpd="sng" algn="ctr">
            <a:solidFill>
              <a:srgbClr val="FF8500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srgbClr val="FF85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Auto Scaling Group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175B025-6B1C-CDD7-F107-A421CEC60D25}"/>
              </a:ext>
            </a:extLst>
          </p:cNvPr>
          <p:cNvGrpSpPr/>
          <p:nvPr/>
        </p:nvGrpSpPr>
        <p:grpSpPr>
          <a:xfrm>
            <a:off x="9855912" y="5228064"/>
            <a:ext cx="1261088" cy="798111"/>
            <a:chOff x="12333364" y="3190208"/>
            <a:chExt cx="1513305" cy="95773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DAC6A0C-87A7-3C9C-E79A-BF4A42AF8C3D}"/>
                </a:ext>
              </a:extLst>
            </p:cNvPr>
            <p:cNvSpPr txBox="1"/>
            <p:nvPr/>
          </p:nvSpPr>
          <p:spPr>
            <a:xfrm>
              <a:off x="12333364" y="3606100"/>
              <a:ext cx="1513305" cy="541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EC2</a:t>
              </a:r>
            </a:p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Instance</a:t>
              </a:r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F227C8B1-0C09-A43F-D66A-D9B1B5933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2855066" y="3190208"/>
              <a:ext cx="469900" cy="469900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B91EB4D6-897A-BD6C-93FA-73D8C42FE845}"/>
              </a:ext>
            </a:extLst>
          </p:cNvPr>
          <p:cNvSpPr/>
          <p:nvPr/>
        </p:nvSpPr>
        <p:spPr>
          <a:xfrm>
            <a:off x="6564130" y="2022987"/>
            <a:ext cx="1781817" cy="4239797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121920" tIns="12192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Availability Zone 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D64C3F5-4619-7D59-565A-BC4936E97DE6}"/>
              </a:ext>
            </a:extLst>
          </p:cNvPr>
          <p:cNvSpPr/>
          <p:nvPr/>
        </p:nvSpPr>
        <p:spPr>
          <a:xfrm>
            <a:off x="9162711" y="2022987"/>
            <a:ext cx="1781817" cy="4239797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121920" tIns="12192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Availability Zone B</a:t>
            </a:r>
          </a:p>
        </p:txBody>
      </p:sp>
      <p:cxnSp>
        <p:nvCxnSpPr>
          <p:cNvPr id="42" name="Elbow Connector 6">
            <a:extLst>
              <a:ext uri="{FF2B5EF4-FFF2-40B4-BE49-F238E27FC236}">
                <a16:creationId xmlns:a16="http://schemas.microsoft.com/office/drawing/2014/main" id="{E5DFFD98-11F4-304E-62AF-2695B097C239}"/>
              </a:ext>
            </a:extLst>
          </p:cNvPr>
          <p:cNvCxnSpPr>
            <a:stCxn id="18" idx="2"/>
            <a:endCxn id="10" idx="0"/>
          </p:cNvCxnSpPr>
          <p:nvPr/>
        </p:nvCxnSpPr>
        <p:spPr>
          <a:xfrm rot="5400000">
            <a:off x="7542238" y="1620634"/>
            <a:ext cx="794627" cy="1667608"/>
          </a:xfrm>
          <a:prstGeom prst="bentConnector3">
            <a:avLst>
              <a:gd name="adj1" fmla="val 76918"/>
            </a:avLst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3" name="Elbow Connector 11">
            <a:extLst>
              <a:ext uri="{FF2B5EF4-FFF2-40B4-BE49-F238E27FC236}">
                <a16:creationId xmlns:a16="http://schemas.microsoft.com/office/drawing/2014/main" id="{6F37E50B-D45F-0122-3BF8-125A9BDE918E}"/>
              </a:ext>
            </a:extLst>
          </p:cNvPr>
          <p:cNvCxnSpPr>
            <a:stCxn id="18" idx="2"/>
            <a:endCxn id="16" idx="0"/>
          </p:cNvCxnSpPr>
          <p:nvPr/>
        </p:nvCxnSpPr>
        <p:spPr>
          <a:xfrm rot="5400000">
            <a:off x="7909619" y="1988014"/>
            <a:ext cx="794627" cy="932845"/>
          </a:xfrm>
          <a:prstGeom prst="bentConnector3">
            <a:avLst>
              <a:gd name="adj1" fmla="val 75235"/>
            </a:avLst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4" name="Elbow Connector 18">
            <a:extLst>
              <a:ext uri="{FF2B5EF4-FFF2-40B4-BE49-F238E27FC236}">
                <a16:creationId xmlns:a16="http://schemas.microsoft.com/office/drawing/2014/main" id="{C47B9193-FEF6-3F49-FE50-247FCE1F1D75}"/>
              </a:ext>
            </a:extLst>
          </p:cNvPr>
          <p:cNvCxnSpPr>
            <a:stCxn id="18" idx="2"/>
            <a:endCxn id="13" idx="0"/>
          </p:cNvCxnSpPr>
          <p:nvPr/>
        </p:nvCxnSpPr>
        <p:spPr>
          <a:xfrm rot="16200000" flipH="1">
            <a:off x="8871893" y="1958585"/>
            <a:ext cx="794627" cy="991704"/>
          </a:xfrm>
          <a:prstGeom prst="bentConnector3">
            <a:avLst>
              <a:gd name="adj1" fmla="val 75235"/>
            </a:avLst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5" name="Elbow Connector 20">
            <a:extLst>
              <a:ext uri="{FF2B5EF4-FFF2-40B4-BE49-F238E27FC236}">
                <a16:creationId xmlns:a16="http://schemas.microsoft.com/office/drawing/2014/main" id="{4A001239-A319-2897-C4E5-C2CE6CD687CA}"/>
              </a:ext>
            </a:extLst>
          </p:cNvPr>
          <p:cNvCxnSpPr>
            <a:stCxn id="18" idx="2"/>
            <a:endCxn id="25" idx="0"/>
          </p:cNvCxnSpPr>
          <p:nvPr/>
        </p:nvCxnSpPr>
        <p:spPr>
          <a:xfrm rot="16200000" flipH="1">
            <a:off x="9229947" y="1600532"/>
            <a:ext cx="799918" cy="1713100"/>
          </a:xfrm>
          <a:prstGeom prst="bentConnector3">
            <a:avLst>
              <a:gd name="adj1" fmla="val 75068"/>
            </a:avLst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5875D73-7581-7C96-2A5C-B49B326BAD36}"/>
              </a:ext>
            </a:extLst>
          </p:cNvPr>
          <p:cNvCxnSpPr>
            <a:stCxn id="7" idx="2"/>
            <a:endCxn id="18" idx="0"/>
          </p:cNvCxnSpPr>
          <p:nvPr/>
        </p:nvCxnSpPr>
        <p:spPr>
          <a:xfrm>
            <a:off x="8773355" y="1137339"/>
            <a:ext cx="0" cy="327118"/>
          </a:xfrm>
          <a:prstGeom prst="straightConnector1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7" name="Elbow Connector 47">
            <a:extLst>
              <a:ext uri="{FF2B5EF4-FFF2-40B4-BE49-F238E27FC236}">
                <a16:creationId xmlns:a16="http://schemas.microsoft.com/office/drawing/2014/main" id="{6A102CC1-9691-874D-EA61-EF2D413670AD}"/>
              </a:ext>
            </a:extLst>
          </p:cNvPr>
          <p:cNvCxnSpPr>
            <a:stCxn id="9" idx="2"/>
            <a:endCxn id="20" idx="0"/>
          </p:cNvCxnSpPr>
          <p:nvPr/>
        </p:nvCxnSpPr>
        <p:spPr>
          <a:xfrm rot="16200000" flipH="1">
            <a:off x="7784844" y="2970766"/>
            <a:ext cx="309417" cy="1667608"/>
          </a:xfrm>
          <a:prstGeom prst="bentConnector3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8" name="Elbow Connector 49">
            <a:extLst>
              <a:ext uri="{FF2B5EF4-FFF2-40B4-BE49-F238E27FC236}">
                <a16:creationId xmlns:a16="http://schemas.microsoft.com/office/drawing/2014/main" id="{08E9D1AF-6E64-4F98-755C-ECCDA48F5EDE}"/>
              </a:ext>
            </a:extLst>
          </p:cNvPr>
          <p:cNvCxnSpPr>
            <a:stCxn id="15" idx="2"/>
          </p:cNvCxnSpPr>
          <p:nvPr/>
        </p:nvCxnSpPr>
        <p:spPr>
          <a:xfrm rot="16200000" flipH="1">
            <a:off x="8281525" y="3208848"/>
            <a:ext cx="146948" cy="1028976"/>
          </a:xfrm>
          <a:prstGeom prst="bentConnector2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9" name="Elbow Connector 59">
            <a:extLst>
              <a:ext uri="{FF2B5EF4-FFF2-40B4-BE49-F238E27FC236}">
                <a16:creationId xmlns:a16="http://schemas.microsoft.com/office/drawing/2014/main" id="{4458E3FB-D89B-92C6-1209-41E215B32C82}"/>
              </a:ext>
            </a:extLst>
          </p:cNvPr>
          <p:cNvCxnSpPr>
            <a:stCxn id="12" idx="2"/>
            <a:endCxn id="20" idx="0"/>
          </p:cNvCxnSpPr>
          <p:nvPr/>
        </p:nvCxnSpPr>
        <p:spPr>
          <a:xfrm rot="5400000">
            <a:off x="9114500" y="3308718"/>
            <a:ext cx="309417" cy="991704"/>
          </a:xfrm>
          <a:prstGeom prst="bentConnector3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0" name="Elbow Connector 80">
            <a:extLst>
              <a:ext uri="{FF2B5EF4-FFF2-40B4-BE49-F238E27FC236}">
                <a16:creationId xmlns:a16="http://schemas.microsoft.com/office/drawing/2014/main" id="{9F695DE8-8931-8CD7-5344-ACF9A15297E2}"/>
              </a:ext>
            </a:extLst>
          </p:cNvPr>
          <p:cNvCxnSpPr>
            <a:stCxn id="24" idx="2"/>
            <a:endCxn id="20" idx="0"/>
          </p:cNvCxnSpPr>
          <p:nvPr/>
        </p:nvCxnSpPr>
        <p:spPr>
          <a:xfrm rot="5400000">
            <a:off x="9477843" y="2950666"/>
            <a:ext cx="304126" cy="1713100"/>
          </a:xfrm>
          <a:prstGeom prst="bentConnector3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1" name="Elbow Connector 82">
            <a:extLst>
              <a:ext uri="{FF2B5EF4-FFF2-40B4-BE49-F238E27FC236}">
                <a16:creationId xmlns:a16="http://schemas.microsoft.com/office/drawing/2014/main" id="{6D6BD63F-E02E-0894-98D9-789648777AF0}"/>
              </a:ext>
            </a:extLst>
          </p:cNvPr>
          <p:cNvCxnSpPr>
            <a:stCxn id="20" idx="2"/>
            <a:endCxn id="28" idx="0"/>
          </p:cNvCxnSpPr>
          <p:nvPr/>
        </p:nvCxnSpPr>
        <p:spPr>
          <a:xfrm rot="5400000">
            <a:off x="7604138" y="4053556"/>
            <a:ext cx="670827" cy="1667608"/>
          </a:xfrm>
          <a:prstGeom prst="bentConnector3">
            <a:avLst>
              <a:gd name="adj1" fmla="val 69928"/>
            </a:avLst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2" name="Elbow Connector 84">
            <a:extLst>
              <a:ext uri="{FF2B5EF4-FFF2-40B4-BE49-F238E27FC236}">
                <a16:creationId xmlns:a16="http://schemas.microsoft.com/office/drawing/2014/main" id="{3CAC8912-32D4-6EC8-A727-EE6478A0BD01}"/>
              </a:ext>
            </a:extLst>
          </p:cNvPr>
          <p:cNvCxnSpPr>
            <a:stCxn id="20" idx="2"/>
            <a:endCxn id="34" idx="0"/>
          </p:cNvCxnSpPr>
          <p:nvPr/>
        </p:nvCxnSpPr>
        <p:spPr>
          <a:xfrm rot="5400000">
            <a:off x="7971519" y="4420937"/>
            <a:ext cx="670827" cy="932845"/>
          </a:xfrm>
          <a:prstGeom prst="bentConnector3">
            <a:avLst>
              <a:gd name="adj1" fmla="val 69928"/>
            </a:avLst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3" name="Elbow Connector 86">
            <a:extLst>
              <a:ext uri="{FF2B5EF4-FFF2-40B4-BE49-F238E27FC236}">
                <a16:creationId xmlns:a16="http://schemas.microsoft.com/office/drawing/2014/main" id="{CE185064-9A8D-40E0-CDAB-58482BE7A383}"/>
              </a:ext>
            </a:extLst>
          </p:cNvPr>
          <p:cNvCxnSpPr>
            <a:stCxn id="20" idx="2"/>
            <a:endCxn id="31" idx="0"/>
          </p:cNvCxnSpPr>
          <p:nvPr/>
        </p:nvCxnSpPr>
        <p:spPr>
          <a:xfrm rot="16200000" flipH="1">
            <a:off x="8933793" y="4391507"/>
            <a:ext cx="670827" cy="991704"/>
          </a:xfrm>
          <a:prstGeom prst="bentConnector3">
            <a:avLst>
              <a:gd name="adj1" fmla="val 69929"/>
            </a:avLst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4" name="Elbow Connector 88">
            <a:extLst>
              <a:ext uri="{FF2B5EF4-FFF2-40B4-BE49-F238E27FC236}">
                <a16:creationId xmlns:a16="http://schemas.microsoft.com/office/drawing/2014/main" id="{5A050918-054B-CE3E-4F05-08F0C49A604B}"/>
              </a:ext>
            </a:extLst>
          </p:cNvPr>
          <p:cNvCxnSpPr>
            <a:stCxn id="20" idx="2"/>
            <a:endCxn id="39" idx="0"/>
          </p:cNvCxnSpPr>
          <p:nvPr/>
        </p:nvCxnSpPr>
        <p:spPr>
          <a:xfrm rot="16200000" flipH="1">
            <a:off x="9291847" y="4033454"/>
            <a:ext cx="676118" cy="1713100"/>
          </a:xfrm>
          <a:prstGeom prst="bentConnector3">
            <a:avLst>
              <a:gd name="adj1" fmla="val 69772"/>
            </a:avLst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02415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>
            <a:extLst>
              <a:ext uri="{FF2B5EF4-FFF2-40B4-BE49-F238E27FC236}">
                <a16:creationId xmlns:a16="http://schemas.microsoft.com/office/drawing/2014/main" id="{32E59F88-6FA1-1D0B-1311-B2544E707BF4}"/>
              </a:ext>
            </a:extLst>
          </p:cNvPr>
          <p:cNvSpPr txBox="1">
            <a:spLocks/>
          </p:cNvSpPr>
          <p:nvPr/>
        </p:nvSpPr>
        <p:spPr>
          <a:xfrm>
            <a:off x="609600" y="154425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Types of ELB: NLB / ALB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9">
            <a:extLst>
              <a:ext uri="{FF2B5EF4-FFF2-40B4-BE49-F238E27FC236}">
                <a16:creationId xmlns:a16="http://schemas.microsoft.com/office/drawing/2014/main" id="{929A039D-B2F4-6923-887D-43AC0AD0CCF4}"/>
              </a:ext>
            </a:extLst>
          </p:cNvPr>
          <p:cNvSpPr txBox="1">
            <a:spLocks/>
          </p:cNvSpPr>
          <p:nvPr/>
        </p:nvSpPr>
        <p:spPr>
          <a:xfrm>
            <a:off x="726114" y="946996"/>
            <a:ext cx="4684486" cy="3607141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85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Network Load Balancer (NLB)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Layer 4 Load Balancing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Connection-based Load Balancing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High Throughput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Low Latency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Preserve source IP address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Static IPs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Long-lived TCP Connections</a:t>
            </a:r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C4BFEA6B-B58D-4D86-3082-E9D426F51713}"/>
              </a:ext>
            </a:extLst>
          </p:cNvPr>
          <p:cNvSpPr txBox="1">
            <a:spLocks/>
          </p:cNvSpPr>
          <p:nvPr/>
        </p:nvSpPr>
        <p:spPr>
          <a:xfrm>
            <a:off x="6334124" y="946996"/>
            <a:ext cx="5248276" cy="4216539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FF85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Application Load Balancer (ALB)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Layer 7 Load Balancing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Content-Based Routing (host and path based)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HTTP/2 Support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Request Tracing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Web Application Firewall (WAF) integration</a:t>
            </a:r>
          </a:p>
          <a:p>
            <a:pPr marL="285739" marR="0" lvl="0" indent="-285739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Application Load Balancer now supports TLS 1.3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10">
            <a:extLst>
              <a:ext uri="{FF2B5EF4-FFF2-40B4-BE49-F238E27FC236}">
                <a16:creationId xmlns:a16="http://schemas.microsoft.com/office/drawing/2014/main" id="{9514535D-D157-D8E6-D38D-421BD269A437}"/>
              </a:ext>
            </a:extLst>
          </p:cNvPr>
          <p:cNvSpPr txBox="1">
            <a:spLocks/>
          </p:cNvSpPr>
          <p:nvPr/>
        </p:nvSpPr>
        <p:spPr>
          <a:xfrm>
            <a:off x="4235282" y="5000123"/>
            <a:ext cx="4197684" cy="1639004"/>
          </a:xfrm>
          <a:prstGeom prst="rect">
            <a:avLst/>
          </a:prstGeom>
          <a:noFill/>
          <a:ln>
            <a:noFill/>
          </a:ln>
        </p:spPr>
        <p:txBody>
          <a:bodyPr vert="horz" lIns="76200" tIns="38100" rIns="76200" bIns="38100" rtlCol="0">
            <a:noAutofit/>
          </a:bodyPr>
          <a:lstStyle>
            <a:lvl1pPr marL="0" indent="0" algn="l" defTabSz="731502" rtl="0" eaLnBrk="1" latinLnBrk="0" hangingPunct="1">
              <a:spcBef>
                <a:spcPct val="20000"/>
              </a:spcBef>
              <a:buFontTx/>
              <a:buNone/>
              <a:defRPr sz="3520" b="0" i="0" kern="1200">
                <a:solidFill>
                  <a:schemeClr val="bg1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1188690" indent="-457188" algn="l" defTabSz="731502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bg1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828754" indent="-365750" algn="l" defTabSz="731502" rtl="0" eaLnBrk="1" latinLnBrk="0" hangingPunct="1">
              <a:spcBef>
                <a:spcPct val="20000"/>
              </a:spcBef>
              <a:buFont typeface="Arial"/>
              <a:buChar char="•"/>
              <a:defRPr sz="2560" b="0" i="0" kern="1200">
                <a:solidFill>
                  <a:schemeClr val="bg1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2560256" indent="-365750" algn="l" defTabSz="731502" rtl="0" eaLnBrk="1" latinLnBrk="0" hangingPunct="1">
              <a:spcBef>
                <a:spcPct val="20000"/>
              </a:spcBef>
              <a:buFont typeface="Arial"/>
              <a:buChar char="–"/>
              <a:defRPr sz="2560" b="0" i="0" kern="1200">
                <a:solidFill>
                  <a:schemeClr val="bg1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3291757" indent="-365750" algn="l" defTabSz="731502" rtl="0" eaLnBrk="1" latinLnBrk="0" hangingPunct="1">
              <a:spcBef>
                <a:spcPct val="20000"/>
              </a:spcBef>
              <a:buFont typeface="Arial"/>
              <a:buChar char="»"/>
              <a:defRPr sz="2560" b="0" i="0" kern="1200">
                <a:solidFill>
                  <a:schemeClr val="bg1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4023259" indent="-365750" algn="l" defTabSz="731502" rtl="0" eaLnBrk="1" latinLnBrk="0" hangingPunct="1">
              <a:spcBef>
                <a:spcPct val="20000"/>
              </a:spcBef>
              <a:buFont typeface="Arial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761" indent="-365750" algn="l" defTabSz="731502" rtl="0" eaLnBrk="1" latinLnBrk="0" hangingPunct="1">
              <a:spcBef>
                <a:spcPct val="20000"/>
              </a:spcBef>
              <a:buFont typeface="Arial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263" indent="-365750" algn="l" defTabSz="731502" rtl="0" eaLnBrk="1" latinLnBrk="0" hangingPunct="1">
              <a:spcBef>
                <a:spcPct val="20000"/>
              </a:spcBef>
              <a:buFont typeface="Arial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764" indent="-365750" algn="l" defTabSz="731502" rtl="0" eaLnBrk="1" latinLnBrk="0" hangingPunct="1">
              <a:spcBef>
                <a:spcPct val="20000"/>
              </a:spcBef>
              <a:buFont typeface="Arial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731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85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Supported by both</a:t>
            </a:r>
          </a:p>
          <a:p>
            <a:pPr marL="285739" marR="0" lvl="0" indent="-285739" algn="l" defTabSz="731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BD8B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Cross-zone load balancing</a:t>
            </a:r>
          </a:p>
          <a:p>
            <a:pPr marL="285739" marR="0" lvl="0" indent="-285739" algn="l" defTabSz="731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BD8B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WebSocket Support</a:t>
            </a:r>
          </a:p>
          <a:p>
            <a:pPr marL="285739" marR="0" lvl="0" indent="-285739" algn="l" defTabSz="731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BD8B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Deletion Protection</a:t>
            </a:r>
          </a:p>
        </p:txBody>
      </p:sp>
    </p:spTree>
    <p:extLst>
      <p:ext uri="{BB962C8B-B14F-4D97-AF65-F5344CB8AC3E}">
        <p14:creationId xmlns:p14="http://schemas.microsoft.com/office/powerpoint/2010/main" val="166236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4C8520-CB0F-EE08-D737-605380DA3600}"/>
              </a:ext>
            </a:extLst>
          </p:cNvPr>
          <p:cNvSpPr/>
          <p:nvPr/>
        </p:nvSpPr>
        <p:spPr>
          <a:xfrm>
            <a:off x="2991678" y="1762669"/>
            <a:ext cx="6221896" cy="2852530"/>
          </a:xfrm>
          <a:prstGeom prst="rect">
            <a:avLst/>
          </a:prstGeom>
          <a:solidFill>
            <a:srgbClr val="6D5BA3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E7CD66-1559-BDEB-404F-D8F3377FE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653" y="2948869"/>
            <a:ext cx="11746694" cy="480131"/>
          </a:xfrm>
        </p:spPr>
        <p:txBody>
          <a:bodyPr>
            <a:noAutofit/>
          </a:bodyPr>
          <a:lstStyle/>
          <a:p>
            <a:r>
              <a:rPr lang="en-NZ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VPC Connectivity Options</a:t>
            </a:r>
          </a:p>
        </p:txBody>
      </p:sp>
    </p:spTree>
    <p:extLst>
      <p:ext uri="{BB962C8B-B14F-4D97-AF65-F5344CB8AC3E}">
        <p14:creationId xmlns:p14="http://schemas.microsoft.com/office/powerpoint/2010/main" val="328512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926F576-EEB5-8873-A1AE-B8FBE74EEC26}"/>
              </a:ext>
            </a:extLst>
          </p:cNvPr>
          <p:cNvSpPr/>
          <p:nvPr/>
        </p:nvSpPr>
        <p:spPr>
          <a:xfrm>
            <a:off x="6097345" y="2795312"/>
            <a:ext cx="3114008" cy="1404346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Public subnet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4948543-7A28-6C47-5E07-472904AD77D7}"/>
              </a:ext>
            </a:extLst>
          </p:cNvPr>
          <p:cNvSpPr txBox="1">
            <a:spLocks/>
          </p:cNvSpPr>
          <p:nvPr/>
        </p:nvSpPr>
        <p:spPr>
          <a:xfrm>
            <a:off x="625797" y="204585"/>
            <a:ext cx="10940405" cy="727655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Stay on AWS network: VPC Endpoints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EB7C9CC-DA2A-EAD6-BF7A-DA3580E6D6C6}"/>
              </a:ext>
            </a:extLst>
          </p:cNvPr>
          <p:cNvSpPr txBox="1">
            <a:spLocks/>
          </p:cNvSpPr>
          <p:nvPr/>
        </p:nvSpPr>
        <p:spPr>
          <a:xfrm>
            <a:off x="454123" y="1591723"/>
            <a:ext cx="5224932" cy="4246675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Connect your VPC to: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Supported AWS services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 endpoint services powered by PrivateLink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Doesn’t require public IPs or Internet connectivity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Horizontally scaled, redundant, and highly available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Robust access control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Metrics for traffic visibility</a:t>
            </a:r>
            <a:endParaRPr kumimoji="0" lang="en-US" sz="2333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AA929E-E1CB-31F0-8FAB-5D291AC1358B}"/>
              </a:ext>
            </a:extLst>
          </p:cNvPr>
          <p:cNvSpPr txBox="1"/>
          <p:nvPr/>
        </p:nvSpPr>
        <p:spPr>
          <a:xfrm>
            <a:off x="8032757" y="3280392"/>
            <a:ext cx="116272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VPC Endpoint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4909870-834C-7D93-2D67-7070CDB44C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8329" y="2898326"/>
            <a:ext cx="391583" cy="39158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E243E2B-B844-9DCE-9546-9178603E3929}"/>
              </a:ext>
            </a:extLst>
          </p:cNvPr>
          <p:cNvSpPr/>
          <p:nvPr/>
        </p:nvSpPr>
        <p:spPr>
          <a:xfrm>
            <a:off x="5806792" y="1476346"/>
            <a:ext cx="3690312" cy="4751912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CCC35CF-CED0-766D-E52E-8B71212C80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06792" y="1476345"/>
            <a:ext cx="275167" cy="27516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2EE306E-804F-2BC8-2725-1DEF3BF618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097346" y="2795312"/>
            <a:ext cx="228600" cy="228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184A90-C500-F6F5-39B7-CA92E0ED9FC2}"/>
              </a:ext>
            </a:extLst>
          </p:cNvPr>
          <p:cNvSpPr txBox="1"/>
          <p:nvPr/>
        </p:nvSpPr>
        <p:spPr>
          <a:xfrm>
            <a:off x="6341915" y="1994374"/>
            <a:ext cx="1429115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Internet gateway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2017F0E-9C70-5211-0E5C-BBF7BA3836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860681" y="1581939"/>
            <a:ext cx="391583" cy="39158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2F686A-1547-7EE4-01B4-5C9EBFB8DE84}"/>
              </a:ext>
            </a:extLst>
          </p:cNvPr>
          <p:cNvCxnSpPr>
            <a:cxnSpLocks/>
          </p:cNvCxnSpPr>
          <p:nvPr/>
        </p:nvCxnSpPr>
        <p:spPr>
          <a:xfrm flipV="1">
            <a:off x="7056473" y="2250856"/>
            <a:ext cx="0" cy="544456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arrow" w="med" len="sm"/>
            <a:tailEnd type="arrow" w="med" len="sm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7C3B443A-2B98-964B-491D-B456C7F294B3}"/>
              </a:ext>
            </a:extLst>
          </p:cNvPr>
          <p:cNvSpPr/>
          <p:nvPr/>
        </p:nvSpPr>
        <p:spPr>
          <a:xfrm>
            <a:off x="6097345" y="4653400"/>
            <a:ext cx="3114008" cy="1404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Private subnet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A01184D3-DF69-D060-DC8A-C39FB0601C7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01299" y="4653400"/>
            <a:ext cx="228600" cy="228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EC6B1C3-9C18-16B2-36C4-C704181C51F5}"/>
              </a:ext>
            </a:extLst>
          </p:cNvPr>
          <p:cNvSpPr txBox="1"/>
          <p:nvPr/>
        </p:nvSpPr>
        <p:spPr>
          <a:xfrm>
            <a:off x="6072754" y="3626969"/>
            <a:ext cx="1261088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EC2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8B9EE9D4-B053-E717-4B5B-70517EC7F83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523969" y="3280393"/>
            <a:ext cx="391583" cy="39158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B5C3B8E-F4BF-953D-45A5-B5A17F1573B6}"/>
              </a:ext>
            </a:extLst>
          </p:cNvPr>
          <p:cNvSpPr txBox="1"/>
          <p:nvPr/>
        </p:nvSpPr>
        <p:spPr>
          <a:xfrm>
            <a:off x="6072754" y="5470995"/>
            <a:ext cx="1261088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EC2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6521B96F-BDB1-FBB9-BCDD-76F7443F4B4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523969" y="5124419"/>
            <a:ext cx="391583" cy="39158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4A33621-91E1-3FB2-155C-E59D74C25983}"/>
              </a:ext>
            </a:extLst>
          </p:cNvPr>
          <p:cNvSpPr txBox="1"/>
          <p:nvPr/>
        </p:nvSpPr>
        <p:spPr>
          <a:xfrm>
            <a:off x="8041113" y="5429729"/>
            <a:ext cx="114601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VPC Endpoint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9EA956-86A1-203C-19BD-255BF9424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8329" y="5047663"/>
            <a:ext cx="391583" cy="39158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0EC1F34-F2B8-6439-DF71-25888A2D0517}"/>
              </a:ext>
            </a:extLst>
          </p:cNvPr>
          <p:cNvSpPr/>
          <p:nvPr/>
        </p:nvSpPr>
        <p:spPr>
          <a:xfrm>
            <a:off x="10048673" y="1476345"/>
            <a:ext cx="1980782" cy="2069883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70736587-D901-D710-3DF1-881EB34A69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48673" y="1476345"/>
            <a:ext cx="275167" cy="275167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83BF7E85-664D-2173-7AF3-D5B5C3459186}"/>
              </a:ext>
            </a:extLst>
          </p:cNvPr>
          <p:cNvGrpSpPr/>
          <p:nvPr/>
        </p:nvGrpSpPr>
        <p:grpSpPr>
          <a:xfrm>
            <a:off x="10408521" y="2907038"/>
            <a:ext cx="1261088" cy="597880"/>
            <a:chOff x="13141897" y="2052523"/>
            <a:chExt cx="1513305" cy="71745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1D0A075-E0BA-762F-BA6A-5A8F8D69F86B}"/>
                </a:ext>
              </a:extLst>
            </p:cNvPr>
            <p:cNvSpPr txBox="1"/>
            <p:nvPr/>
          </p:nvSpPr>
          <p:spPr>
            <a:xfrm>
              <a:off x="13141897" y="2443657"/>
              <a:ext cx="1513305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Service</a:t>
              </a:r>
            </a:p>
          </p:txBody>
        </p:sp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CBE9C45E-BE1C-FE19-79B8-C8B084A92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13663599" y="2052523"/>
              <a:ext cx="469900" cy="469900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633DD89-E764-4E84-CBEA-9802E5E0BCFD}"/>
              </a:ext>
            </a:extLst>
          </p:cNvPr>
          <p:cNvSpPr txBox="1"/>
          <p:nvPr/>
        </p:nvSpPr>
        <p:spPr>
          <a:xfrm>
            <a:off x="8804483" y="986650"/>
            <a:ext cx="1918253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Amazon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VPC PrivateLink</a:t>
            </a: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DF3686C0-6822-4381-4BB8-DB80547F1B0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467276" y="340305"/>
            <a:ext cx="592667" cy="592667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969891DF-5F6C-8995-18E1-A3271D20FE06}"/>
              </a:ext>
            </a:extLst>
          </p:cNvPr>
          <p:cNvGrpSpPr/>
          <p:nvPr/>
        </p:nvGrpSpPr>
        <p:grpSpPr>
          <a:xfrm>
            <a:off x="10079938" y="1861791"/>
            <a:ext cx="1918253" cy="1044201"/>
            <a:chOff x="11441545" y="1908041"/>
            <a:chExt cx="2301904" cy="125304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AD0ECE6-B8BD-42F9-07E3-04F0FFE74ECA}"/>
                </a:ext>
              </a:extLst>
            </p:cNvPr>
            <p:cNvSpPr txBox="1"/>
            <p:nvPr/>
          </p:nvSpPr>
          <p:spPr>
            <a:xfrm>
              <a:off x="11441545" y="2619241"/>
              <a:ext cx="2301904" cy="541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Network Load Balancer</a:t>
              </a:r>
            </a:p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(NLB)</a:t>
              </a:r>
            </a:p>
          </p:txBody>
        </p: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98F45A1E-DC7C-D287-5FB1-8BFA2751C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12236897" y="1908041"/>
              <a:ext cx="711200" cy="711200"/>
            </a:xfrm>
            <a:prstGeom prst="rect">
              <a:avLst/>
            </a:prstGeom>
          </p:spPr>
        </p:pic>
      </p:grpSp>
      <p:cxnSp>
        <p:nvCxnSpPr>
          <p:cNvPr id="31" name="Straight Arrow Connector 23">
            <a:extLst>
              <a:ext uri="{FF2B5EF4-FFF2-40B4-BE49-F238E27FC236}">
                <a16:creationId xmlns:a16="http://schemas.microsoft.com/office/drawing/2014/main" id="{491F1DC7-AF26-8183-E72C-802A436E4EA7}"/>
              </a:ext>
            </a:extLst>
          </p:cNvPr>
          <p:cNvCxnSpPr>
            <a:cxnSpLocks/>
            <a:stCxn id="6" idx="3"/>
            <a:endCxn id="30" idx="1"/>
          </p:cNvCxnSpPr>
          <p:nvPr/>
        </p:nvCxnSpPr>
        <p:spPr>
          <a:xfrm flipV="1">
            <a:off x="8809913" y="2158124"/>
            <a:ext cx="1932818" cy="93599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60E71AA-D168-D8B2-4C7F-F053038888F3}"/>
              </a:ext>
            </a:extLst>
          </p:cNvPr>
          <p:cNvSpPr txBox="1"/>
          <p:nvPr/>
        </p:nvSpPr>
        <p:spPr>
          <a:xfrm>
            <a:off x="8032757" y="3933678"/>
            <a:ext cx="116272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VPC Endpoint</a:t>
            </a: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AD30DBA6-51EF-CE7A-DF7D-07A456B318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8329" y="3551612"/>
            <a:ext cx="391583" cy="391583"/>
          </a:xfrm>
          <a:prstGeom prst="rect">
            <a:avLst/>
          </a:prstGeom>
        </p:spPr>
      </p:pic>
      <p:cxnSp>
        <p:nvCxnSpPr>
          <p:cNvPr id="34" name="Straight Arrow Connector 23">
            <a:extLst>
              <a:ext uri="{FF2B5EF4-FFF2-40B4-BE49-F238E27FC236}">
                <a16:creationId xmlns:a16="http://schemas.microsoft.com/office/drawing/2014/main" id="{B9B4E239-B031-F5CB-C092-90644F8F7B1F}"/>
              </a:ext>
            </a:extLst>
          </p:cNvPr>
          <p:cNvCxnSpPr>
            <a:cxnSpLocks/>
            <a:stCxn id="33" idx="3"/>
            <a:endCxn id="35" idx="1"/>
          </p:cNvCxnSpPr>
          <p:nvPr/>
        </p:nvCxnSpPr>
        <p:spPr>
          <a:xfrm>
            <a:off x="8809913" y="3747404"/>
            <a:ext cx="1932818" cy="323698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pic>
        <p:nvPicPr>
          <p:cNvPr id="35" name="Graphic 34">
            <a:extLst>
              <a:ext uri="{FF2B5EF4-FFF2-40B4-BE49-F238E27FC236}">
                <a16:creationId xmlns:a16="http://schemas.microsoft.com/office/drawing/2014/main" id="{8CC821C7-5A36-D939-232E-2078A1CC2E4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742731" y="3774767"/>
            <a:ext cx="592667" cy="592667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2D8813F-FC13-5BF5-F7FE-DE7A4E552713}"/>
              </a:ext>
            </a:extLst>
          </p:cNvPr>
          <p:cNvSpPr txBox="1"/>
          <p:nvPr/>
        </p:nvSpPr>
        <p:spPr>
          <a:xfrm>
            <a:off x="10079938" y="4367434"/>
            <a:ext cx="1918253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Amazon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Simple Storage Service (S3)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6F1A46F-0AE9-C44C-9241-257163B97C90}"/>
              </a:ext>
            </a:extLst>
          </p:cNvPr>
          <p:cNvSpPr txBox="1"/>
          <p:nvPr/>
        </p:nvSpPr>
        <p:spPr>
          <a:xfrm>
            <a:off x="10079938" y="5792241"/>
            <a:ext cx="1918253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Management Service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667E91EF-1F61-B613-9605-76F698D1FC2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742731" y="5162772"/>
            <a:ext cx="592667" cy="592667"/>
          </a:xfrm>
          <a:prstGeom prst="rect">
            <a:avLst/>
          </a:prstGeom>
        </p:spPr>
      </p:pic>
      <p:cxnSp>
        <p:nvCxnSpPr>
          <p:cNvPr id="39" name="Straight Arrow Connector 23">
            <a:extLst>
              <a:ext uri="{FF2B5EF4-FFF2-40B4-BE49-F238E27FC236}">
                <a16:creationId xmlns:a16="http://schemas.microsoft.com/office/drawing/2014/main" id="{F54C7BBC-FA54-29B8-FB7F-955CC4AC94AF}"/>
              </a:ext>
            </a:extLst>
          </p:cNvPr>
          <p:cNvCxnSpPr>
            <a:cxnSpLocks/>
            <a:stCxn id="20" idx="3"/>
            <a:endCxn id="38" idx="1"/>
          </p:cNvCxnSpPr>
          <p:nvPr/>
        </p:nvCxnSpPr>
        <p:spPr>
          <a:xfrm>
            <a:off x="8809913" y="5243454"/>
            <a:ext cx="1932818" cy="21565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43719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97C0C-4081-111B-35D5-7280FAD65EEF}"/>
              </a:ext>
            </a:extLst>
          </p:cNvPr>
          <p:cNvSpPr txBox="1">
            <a:spLocks/>
          </p:cNvSpPr>
          <p:nvPr/>
        </p:nvSpPr>
        <p:spPr>
          <a:xfrm>
            <a:off x="668323" y="138970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Connect multiple VPCs: VPC Peering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2F0E3-1F6F-0298-FE6C-3DC87EF4BD18}"/>
              </a:ext>
            </a:extLst>
          </p:cNvPr>
          <p:cNvSpPr txBox="1">
            <a:spLocks/>
          </p:cNvSpPr>
          <p:nvPr/>
        </p:nvSpPr>
        <p:spPr>
          <a:xfrm>
            <a:off x="453588" y="1567541"/>
            <a:ext cx="5503985" cy="4010329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Scalable and high available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Supported between AWS accounts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Supported across AWS Regions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Bi-directional traffic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Remote Security groups can be referenced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Routing policy with Route Tables</a:t>
            </a:r>
          </a:p>
          <a:p>
            <a:pPr marL="666735" marR="0" lvl="1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Not all subnets need to connect to each other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No overlapping IP addresses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No transitive routing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ADE1F7-8C3B-E71E-073E-B7B67F685CEC}"/>
              </a:ext>
            </a:extLst>
          </p:cNvPr>
          <p:cNvSpPr/>
          <p:nvPr/>
        </p:nvSpPr>
        <p:spPr>
          <a:xfrm>
            <a:off x="5960224" y="1567542"/>
            <a:ext cx="2446033" cy="4029018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277B14D-CE7E-2354-7873-C910411B76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60223" y="1567542"/>
            <a:ext cx="275167" cy="27516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843B6F9-23E1-568B-8846-B7AB4FA126AF}"/>
              </a:ext>
            </a:extLst>
          </p:cNvPr>
          <p:cNvSpPr/>
          <p:nvPr/>
        </p:nvSpPr>
        <p:spPr>
          <a:xfrm>
            <a:off x="6233894" y="2043542"/>
            <a:ext cx="1949893" cy="1404346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Public subnet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1FA90EB-91EA-842E-E101-484EB3D897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33893" y="2043541"/>
            <a:ext cx="228600" cy="228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96CD97-06B9-E5D1-C4D7-967317D979AE}"/>
              </a:ext>
            </a:extLst>
          </p:cNvPr>
          <p:cNvSpPr/>
          <p:nvPr/>
        </p:nvSpPr>
        <p:spPr>
          <a:xfrm>
            <a:off x="6233894" y="3951194"/>
            <a:ext cx="1952543" cy="1404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Private subnet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83F6D0B-4FC8-EE99-C2FB-8C80436A75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33893" y="3951194"/>
            <a:ext cx="228600" cy="228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EFA7EC-AB2E-46DB-3AAA-10F8A4C57DF7}"/>
              </a:ext>
            </a:extLst>
          </p:cNvPr>
          <p:cNvSpPr txBox="1"/>
          <p:nvPr/>
        </p:nvSpPr>
        <p:spPr>
          <a:xfrm>
            <a:off x="6084307" y="2875199"/>
            <a:ext cx="1261088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EC2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923C4DE-7330-2EFA-0858-21B5A1C0243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519059" y="2528622"/>
            <a:ext cx="391583" cy="3915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A2C5656-41E5-6D05-95EC-0F17BED256A5}"/>
              </a:ext>
            </a:extLst>
          </p:cNvPr>
          <p:cNvSpPr txBox="1"/>
          <p:nvPr/>
        </p:nvSpPr>
        <p:spPr>
          <a:xfrm>
            <a:off x="6084307" y="4768789"/>
            <a:ext cx="1261088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EC2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70ED8904-3F3F-7548-2F8F-8552B24588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519059" y="4422212"/>
            <a:ext cx="391583" cy="3915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2D107E5-FDEF-E62E-4334-8FEA22AF3B31}"/>
              </a:ext>
            </a:extLst>
          </p:cNvPr>
          <p:cNvSpPr txBox="1"/>
          <p:nvPr/>
        </p:nvSpPr>
        <p:spPr>
          <a:xfrm>
            <a:off x="7277888" y="5119671"/>
            <a:ext cx="97477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Route table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49EB4A51-4956-24C0-FD34-7484383357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564836" y="4695746"/>
            <a:ext cx="391583" cy="39158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F7DFAB3-B43C-B901-92EC-A180B195F62D}"/>
              </a:ext>
            </a:extLst>
          </p:cNvPr>
          <p:cNvSpPr txBox="1"/>
          <p:nvPr/>
        </p:nvSpPr>
        <p:spPr>
          <a:xfrm>
            <a:off x="8318253" y="2282624"/>
            <a:ext cx="132424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VPC Peering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BF28DBBC-9F7A-BF37-F1F3-A6C7A624996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784585" y="1885650"/>
            <a:ext cx="391583" cy="39158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AD5872E-0ED8-F608-984F-2837E7118064}"/>
              </a:ext>
            </a:extLst>
          </p:cNvPr>
          <p:cNvSpPr/>
          <p:nvPr/>
        </p:nvSpPr>
        <p:spPr>
          <a:xfrm>
            <a:off x="9555826" y="1567542"/>
            <a:ext cx="2446033" cy="4029018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41A04604-3A08-BBB1-CA10-F7D4D9699C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55826" y="1567541"/>
            <a:ext cx="275167" cy="27516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F01A867-C7E0-CD56-886D-C9BE820DF2AE}"/>
              </a:ext>
            </a:extLst>
          </p:cNvPr>
          <p:cNvSpPr/>
          <p:nvPr/>
        </p:nvSpPr>
        <p:spPr>
          <a:xfrm>
            <a:off x="9827813" y="2043541"/>
            <a:ext cx="1954227" cy="1404346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Public subnet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1729E576-50D9-18FE-C10B-CB837240C9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30441" y="2041216"/>
            <a:ext cx="228600" cy="2286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FB485B22-4CF9-E5C5-6C14-093CC20AD9B1}"/>
              </a:ext>
            </a:extLst>
          </p:cNvPr>
          <p:cNvSpPr/>
          <p:nvPr/>
        </p:nvSpPr>
        <p:spPr>
          <a:xfrm>
            <a:off x="9827813" y="3951193"/>
            <a:ext cx="1954227" cy="1404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Private subnet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AB62531F-C9CD-2DBF-3151-527D2C08AA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30096" y="3953201"/>
            <a:ext cx="228600" cy="2286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4F7314E-3CFD-248D-5C24-EEDBF296C901}"/>
              </a:ext>
            </a:extLst>
          </p:cNvPr>
          <p:cNvSpPr txBox="1"/>
          <p:nvPr/>
        </p:nvSpPr>
        <p:spPr>
          <a:xfrm>
            <a:off x="9642501" y="2875199"/>
            <a:ext cx="1261088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EC2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6222B1E6-8578-D2B2-50E6-C981F30FE8F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77253" y="2528622"/>
            <a:ext cx="391583" cy="39158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01EB70-90CB-2B23-C389-6B9970053F90}"/>
              </a:ext>
            </a:extLst>
          </p:cNvPr>
          <p:cNvSpPr txBox="1"/>
          <p:nvPr/>
        </p:nvSpPr>
        <p:spPr>
          <a:xfrm>
            <a:off x="9642501" y="4768789"/>
            <a:ext cx="1261088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EC2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82FA21DC-83C9-A165-8209-F34F68E425B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77253" y="4422212"/>
            <a:ext cx="391583" cy="39158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D2B3C27-734A-DF8C-3093-837C1E4002A4}"/>
              </a:ext>
            </a:extLst>
          </p:cNvPr>
          <p:cNvSpPr txBox="1"/>
          <p:nvPr/>
        </p:nvSpPr>
        <p:spPr>
          <a:xfrm>
            <a:off x="10364720" y="5115844"/>
            <a:ext cx="191825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Route table</a:t>
            </a: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5E8419B7-046C-90D5-F284-6726620EBA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123409" y="4691918"/>
            <a:ext cx="391583" cy="39158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11743DB-E2A9-496C-CD82-94C5EA1D16DB}"/>
              </a:ext>
            </a:extLst>
          </p:cNvPr>
          <p:cNvSpPr txBox="1"/>
          <p:nvPr/>
        </p:nvSpPr>
        <p:spPr>
          <a:xfrm>
            <a:off x="7277888" y="3173033"/>
            <a:ext cx="97477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Route table</a:t>
            </a: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3F0B69D3-C174-E082-EA4F-C36C3BFEC09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564836" y="2749107"/>
            <a:ext cx="391583" cy="39158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0A5D463A-DC45-A1E4-9FD3-8B09894DC2D5}"/>
              </a:ext>
            </a:extLst>
          </p:cNvPr>
          <p:cNvSpPr txBox="1"/>
          <p:nvPr/>
        </p:nvSpPr>
        <p:spPr>
          <a:xfrm>
            <a:off x="10364720" y="3169205"/>
            <a:ext cx="191825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Route table</a:t>
            </a: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32CBB4E3-8579-3255-D5D0-2C6C2AEB300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123409" y="2745280"/>
            <a:ext cx="391583" cy="391583"/>
          </a:xfrm>
          <a:prstGeom prst="rect">
            <a:avLst/>
          </a:prstGeom>
        </p:spPr>
      </p:pic>
      <p:cxnSp>
        <p:nvCxnSpPr>
          <p:cNvPr id="34" name="Straight Arrow Connector 23">
            <a:extLst>
              <a:ext uri="{FF2B5EF4-FFF2-40B4-BE49-F238E27FC236}">
                <a16:creationId xmlns:a16="http://schemas.microsoft.com/office/drawing/2014/main" id="{C0F03CA1-708D-E8E0-E940-F1D103238F7E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8407571" y="2081441"/>
            <a:ext cx="377013" cy="0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cxnSp>
        <p:nvCxnSpPr>
          <p:cNvPr id="35" name="Straight Arrow Connector 23">
            <a:extLst>
              <a:ext uri="{FF2B5EF4-FFF2-40B4-BE49-F238E27FC236}">
                <a16:creationId xmlns:a16="http://schemas.microsoft.com/office/drawing/2014/main" id="{AE20B99C-6C3F-70B9-7F5F-9F54A2F046F9}"/>
              </a:ext>
            </a:extLst>
          </p:cNvPr>
          <p:cNvCxnSpPr>
            <a:cxnSpLocks/>
            <a:endCxn id="17" idx="3"/>
          </p:cNvCxnSpPr>
          <p:nvPr/>
        </p:nvCxnSpPr>
        <p:spPr>
          <a:xfrm flipH="1">
            <a:off x="9176168" y="2081441"/>
            <a:ext cx="379658" cy="0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cxnSp>
        <p:nvCxnSpPr>
          <p:cNvPr id="36" name="Straight Arrow Connector 23">
            <a:extLst>
              <a:ext uri="{FF2B5EF4-FFF2-40B4-BE49-F238E27FC236}">
                <a16:creationId xmlns:a16="http://schemas.microsoft.com/office/drawing/2014/main" id="{3873482A-95B2-BFC8-72D9-E3CAFB8347FD}"/>
              </a:ext>
            </a:extLst>
          </p:cNvPr>
          <p:cNvCxnSpPr>
            <a:cxnSpLocks/>
          </p:cNvCxnSpPr>
          <p:nvPr/>
        </p:nvCxnSpPr>
        <p:spPr>
          <a:xfrm>
            <a:off x="8183787" y="2634433"/>
            <a:ext cx="1644026" cy="0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arrow" w="med" len="sm"/>
            <a:tailEnd type="arrow" w="med" len="sm"/>
          </a:ln>
          <a:effectLst/>
        </p:spPr>
      </p:cxnSp>
      <p:cxnSp>
        <p:nvCxnSpPr>
          <p:cNvPr id="37" name="Straight Arrow Connector 23">
            <a:extLst>
              <a:ext uri="{FF2B5EF4-FFF2-40B4-BE49-F238E27FC236}">
                <a16:creationId xmlns:a16="http://schemas.microsoft.com/office/drawing/2014/main" id="{7677C8D9-C88C-0E28-81AD-662B81428E39}"/>
              </a:ext>
            </a:extLst>
          </p:cNvPr>
          <p:cNvCxnSpPr>
            <a:cxnSpLocks/>
            <a:stCxn id="8" idx="3"/>
            <a:endCxn id="20" idx="1"/>
          </p:cNvCxnSpPr>
          <p:nvPr/>
        </p:nvCxnSpPr>
        <p:spPr>
          <a:xfrm flipV="1">
            <a:off x="8186437" y="2745714"/>
            <a:ext cx="1641376" cy="1907653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arrow" w="med" len="sm"/>
            <a:tailEnd type="arrow" w="med" len="sm"/>
          </a:ln>
          <a:effectLst/>
        </p:spPr>
      </p:cxnSp>
      <p:cxnSp>
        <p:nvCxnSpPr>
          <p:cNvPr id="38" name="Straight Arrow Connector 23">
            <a:extLst>
              <a:ext uri="{FF2B5EF4-FFF2-40B4-BE49-F238E27FC236}">
                <a16:creationId xmlns:a16="http://schemas.microsoft.com/office/drawing/2014/main" id="{DDC2BE24-54E9-C747-8ED5-8C0BDD1A3B8C}"/>
              </a:ext>
            </a:extLst>
          </p:cNvPr>
          <p:cNvCxnSpPr>
            <a:cxnSpLocks/>
            <a:stCxn id="22" idx="1"/>
            <a:endCxn id="6" idx="3"/>
          </p:cNvCxnSpPr>
          <p:nvPr/>
        </p:nvCxnSpPr>
        <p:spPr>
          <a:xfrm flipH="1" flipV="1">
            <a:off x="8183787" y="2745715"/>
            <a:ext cx="1644026" cy="1907652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arrow" w="med" len="sm"/>
            <a:tailEnd type="arrow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414403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73EB2-8C25-3F96-4D67-6474775A4CFE}"/>
              </a:ext>
            </a:extLst>
          </p:cNvPr>
          <p:cNvSpPr txBox="1">
            <a:spLocks/>
          </p:cNvSpPr>
          <p:nvPr/>
        </p:nvSpPr>
        <p:spPr>
          <a:xfrm>
            <a:off x="609600" y="95997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Connect multiple VPCs: Transit Gateway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91F542-5CB6-6A01-F47E-48EFA18D4DA1}"/>
              </a:ext>
            </a:extLst>
          </p:cNvPr>
          <p:cNvSpPr txBox="1">
            <a:spLocks/>
          </p:cNvSpPr>
          <p:nvPr/>
        </p:nvSpPr>
        <p:spPr>
          <a:xfrm>
            <a:off x="454123" y="1760679"/>
            <a:ext cx="5207885" cy="3908762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Connect thousands of VPC across accounts within a region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Connect your VPCs and on-premises through a single transit gateway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Centralize VPN and AWS Direct Connect connections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Control segmentation and data flow with Route Tables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Hub and Spoke design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Up to 50 Gbps per attachment (burst)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6A4655-1648-39EC-BA06-80FABF8D0DDA}"/>
              </a:ext>
            </a:extLst>
          </p:cNvPr>
          <p:cNvSpPr txBox="1"/>
          <p:nvPr/>
        </p:nvSpPr>
        <p:spPr>
          <a:xfrm>
            <a:off x="5760982" y="4159369"/>
            <a:ext cx="191825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Transit Gateway 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B53D3FC-2CDC-E63B-FEB5-E515160B0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23775" y="3566702"/>
            <a:ext cx="592667" cy="59266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D512ED2-C55B-3DBE-0797-67B655E636F0}"/>
              </a:ext>
            </a:extLst>
          </p:cNvPr>
          <p:cNvSpPr/>
          <p:nvPr/>
        </p:nvSpPr>
        <p:spPr>
          <a:xfrm>
            <a:off x="5910164" y="1412285"/>
            <a:ext cx="1542751" cy="1147233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28A20AD-7B7D-B5D9-7532-E2F946493F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03482" y="1412284"/>
            <a:ext cx="275167" cy="27516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D7F0B92-5EB0-CBB5-E8E6-AE53DFFDD0C4}"/>
              </a:ext>
            </a:extLst>
          </p:cNvPr>
          <p:cNvSpPr/>
          <p:nvPr/>
        </p:nvSpPr>
        <p:spPr>
          <a:xfrm>
            <a:off x="7782992" y="1412284"/>
            <a:ext cx="1542751" cy="1147233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E37CBA4-D08F-34C1-6451-7729E4A4EB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76311" y="1412283"/>
            <a:ext cx="275167" cy="27516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F7DA388-5E66-E249-C9CE-737FAC71D48B}"/>
              </a:ext>
            </a:extLst>
          </p:cNvPr>
          <p:cNvSpPr/>
          <p:nvPr/>
        </p:nvSpPr>
        <p:spPr>
          <a:xfrm>
            <a:off x="10415229" y="1412284"/>
            <a:ext cx="1542751" cy="1147233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EF61840-8C34-04FD-6273-AA72DE1F73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15228" y="1412283"/>
            <a:ext cx="275167" cy="2751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982810E-B4DE-510D-17C7-9C35B0672B8A}"/>
              </a:ext>
            </a:extLst>
          </p:cNvPr>
          <p:cNvSpPr txBox="1"/>
          <p:nvPr/>
        </p:nvSpPr>
        <p:spPr>
          <a:xfrm>
            <a:off x="9759152" y="1849311"/>
            <a:ext cx="287258" cy="271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ea typeface="Amazon Ember" panose="020B0603020204020204" pitchFamily="34" charset="0"/>
                <a:cs typeface="Calibri" panose="020F0502020204030204" pitchFamily="34" charset="0"/>
              </a:rPr>
              <a:t>…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7875DDF-6FB6-DDAF-3F4E-F63A718A9A83}"/>
              </a:ext>
            </a:extLst>
          </p:cNvPr>
          <p:cNvGrpSpPr/>
          <p:nvPr/>
        </p:nvGrpSpPr>
        <p:grpSpPr>
          <a:xfrm>
            <a:off x="7679235" y="3340862"/>
            <a:ext cx="1471083" cy="1044348"/>
            <a:chOff x="10030763" y="3521982"/>
            <a:chExt cx="1765300" cy="125321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B0BB702-9CE2-E252-42EE-EC5F37ECF678}"/>
                </a:ext>
              </a:extLst>
            </p:cNvPr>
            <p:cNvSpPr/>
            <p:nvPr/>
          </p:nvSpPr>
          <p:spPr>
            <a:xfrm>
              <a:off x="10030763" y="3521982"/>
              <a:ext cx="1765300" cy="1253218"/>
            </a:xfrm>
            <a:prstGeom prst="rect">
              <a:avLst/>
            </a:prstGeom>
            <a:solidFill>
              <a:sysClr val="window" lastClr="FFFFFF">
                <a:lumMod val="50000"/>
                <a:alpha val="20000"/>
              </a:sysClr>
            </a:solidFill>
            <a:ln w="12700" cap="flat" cmpd="sng" algn="ctr">
              <a:noFill/>
              <a:prstDash val="dash"/>
              <a:miter lim="800000"/>
            </a:ln>
            <a:effectLst/>
          </p:spPr>
          <p:txBody>
  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Routing Table 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DCA7F09-942A-83EA-DB73-53935CACBE8D}"/>
                </a:ext>
              </a:extLst>
            </p:cNvPr>
            <p:cNvSpPr txBox="1"/>
            <p:nvPr/>
          </p:nvSpPr>
          <p:spPr>
            <a:xfrm>
              <a:off x="10328549" y="4434195"/>
              <a:ext cx="1169728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Route table</a:t>
              </a:r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CF79C004-B344-512D-3073-C9CDA87375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678463" y="3925484"/>
              <a:ext cx="469900" cy="4699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0E4E062-281E-2D7C-E71E-02E5BB085417}"/>
              </a:ext>
            </a:extLst>
          </p:cNvPr>
          <p:cNvGrpSpPr/>
          <p:nvPr/>
        </p:nvGrpSpPr>
        <p:grpSpPr>
          <a:xfrm>
            <a:off x="9441914" y="3340862"/>
            <a:ext cx="1471083" cy="1044348"/>
            <a:chOff x="12145977" y="3521982"/>
            <a:chExt cx="1765300" cy="125321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ED209E9-8006-51EF-46BD-B688840F99D1}"/>
                </a:ext>
              </a:extLst>
            </p:cNvPr>
            <p:cNvSpPr/>
            <p:nvPr/>
          </p:nvSpPr>
          <p:spPr>
            <a:xfrm>
              <a:off x="12145977" y="3521982"/>
              <a:ext cx="1765300" cy="1253218"/>
            </a:xfrm>
            <a:prstGeom prst="rect">
              <a:avLst/>
            </a:prstGeom>
            <a:solidFill>
              <a:sysClr val="window" lastClr="FFFFFF">
                <a:lumMod val="50000"/>
                <a:alpha val="20000"/>
              </a:sysClr>
            </a:solidFill>
            <a:ln w="12700" cap="flat" cmpd="sng" algn="ctr">
              <a:noFill/>
              <a:prstDash val="dash"/>
              <a:miter lim="800000"/>
            </a:ln>
            <a:effectLst/>
          </p:spPr>
          <p:txBody>
  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Routing Table B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1AAAC0D-88B2-7CF8-EC6C-8016070D989F}"/>
                </a:ext>
              </a:extLst>
            </p:cNvPr>
            <p:cNvSpPr txBox="1"/>
            <p:nvPr/>
          </p:nvSpPr>
          <p:spPr>
            <a:xfrm>
              <a:off x="12443763" y="4434195"/>
              <a:ext cx="1169728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Route table</a:t>
              </a:r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D191C613-8F40-AB36-08F4-27FF13D43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2793677" y="3925484"/>
              <a:ext cx="469900" cy="469900"/>
            </a:xfrm>
            <a:prstGeom prst="rect">
              <a:avLst/>
            </a:prstGeom>
          </p:spPr>
        </p:pic>
      </p:grpSp>
      <p:cxnSp>
        <p:nvCxnSpPr>
          <p:cNvPr id="21" name="Straight Arrow Connector 23">
            <a:extLst>
              <a:ext uri="{FF2B5EF4-FFF2-40B4-BE49-F238E27FC236}">
                <a16:creationId xmlns:a16="http://schemas.microsoft.com/office/drawing/2014/main" id="{E99A7B35-E2CE-34E7-8EA3-5F5B74140D29}"/>
              </a:ext>
            </a:extLst>
          </p:cNvPr>
          <p:cNvCxnSpPr>
            <a:cxnSpLocks/>
          </p:cNvCxnSpPr>
          <p:nvPr/>
        </p:nvCxnSpPr>
        <p:spPr>
          <a:xfrm rot="16200000" flipV="1">
            <a:off x="9068328" y="2591570"/>
            <a:ext cx="760178" cy="72939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cxnSp>
        <p:nvCxnSpPr>
          <p:cNvPr id="22" name="Straight Arrow Connector 23">
            <a:extLst>
              <a:ext uri="{FF2B5EF4-FFF2-40B4-BE49-F238E27FC236}">
                <a16:creationId xmlns:a16="http://schemas.microsoft.com/office/drawing/2014/main" id="{C6CA2A44-6B9E-37B8-C071-B392B46B5470}"/>
              </a:ext>
            </a:extLst>
          </p:cNvPr>
          <p:cNvCxnSpPr>
            <a:cxnSpLocks/>
            <a:endCxn id="10" idx="2"/>
          </p:cNvCxnSpPr>
          <p:nvPr/>
        </p:nvCxnSpPr>
        <p:spPr>
          <a:xfrm rot="5400000" flipH="1" flipV="1">
            <a:off x="10414411" y="2560339"/>
            <a:ext cx="773014" cy="771374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743CAB8-35EF-9EA4-D9CC-B28A70C6BC03}"/>
              </a:ext>
            </a:extLst>
          </p:cNvPr>
          <p:cNvSpPr/>
          <p:nvPr/>
        </p:nvSpPr>
        <p:spPr>
          <a:xfrm>
            <a:off x="5902257" y="3190372"/>
            <a:ext cx="6066588" cy="1310637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8FA7C4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68826DC-4676-35CD-B257-506422B32108}"/>
              </a:ext>
            </a:extLst>
          </p:cNvPr>
          <p:cNvCxnSpPr>
            <a:cxnSpLocks/>
          </p:cNvCxnSpPr>
          <p:nvPr/>
        </p:nvCxnSpPr>
        <p:spPr>
          <a:xfrm rot="16200000" flipH="1">
            <a:off x="7220120" y="2582379"/>
            <a:ext cx="752535" cy="747770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F4EBC06D-C040-2303-5D93-763214FD3072}"/>
              </a:ext>
            </a:extLst>
          </p:cNvPr>
          <p:cNvSpPr/>
          <p:nvPr/>
        </p:nvSpPr>
        <p:spPr>
          <a:xfrm>
            <a:off x="5771080" y="1058636"/>
            <a:ext cx="6347053" cy="5159829"/>
          </a:xfrm>
          <a:prstGeom prst="rect">
            <a:avLst/>
          </a:prstGeom>
          <a:noFill/>
          <a:ln w="12700" cap="flat" cmpd="sng" algn="ctr">
            <a:solidFill>
              <a:srgbClr val="FAFAF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AWS Cloud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8BF6C929-A6B6-157E-7035-806042877B8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72580" y="1059920"/>
            <a:ext cx="275167" cy="275167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ED47ED1F-5A71-02D0-0DD4-589A78BC466C}"/>
              </a:ext>
            </a:extLst>
          </p:cNvPr>
          <p:cNvSpPr/>
          <p:nvPr/>
        </p:nvSpPr>
        <p:spPr>
          <a:xfrm>
            <a:off x="8734272" y="4835454"/>
            <a:ext cx="2774329" cy="1147233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Shared Services VPC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6E17DB55-161D-5FFB-9F56-DDEC39B3A4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34271" y="4850935"/>
            <a:ext cx="336611" cy="275167"/>
          </a:xfrm>
          <a:prstGeom prst="rect">
            <a:avLst/>
          </a:prstGeom>
        </p:spPr>
      </p:pic>
      <p:cxnSp>
        <p:nvCxnSpPr>
          <p:cNvPr id="29" name="Straight Arrow Connector 23">
            <a:extLst>
              <a:ext uri="{FF2B5EF4-FFF2-40B4-BE49-F238E27FC236}">
                <a16:creationId xmlns:a16="http://schemas.microsoft.com/office/drawing/2014/main" id="{37C7757E-360A-94AB-9FB8-D2ADF16C2B48}"/>
              </a:ext>
            </a:extLst>
          </p:cNvPr>
          <p:cNvCxnSpPr>
            <a:cxnSpLocks/>
            <a:endCxn id="27" idx="0"/>
          </p:cNvCxnSpPr>
          <p:nvPr/>
        </p:nvCxnSpPr>
        <p:spPr>
          <a:xfrm rot="5400000">
            <a:off x="10062633" y="4444017"/>
            <a:ext cx="450241" cy="33263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827AC6CE-88E5-FB33-DE22-28AC53E626C5}"/>
              </a:ext>
            </a:extLst>
          </p:cNvPr>
          <p:cNvSpPr/>
          <p:nvPr/>
        </p:nvSpPr>
        <p:spPr>
          <a:xfrm>
            <a:off x="5904863" y="4836219"/>
            <a:ext cx="1542751" cy="1146468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81647D00-2233-7A69-C9DF-B6DBBEDE2F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02257" y="4850935"/>
            <a:ext cx="275167" cy="275167"/>
          </a:xfrm>
          <a:prstGeom prst="rect">
            <a:avLst/>
          </a:prstGeom>
        </p:spPr>
      </p:pic>
      <p:cxnSp>
        <p:nvCxnSpPr>
          <p:cNvPr id="32" name="Straight Arrow Connector 23">
            <a:extLst>
              <a:ext uri="{FF2B5EF4-FFF2-40B4-BE49-F238E27FC236}">
                <a16:creationId xmlns:a16="http://schemas.microsoft.com/office/drawing/2014/main" id="{20E69A85-A2A7-8412-15DE-E388E608F85D}"/>
              </a:ext>
            </a:extLst>
          </p:cNvPr>
          <p:cNvCxnSpPr>
            <a:cxnSpLocks/>
          </p:cNvCxnSpPr>
          <p:nvPr/>
        </p:nvCxnSpPr>
        <p:spPr>
          <a:xfrm rot="5400000">
            <a:off x="7333550" y="4457230"/>
            <a:ext cx="450241" cy="33263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92528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4C8520-CB0F-EE08-D737-605380DA3600}"/>
              </a:ext>
            </a:extLst>
          </p:cNvPr>
          <p:cNvSpPr/>
          <p:nvPr/>
        </p:nvSpPr>
        <p:spPr>
          <a:xfrm>
            <a:off x="2991678" y="1762669"/>
            <a:ext cx="6221896" cy="2852530"/>
          </a:xfrm>
          <a:prstGeom prst="rect">
            <a:avLst/>
          </a:prstGeom>
          <a:solidFill>
            <a:srgbClr val="6D5BA3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E7CD66-1559-BDEB-404F-D8F3377FE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653" y="2948869"/>
            <a:ext cx="11746694" cy="480131"/>
          </a:xfrm>
        </p:spPr>
        <p:txBody>
          <a:bodyPr>
            <a:noAutofit/>
          </a:bodyPr>
          <a:lstStyle/>
          <a:p>
            <a:r>
              <a:rPr lang="en-NZ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Connecting to On-premises</a:t>
            </a:r>
          </a:p>
        </p:txBody>
      </p:sp>
    </p:spTree>
    <p:extLst>
      <p:ext uri="{BB962C8B-B14F-4D97-AF65-F5344CB8AC3E}">
        <p14:creationId xmlns:p14="http://schemas.microsoft.com/office/powerpoint/2010/main" val="111393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4C8520-CB0F-EE08-D737-605380DA3600}"/>
              </a:ext>
            </a:extLst>
          </p:cNvPr>
          <p:cNvSpPr/>
          <p:nvPr/>
        </p:nvSpPr>
        <p:spPr>
          <a:xfrm>
            <a:off x="2991678" y="1762669"/>
            <a:ext cx="6221896" cy="2852530"/>
          </a:xfrm>
          <a:prstGeom prst="rect">
            <a:avLst/>
          </a:prstGeom>
          <a:solidFill>
            <a:srgbClr val="6D5BA3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E7CD66-1559-BDEB-404F-D8F3377FE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653" y="2948869"/>
            <a:ext cx="11746694" cy="480131"/>
          </a:xfrm>
        </p:spPr>
        <p:txBody>
          <a:bodyPr>
            <a:noAutofit/>
          </a:bodyPr>
          <a:lstStyle/>
          <a:p>
            <a:r>
              <a:rPr lang="en-NZ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Amazon VPC</a:t>
            </a:r>
          </a:p>
        </p:txBody>
      </p:sp>
    </p:spTree>
    <p:extLst>
      <p:ext uri="{BB962C8B-B14F-4D97-AF65-F5344CB8AC3E}">
        <p14:creationId xmlns:p14="http://schemas.microsoft.com/office/powerpoint/2010/main" val="247946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5BE0-AC73-2E71-3F20-0D2EC88AEF3D}"/>
              </a:ext>
            </a:extLst>
          </p:cNvPr>
          <p:cNvSpPr txBox="1">
            <a:spLocks/>
          </p:cNvSpPr>
          <p:nvPr/>
        </p:nvSpPr>
        <p:spPr>
          <a:xfrm>
            <a:off x="609600" y="139418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VPN to AWS: Virtual Private Gateway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60F7BC-8A02-2F26-AC78-B68F0BB35614}"/>
              </a:ext>
            </a:extLst>
          </p:cNvPr>
          <p:cNvSpPr txBox="1">
            <a:spLocks/>
          </p:cNvSpPr>
          <p:nvPr/>
        </p:nvSpPr>
        <p:spPr>
          <a:xfrm>
            <a:off x="454124" y="1960548"/>
            <a:ext cx="6028008" cy="3757952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Fully managed VPN endpoint device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One Virtual Private Gateway per VPC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Redundant IPSec VPN Tunnels Terminating in different AZs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IPSec AES 256-bit encryption SHA-2 hashing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Scalable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Dynamic (BGP) or Static Routing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Amazon Ember" panose="020B0603020204020204" pitchFamily="34" charset="0"/>
                <a:cs typeface="Calibri" panose="020F0502020204030204" pitchFamily="34" charset="0"/>
              </a:rPr>
              <a:t>Default 10 Site-to-Site VPN connections per VGW – can increase limit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6BCE60-FAA7-6D2D-090D-B35B73365378}"/>
              </a:ext>
            </a:extLst>
          </p:cNvPr>
          <p:cNvSpPr/>
          <p:nvPr/>
        </p:nvSpPr>
        <p:spPr>
          <a:xfrm>
            <a:off x="7616714" y="1979462"/>
            <a:ext cx="3726358" cy="1907070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4E6D98D-33ED-5A57-DE12-4F535B1AB2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16714" y="1979461"/>
            <a:ext cx="275167" cy="27516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FBA5842-C6B5-DE00-326B-FBE3256AA9A0}"/>
              </a:ext>
            </a:extLst>
          </p:cNvPr>
          <p:cNvSpPr/>
          <p:nvPr/>
        </p:nvSpPr>
        <p:spPr>
          <a:xfrm>
            <a:off x="7616714" y="5436381"/>
            <a:ext cx="3726358" cy="1014435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Corporate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data center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12CBF3B-8480-43DA-9EE6-766D43AAB4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16714" y="5436380"/>
            <a:ext cx="275167" cy="2751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B63CFD-581D-74F0-A9DA-AC9C61A86EA6}"/>
              </a:ext>
            </a:extLst>
          </p:cNvPr>
          <p:cNvSpPr txBox="1"/>
          <p:nvPr/>
        </p:nvSpPr>
        <p:spPr>
          <a:xfrm>
            <a:off x="8287965" y="3595647"/>
            <a:ext cx="2383857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VGW (Virtual Private Gateway)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AC5FEFB-FAC3-844F-C477-A3184F91EE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284101" y="3204064"/>
            <a:ext cx="391583" cy="3915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966A3E7-7E90-9CE6-24E6-00D0CD676562}"/>
              </a:ext>
            </a:extLst>
          </p:cNvPr>
          <p:cNvSpPr txBox="1"/>
          <p:nvPr/>
        </p:nvSpPr>
        <p:spPr>
          <a:xfrm>
            <a:off x="8852507" y="5923084"/>
            <a:ext cx="1254774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Customer gateway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E9A302D-4169-4F5E-180B-29AC805B757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284101" y="5541873"/>
            <a:ext cx="391583" cy="39158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748889A-1CFF-EAF5-6A8E-2995E1352223}"/>
              </a:ext>
            </a:extLst>
          </p:cNvPr>
          <p:cNvGrpSpPr/>
          <p:nvPr/>
        </p:nvGrpSpPr>
        <p:grpSpPr>
          <a:xfrm>
            <a:off x="9382686" y="3910644"/>
            <a:ext cx="194413" cy="1499497"/>
            <a:chOff x="9081328" y="3854424"/>
            <a:chExt cx="233296" cy="1828802"/>
          </a:xfrm>
        </p:grpSpPr>
        <p:cxnSp>
          <p:nvCxnSpPr>
            <p:cNvPr id="13" name="Straight Arrow Connector 23">
              <a:extLst>
                <a:ext uri="{FF2B5EF4-FFF2-40B4-BE49-F238E27FC236}">
                  <a16:creationId xmlns:a16="http://schemas.microsoft.com/office/drawing/2014/main" id="{7552D579-28B3-1D9D-8B6C-64E7D0C39192}"/>
                </a:ext>
              </a:extLst>
            </p:cNvPr>
            <p:cNvCxnSpPr>
              <a:cxnSpLocks/>
            </p:cNvCxnSpPr>
            <p:nvPr/>
          </p:nvCxnSpPr>
          <p:spPr>
            <a:xfrm>
              <a:off x="9081328" y="3854426"/>
              <a:ext cx="0" cy="1828800"/>
            </a:xfrm>
            <a:prstGeom prst="straightConnector1">
              <a:avLst/>
            </a:prstGeom>
            <a:noFill/>
            <a:ln w="12700" cap="flat" cmpd="sng" algn="ctr">
              <a:solidFill>
                <a:srgbClr val="8FA7C4"/>
              </a:solidFill>
              <a:prstDash val="solid"/>
              <a:miter lim="800000"/>
              <a:headEnd type="arrow" w="med" len="sm"/>
              <a:tailEnd type="arrow" w="med" len="sm"/>
            </a:ln>
            <a:effectLst/>
          </p:spPr>
        </p:cxnSp>
        <p:cxnSp>
          <p:nvCxnSpPr>
            <p:cNvPr id="14" name="Straight Arrow Connector 23">
              <a:extLst>
                <a:ext uri="{FF2B5EF4-FFF2-40B4-BE49-F238E27FC236}">
                  <a16:creationId xmlns:a16="http://schemas.microsoft.com/office/drawing/2014/main" id="{8B745378-D24E-CC95-F6D8-2DE26ED6C7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14624" y="3854424"/>
              <a:ext cx="0" cy="1828798"/>
            </a:xfrm>
            <a:prstGeom prst="straightConnector1">
              <a:avLst/>
            </a:prstGeom>
            <a:noFill/>
            <a:ln w="12700" cap="flat" cmpd="sng" algn="ctr">
              <a:solidFill>
                <a:srgbClr val="8FA7C4"/>
              </a:solidFill>
              <a:prstDash val="solid"/>
              <a:miter lim="800000"/>
              <a:headEnd type="arrow" w="med" len="sm"/>
              <a:tailEnd type="arrow" w="med" len="sm"/>
            </a:ln>
            <a:effectLst/>
          </p:spPr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CAA355A-4F0F-4E88-2A82-76CEEAA3C2AD}"/>
              </a:ext>
            </a:extLst>
          </p:cNvPr>
          <p:cNvSpPr txBox="1"/>
          <p:nvPr/>
        </p:nvSpPr>
        <p:spPr>
          <a:xfrm>
            <a:off x="9561703" y="4413086"/>
            <a:ext cx="132424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ea typeface="Amazon Ember" panose="020B0603020204020204" pitchFamily="34" charset="0"/>
                <a:cs typeface="Calibri" panose="020F0502020204030204" pitchFamily="34" charset="0"/>
              </a:rPr>
              <a:t>VPN Connection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B7DBEDC3-F6E2-E336-B3A6-8A1EEBD88EB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028035" y="4007774"/>
            <a:ext cx="391583" cy="39158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742E527-AED7-9999-589A-553D1AA5FEE5}"/>
              </a:ext>
            </a:extLst>
          </p:cNvPr>
          <p:cNvSpPr/>
          <p:nvPr/>
        </p:nvSpPr>
        <p:spPr>
          <a:xfrm>
            <a:off x="7745709" y="2337518"/>
            <a:ext cx="1636978" cy="1001648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Availability Zone 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48B84F-9BA1-CC51-A56B-BD8232E1D576}"/>
              </a:ext>
            </a:extLst>
          </p:cNvPr>
          <p:cNvSpPr/>
          <p:nvPr/>
        </p:nvSpPr>
        <p:spPr>
          <a:xfrm>
            <a:off x="9606589" y="2343152"/>
            <a:ext cx="1636978" cy="1001648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Availability Zone 2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40E22A73-8AEF-4217-4EC3-8C50F761239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812087" y="4811917"/>
            <a:ext cx="391583" cy="39158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B387713-D86F-A780-650F-2B5ED68C6CC3}"/>
              </a:ext>
            </a:extLst>
          </p:cNvPr>
          <p:cNvSpPr txBox="1"/>
          <p:nvPr/>
        </p:nvSpPr>
        <p:spPr>
          <a:xfrm>
            <a:off x="8540333" y="5217230"/>
            <a:ext cx="89395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ea typeface="Amazon Ember" panose="020B0603020204020204" pitchFamily="34" charset="0"/>
                <a:cs typeface="Calibri" panose="020F0502020204030204" pitchFamily="34" charset="0"/>
              </a:rPr>
              <a:t>Internet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A3346BD-7F5D-F35B-1955-64A25A5E7A95}"/>
              </a:ext>
            </a:extLst>
          </p:cNvPr>
          <p:cNvSpPr/>
          <p:nvPr/>
        </p:nvSpPr>
        <p:spPr>
          <a:xfrm>
            <a:off x="7178565" y="1577571"/>
            <a:ext cx="4559311" cy="3119543"/>
          </a:xfrm>
          <a:prstGeom prst="rect">
            <a:avLst/>
          </a:prstGeom>
          <a:noFill/>
          <a:ln w="12700" cap="flat" cmpd="sng" algn="ctr">
            <a:solidFill>
              <a:srgbClr val="FAFAF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AWS </a:t>
            </a: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Cloud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13E61532-F9CA-61E8-4AB2-D20536B18DA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178565" y="1577570"/>
            <a:ext cx="297922" cy="29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02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D0EABC65-8803-1152-3366-8093EEAC1027}"/>
              </a:ext>
            </a:extLst>
          </p:cNvPr>
          <p:cNvSpPr txBox="1">
            <a:spLocks/>
          </p:cNvSpPr>
          <p:nvPr/>
        </p:nvSpPr>
        <p:spPr>
          <a:xfrm>
            <a:off x="609600" y="212579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Dedicated link to AWS: AWS Direct Connect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DCE03F61-B631-FF21-DE1B-E2383FD3EB76}"/>
              </a:ext>
            </a:extLst>
          </p:cNvPr>
          <p:cNvSpPr txBox="1">
            <a:spLocks/>
          </p:cNvSpPr>
          <p:nvPr/>
        </p:nvSpPr>
        <p:spPr>
          <a:xfrm>
            <a:off x="493841" y="1184875"/>
            <a:ext cx="5010637" cy="4899162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Dedicated network connection from your premises to AWS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Dedicated Connection (1,10 or 100 Gbps, Supports multiple VIFs)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AWS Partner Hosted Connection (50 Mbps to 10 Gbps, Single VIF)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Consistent Network Performance</a:t>
            </a:r>
          </a:p>
          <a:p>
            <a:pPr marL="1371520" marR="0" lvl="1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Dedicated bandwidth</a:t>
            </a:r>
          </a:p>
          <a:p>
            <a:pPr marL="1371520" marR="0" lvl="1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Low latency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Reduced egress data charges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Connect to 108 Direct Connection Locations across the globe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1ECB07-339D-1723-2BA8-0867B58FB5E4}"/>
              </a:ext>
            </a:extLst>
          </p:cNvPr>
          <p:cNvSpPr/>
          <p:nvPr/>
        </p:nvSpPr>
        <p:spPr>
          <a:xfrm>
            <a:off x="5868506" y="4990600"/>
            <a:ext cx="2987006" cy="1107473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Corporate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data center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A5C111FF-F4E4-F5F1-7E23-BFC1901BB0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68506" y="4990601"/>
            <a:ext cx="275167" cy="27516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3FE07BE-6A65-101F-1DEC-5412CCA1E133}"/>
              </a:ext>
            </a:extLst>
          </p:cNvPr>
          <p:cNvSpPr txBox="1"/>
          <p:nvPr/>
        </p:nvSpPr>
        <p:spPr>
          <a:xfrm>
            <a:off x="7286860" y="5477304"/>
            <a:ext cx="1254774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Customer gateway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46F26566-81FC-DE7C-5CB9-350A626318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18454" y="5096094"/>
            <a:ext cx="391583" cy="39158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9F0DA67-B358-7D5D-46F4-9C857F2A9A1F}"/>
              </a:ext>
            </a:extLst>
          </p:cNvPr>
          <p:cNvSpPr txBox="1"/>
          <p:nvPr/>
        </p:nvSpPr>
        <p:spPr>
          <a:xfrm>
            <a:off x="10273747" y="4421303"/>
            <a:ext cx="191825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Direct Connect</a:t>
            </a:r>
          </a:p>
        </p:txBody>
      </p:sp>
      <p:pic>
        <p:nvPicPr>
          <p:cNvPr id="30" name="Graphic 29">
            <a:extLst>
              <a:ext uri="{FF2B5EF4-FFF2-40B4-BE49-F238E27FC236}">
                <a16:creationId xmlns:a16="http://schemas.microsoft.com/office/drawing/2014/main" id="{CB3980AE-22D5-6129-4B3E-A7831D7549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916827" y="3769992"/>
            <a:ext cx="592667" cy="592667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D3A80407-0E14-68C7-1A50-4DC52CA5197D}"/>
              </a:ext>
            </a:extLst>
          </p:cNvPr>
          <p:cNvSpPr/>
          <p:nvPr/>
        </p:nvSpPr>
        <p:spPr>
          <a:xfrm>
            <a:off x="5868506" y="2698358"/>
            <a:ext cx="2989744" cy="1071634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 Connect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Location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24EA61-6D99-0997-2CBB-EC805C75B719}"/>
              </a:ext>
            </a:extLst>
          </p:cNvPr>
          <p:cNvSpPr txBox="1"/>
          <p:nvPr/>
        </p:nvSpPr>
        <p:spPr>
          <a:xfrm>
            <a:off x="7254861" y="3362522"/>
            <a:ext cx="132424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DX Device</a:t>
            </a: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3B7082B4-6E15-CE36-53D5-63FF920C3A4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21193" y="2984069"/>
            <a:ext cx="391583" cy="391583"/>
          </a:xfrm>
          <a:prstGeom prst="rect">
            <a:avLst/>
          </a:prstGeom>
        </p:spPr>
      </p:pic>
      <p:cxnSp>
        <p:nvCxnSpPr>
          <p:cNvPr id="34" name="Straight Arrow Connector 23">
            <a:extLst>
              <a:ext uri="{FF2B5EF4-FFF2-40B4-BE49-F238E27FC236}">
                <a16:creationId xmlns:a16="http://schemas.microsoft.com/office/drawing/2014/main" id="{9855889E-09F7-1A2C-346E-5F3ECCF4E987}"/>
              </a:ext>
            </a:extLst>
          </p:cNvPr>
          <p:cNvCxnSpPr>
            <a:cxnSpLocks/>
            <a:stCxn id="28" idx="0"/>
            <a:endCxn id="32" idx="2"/>
          </p:cNvCxnSpPr>
          <p:nvPr/>
        </p:nvCxnSpPr>
        <p:spPr>
          <a:xfrm flipV="1">
            <a:off x="7914246" y="3634456"/>
            <a:ext cx="2739" cy="1461638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triangle" w="med" len="sm"/>
            <a:tailEnd type="arrow" w="med" len="sm"/>
          </a:ln>
          <a:effectLst/>
        </p:spPr>
      </p:cxnSp>
      <p:pic>
        <p:nvPicPr>
          <p:cNvPr id="35" name="Graphic 34">
            <a:extLst>
              <a:ext uri="{FF2B5EF4-FFF2-40B4-BE49-F238E27FC236}">
                <a16:creationId xmlns:a16="http://schemas.microsoft.com/office/drawing/2014/main" id="{437C4B8D-8449-46AA-C592-80450FC9B2B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71080" y="1700953"/>
            <a:ext cx="275167" cy="27516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B1BB2DF3-5C4F-A13A-9369-2797B6A68B42}"/>
              </a:ext>
            </a:extLst>
          </p:cNvPr>
          <p:cNvSpPr/>
          <p:nvPr/>
        </p:nvSpPr>
        <p:spPr>
          <a:xfrm>
            <a:off x="5700269" y="1599625"/>
            <a:ext cx="6310485" cy="855381"/>
          </a:xfrm>
          <a:prstGeom prst="rect">
            <a:avLst/>
          </a:prstGeom>
          <a:noFill/>
          <a:ln w="12700" cap="flat" cmpd="sng" algn="ctr">
            <a:solidFill>
              <a:srgbClr val="FAFAF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AWS Cloud</a:t>
            </a:r>
          </a:p>
        </p:txBody>
      </p:sp>
    </p:spTree>
    <p:extLst>
      <p:ext uri="{BB962C8B-B14F-4D97-AF65-F5344CB8AC3E}">
        <p14:creationId xmlns:p14="http://schemas.microsoft.com/office/powerpoint/2010/main" val="73981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5845C-904B-9E44-C83E-EDB2138737FA}"/>
              </a:ext>
            </a:extLst>
          </p:cNvPr>
          <p:cNvSpPr txBox="1">
            <a:spLocks/>
          </p:cNvSpPr>
          <p:nvPr/>
        </p:nvSpPr>
        <p:spPr>
          <a:xfrm>
            <a:off x="660011" y="173961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Dedicated link to AWS: AWS Direct Connect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98D51-2E1F-0504-2C1D-6EDBA107E581}"/>
              </a:ext>
            </a:extLst>
          </p:cNvPr>
          <p:cNvSpPr txBox="1">
            <a:spLocks/>
          </p:cNvSpPr>
          <p:nvPr/>
        </p:nvSpPr>
        <p:spPr>
          <a:xfrm>
            <a:off x="454124" y="1345776"/>
            <a:ext cx="5214353" cy="4662623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For redundancy, DX can deployed with single or multiples: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Circuits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Providers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Customer Gateways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 Connect Locations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Customer data centers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BGP Routing for redundancy</a:t>
            </a:r>
          </a:p>
          <a:p>
            <a:pPr marL="1371520" marR="0" lvl="1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AS Path Prepend</a:t>
            </a:r>
          </a:p>
          <a:p>
            <a:pPr marL="1371520" marR="0" lvl="1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Scope BGP Communities</a:t>
            </a:r>
          </a:p>
          <a:p>
            <a:pPr marL="1371520" marR="0" lvl="1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Local Preference BGP Communities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7148B7-BEEF-5454-F74D-0DCAC4D36969}"/>
              </a:ext>
            </a:extLst>
          </p:cNvPr>
          <p:cNvSpPr/>
          <p:nvPr/>
        </p:nvSpPr>
        <p:spPr>
          <a:xfrm>
            <a:off x="5871245" y="3884306"/>
            <a:ext cx="2987006" cy="1107473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Corporate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data center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86CD823-4A3F-E733-F326-8E4F73A1C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1244" y="3884307"/>
            <a:ext cx="275167" cy="2751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FC55C6-A382-4F3F-4B53-FC33E81D475D}"/>
              </a:ext>
            </a:extLst>
          </p:cNvPr>
          <p:cNvSpPr txBox="1"/>
          <p:nvPr/>
        </p:nvSpPr>
        <p:spPr>
          <a:xfrm>
            <a:off x="7170879" y="4371010"/>
            <a:ext cx="1254774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Customer gateway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9D32E5A-B68A-27E9-DB6F-F75C236419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02474" y="3989799"/>
            <a:ext cx="391583" cy="3915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4B8EE6-0403-78B9-01A9-AE9381ABD0B5}"/>
              </a:ext>
            </a:extLst>
          </p:cNvPr>
          <p:cNvSpPr txBox="1"/>
          <p:nvPr/>
        </p:nvSpPr>
        <p:spPr>
          <a:xfrm>
            <a:off x="10273747" y="5876574"/>
            <a:ext cx="191825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Direct Connect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C2CE17D-AAF7-1621-E6DE-2E5CBB4425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916827" y="5225262"/>
            <a:ext cx="592667" cy="59266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FB39F44-E4B4-44CC-2BCC-B2218C42F995}"/>
              </a:ext>
            </a:extLst>
          </p:cNvPr>
          <p:cNvSpPr/>
          <p:nvPr/>
        </p:nvSpPr>
        <p:spPr>
          <a:xfrm>
            <a:off x="5868506" y="2369005"/>
            <a:ext cx="2989744" cy="1071634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 Connect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Location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46D9CE-F78D-AC0B-C222-B9172D198712}"/>
              </a:ext>
            </a:extLst>
          </p:cNvPr>
          <p:cNvSpPr txBox="1"/>
          <p:nvPr/>
        </p:nvSpPr>
        <p:spPr>
          <a:xfrm>
            <a:off x="6474019" y="3033168"/>
            <a:ext cx="132424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DX Device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46B2BDAA-1A7A-86EE-F5A5-A38D346B5A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40350" y="2654715"/>
            <a:ext cx="391583" cy="391583"/>
          </a:xfrm>
          <a:prstGeom prst="rect">
            <a:avLst/>
          </a:prstGeom>
        </p:spPr>
      </p:pic>
      <p:cxnSp>
        <p:nvCxnSpPr>
          <p:cNvPr id="13" name="Straight Arrow Connector 23">
            <a:extLst>
              <a:ext uri="{FF2B5EF4-FFF2-40B4-BE49-F238E27FC236}">
                <a16:creationId xmlns:a16="http://schemas.microsoft.com/office/drawing/2014/main" id="{CF668A41-2C94-1D3B-96CC-65B30D5F75A4}"/>
              </a:ext>
            </a:extLst>
          </p:cNvPr>
          <p:cNvCxnSpPr>
            <a:cxnSpLocks/>
            <a:stCxn id="7" idx="1"/>
            <a:endCxn id="11" idx="2"/>
          </p:cNvCxnSpPr>
          <p:nvPr/>
        </p:nvCxnSpPr>
        <p:spPr>
          <a:xfrm rot="10800000">
            <a:off x="7136144" y="3305103"/>
            <a:ext cx="466331" cy="880489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8482A17-068B-12E6-C965-597362285E2E}"/>
              </a:ext>
            </a:extLst>
          </p:cNvPr>
          <p:cNvSpPr/>
          <p:nvPr/>
        </p:nvSpPr>
        <p:spPr>
          <a:xfrm>
            <a:off x="5771080" y="1371600"/>
            <a:ext cx="6310485" cy="855381"/>
          </a:xfrm>
          <a:prstGeom prst="rect">
            <a:avLst/>
          </a:prstGeom>
          <a:noFill/>
          <a:ln w="12700" cap="flat" cmpd="sng" algn="ctr">
            <a:solidFill>
              <a:srgbClr val="FAFAF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AWS Cloud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924795C-B3A2-1838-C703-C3A94B6FC72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71080" y="1371599"/>
            <a:ext cx="275167" cy="27516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A7B1350-D84D-040E-58B4-D8A43D7CB61E}"/>
              </a:ext>
            </a:extLst>
          </p:cNvPr>
          <p:cNvSpPr txBox="1"/>
          <p:nvPr/>
        </p:nvSpPr>
        <p:spPr>
          <a:xfrm>
            <a:off x="7610028" y="3033168"/>
            <a:ext cx="132424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DX Device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D15C5CCA-1EAF-8CEC-B841-DE4D7F22320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076359" y="2654715"/>
            <a:ext cx="391583" cy="39158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1B21C9B-B425-3CBD-EF36-2477B4DC1222}"/>
              </a:ext>
            </a:extLst>
          </p:cNvPr>
          <p:cNvSpPr/>
          <p:nvPr/>
        </p:nvSpPr>
        <p:spPr>
          <a:xfrm>
            <a:off x="8960854" y="2369005"/>
            <a:ext cx="2989744" cy="1071634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 Connect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Location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465591-0D52-3736-4A3E-12DDE88F6CC5}"/>
              </a:ext>
            </a:extLst>
          </p:cNvPr>
          <p:cNvSpPr txBox="1"/>
          <p:nvPr/>
        </p:nvSpPr>
        <p:spPr>
          <a:xfrm>
            <a:off x="9566366" y="3033168"/>
            <a:ext cx="132424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DX Device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C96863EF-37C1-ED87-DD0B-50500270F4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32698" y="2654715"/>
            <a:ext cx="391583" cy="39158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8334C15-44A8-5856-2082-86F77425DA0B}"/>
              </a:ext>
            </a:extLst>
          </p:cNvPr>
          <p:cNvSpPr txBox="1"/>
          <p:nvPr/>
        </p:nvSpPr>
        <p:spPr>
          <a:xfrm>
            <a:off x="10702375" y="3033168"/>
            <a:ext cx="132424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DX Device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7986E0C2-20C4-1F93-6B2C-643E8E21B9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168707" y="2654715"/>
            <a:ext cx="391583" cy="391583"/>
          </a:xfrm>
          <a:prstGeom prst="rect">
            <a:avLst/>
          </a:prstGeom>
        </p:spPr>
      </p:pic>
      <p:cxnSp>
        <p:nvCxnSpPr>
          <p:cNvPr id="23" name="Straight Arrow Connector 23">
            <a:extLst>
              <a:ext uri="{FF2B5EF4-FFF2-40B4-BE49-F238E27FC236}">
                <a16:creationId xmlns:a16="http://schemas.microsoft.com/office/drawing/2014/main" id="{83B3A3E6-42C6-1B37-3197-02651CF02122}"/>
              </a:ext>
            </a:extLst>
          </p:cNvPr>
          <p:cNvCxnSpPr>
            <a:cxnSpLocks/>
            <a:stCxn id="7" idx="3"/>
            <a:endCxn id="16" idx="2"/>
          </p:cNvCxnSpPr>
          <p:nvPr/>
        </p:nvCxnSpPr>
        <p:spPr>
          <a:xfrm flipV="1">
            <a:off x="7994057" y="3305102"/>
            <a:ext cx="278095" cy="880489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ACF3445-322B-8542-E8A3-F7C1FC69A917}"/>
              </a:ext>
            </a:extLst>
          </p:cNvPr>
          <p:cNvCxnSpPr>
            <a:cxnSpLocks/>
            <a:stCxn id="29" idx="3"/>
            <a:endCxn id="21" idx="2"/>
          </p:cNvCxnSpPr>
          <p:nvPr/>
        </p:nvCxnSpPr>
        <p:spPr>
          <a:xfrm flipV="1">
            <a:off x="11039866" y="3305102"/>
            <a:ext cx="324633" cy="874636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cxnSp>
        <p:nvCxnSpPr>
          <p:cNvPr id="25" name="Straight Arrow Connector 23">
            <a:extLst>
              <a:ext uri="{FF2B5EF4-FFF2-40B4-BE49-F238E27FC236}">
                <a16:creationId xmlns:a16="http://schemas.microsoft.com/office/drawing/2014/main" id="{486390EA-2CFE-F9D2-49DC-CBE9A60ACF2D}"/>
              </a:ext>
            </a:extLst>
          </p:cNvPr>
          <p:cNvCxnSpPr>
            <a:cxnSpLocks/>
            <a:stCxn id="29" idx="1"/>
            <a:endCxn id="19" idx="2"/>
          </p:cNvCxnSpPr>
          <p:nvPr/>
        </p:nvCxnSpPr>
        <p:spPr>
          <a:xfrm rot="10800000">
            <a:off x="10228491" y="3305102"/>
            <a:ext cx="419793" cy="874636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8DA168D8-7669-D1E0-BC76-A53098C31F71}"/>
              </a:ext>
            </a:extLst>
          </p:cNvPr>
          <p:cNvSpPr/>
          <p:nvPr/>
        </p:nvSpPr>
        <p:spPr>
          <a:xfrm>
            <a:off x="8975518" y="3884306"/>
            <a:ext cx="2987006" cy="1107473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Corporate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data center</a:t>
            </a: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8576AAA0-26A7-96FD-F7CA-A4D3DD465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75517" y="3884307"/>
            <a:ext cx="275167" cy="27516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ADD4352-0EC3-0C9C-75F7-6861E53E140B}"/>
              </a:ext>
            </a:extLst>
          </p:cNvPr>
          <p:cNvSpPr txBox="1"/>
          <p:nvPr/>
        </p:nvSpPr>
        <p:spPr>
          <a:xfrm>
            <a:off x="10216688" y="4365157"/>
            <a:ext cx="1254774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Customer gateway</a:t>
            </a: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A0156FD8-2900-72EE-FC3E-99ABC7C5CA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48283" y="3983946"/>
            <a:ext cx="391583" cy="391583"/>
          </a:xfrm>
          <a:prstGeom prst="rect">
            <a:avLst/>
          </a:prstGeom>
        </p:spPr>
      </p:pic>
      <p:cxnSp>
        <p:nvCxnSpPr>
          <p:cNvPr id="30" name="Straight Arrow Connector 23">
            <a:extLst>
              <a:ext uri="{FF2B5EF4-FFF2-40B4-BE49-F238E27FC236}">
                <a16:creationId xmlns:a16="http://schemas.microsoft.com/office/drawing/2014/main" id="{91B0BE0E-5BD6-5F5E-8E7D-9400CF5FAC77}"/>
              </a:ext>
            </a:extLst>
          </p:cNvPr>
          <p:cNvCxnSpPr>
            <a:cxnSpLocks/>
            <a:stCxn id="4" idx="2"/>
            <a:endCxn id="26" idx="2"/>
          </p:cNvCxnSpPr>
          <p:nvPr/>
        </p:nvCxnSpPr>
        <p:spPr>
          <a:xfrm rot="16200000" flipH="1">
            <a:off x="8916884" y="3439642"/>
            <a:ext cx="10583" cy="3104273"/>
          </a:xfrm>
          <a:prstGeom prst="bentConnector3">
            <a:avLst>
              <a:gd name="adj1" fmla="val 2337315"/>
            </a:avLst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962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BB295-2FDA-158B-791E-9A3A5821A7ED}"/>
              </a:ext>
            </a:extLst>
          </p:cNvPr>
          <p:cNvSpPr txBox="1">
            <a:spLocks/>
          </p:cNvSpPr>
          <p:nvPr/>
        </p:nvSpPr>
        <p:spPr>
          <a:xfrm>
            <a:off x="693353" y="91285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Connect at global scale: DX Gateway + Transit Gateway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CE2F6B-185A-8174-01E0-6D68E2C466D4}"/>
              </a:ext>
            </a:extLst>
          </p:cNvPr>
          <p:cNvSpPr txBox="1">
            <a:spLocks/>
          </p:cNvSpPr>
          <p:nvPr/>
        </p:nvSpPr>
        <p:spPr>
          <a:xfrm>
            <a:off x="454124" y="1683735"/>
            <a:ext cx="5201978" cy="406265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30478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Transit VIF</a:t>
            </a:r>
          </a:p>
          <a:p>
            <a:pPr marL="1371545" marR="0" lvl="1" indent="0" algn="l" defTabSz="30478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Connects to a AWS Transit Gateway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Simplify your network architecture and management overhead 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Create a hub-and-spoke model that spans multiple 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Regions</a:t>
            </a:r>
          </a:p>
          <a:p>
            <a:pPr marL="1371545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AWS accounts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B39E36-9E64-308A-D3C9-23551D3DCC31}"/>
              </a:ext>
            </a:extLst>
          </p:cNvPr>
          <p:cNvSpPr/>
          <p:nvPr/>
        </p:nvSpPr>
        <p:spPr>
          <a:xfrm>
            <a:off x="6179754" y="1541353"/>
            <a:ext cx="1699583" cy="676727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 1A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872E843-09E2-7A9D-B0F4-006A670ED4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79753" y="1543888"/>
            <a:ext cx="275167" cy="27516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715D67C-B530-FFBF-3BCE-3668EB5DB4E6}"/>
              </a:ext>
            </a:extLst>
          </p:cNvPr>
          <p:cNvSpPr/>
          <p:nvPr/>
        </p:nvSpPr>
        <p:spPr>
          <a:xfrm>
            <a:off x="6080250" y="5613389"/>
            <a:ext cx="3726358" cy="1104900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Corporate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data center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1BD5694-46CB-1928-463F-28BFCD153F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80250" y="5613389"/>
            <a:ext cx="275167" cy="2751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676FC3-7E70-606A-D15A-671B21D6D04A}"/>
              </a:ext>
            </a:extLst>
          </p:cNvPr>
          <p:cNvSpPr txBox="1"/>
          <p:nvPr/>
        </p:nvSpPr>
        <p:spPr>
          <a:xfrm>
            <a:off x="7316043" y="6100092"/>
            <a:ext cx="1254774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Customer gateway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B201528-D91F-0967-E3E0-23803302D5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47638" y="5718882"/>
            <a:ext cx="391583" cy="391583"/>
          </a:xfrm>
          <a:prstGeom prst="rect">
            <a:avLst/>
          </a:prstGeom>
        </p:spPr>
      </p:pic>
      <p:cxnSp>
        <p:nvCxnSpPr>
          <p:cNvPr id="10" name="Straight Arrow Connector 23">
            <a:extLst>
              <a:ext uri="{FF2B5EF4-FFF2-40B4-BE49-F238E27FC236}">
                <a16:creationId xmlns:a16="http://schemas.microsoft.com/office/drawing/2014/main" id="{A4BAEE4E-2172-E735-F71E-808DDDA1C1EA}"/>
              </a:ext>
            </a:extLst>
          </p:cNvPr>
          <p:cNvCxnSpPr>
            <a:cxnSpLocks/>
            <a:endCxn id="26" idx="2"/>
          </p:cNvCxnSpPr>
          <p:nvPr/>
        </p:nvCxnSpPr>
        <p:spPr>
          <a:xfrm flipV="1">
            <a:off x="7943429" y="3275227"/>
            <a:ext cx="0" cy="588302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0AD37A2-0C06-8ADC-28DA-C878206F8603}"/>
              </a:ext>
            </a:extLst>
          </p:cNvPr>
          <p:cNvSpPr txBox="1"/>
          <p:nvPr/>
        </p:nvSpPr>
        <p:spPr>
          <a:xfrm>
            <a:off x="7281306" y="5091384"/>
            <a:ext cx="132424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DX Device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3DAF535-4308-4048-54AE-32B962C9EF8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47638" y="4712931"/>
            <a:ext cx="391583" cy="391583"/>
          </a:xfrm>
          <a:prstGeom prst="rect">
            <a:avLst/>
          </a:prstGeom>
        </p:spPr>
      </p:pic>
      <p:cxnSp>
        <p:nvCxnSpPr>
          <p:cNvPr id="13" name="Straight Arrow Connector 23">
            <a:extLst>
              <a:ext uri="{FF2B5EF4-FFF2-40B4-BE49-F238E27FC236}">
                <a16:creationId xmlns:a16="http://schemas.microsoft.com/office/drawing/2014/main" id="{AD5F89F2-89C5-29B8-38F7-972EBBA92547}"/>
              </a:ext>
            </a:extLst>
          </p:cNvPr>
          <p:cNvCxnSpPr>
            <a:cxnSpLocks/>
          </p:cNvCxnSpPr>
          <p:nvPr/>
        </p:nvCxnSpPr>
        <p:spPr>
          <a:xfrm flipV="1">
            <a:off x="7943430" y="5303243"/>
            <a:ext cx="1" cy="415639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18461914-7409-A3BE-FB27-AE034B5C430A}"/>
              </a:ext>
            </a:extLst>
          </p:cNvPr>
          <p:cNvSpPr/>
          <p:nvPr/>
        </p:nvSpPr>
        <p:spPr>
          <a:xfrm>
            <a:off x="5771080" y="880904"/>
            <a:ext cx="6310485" cy="3544054"/>
          </a:xfrm>
          <a:prstGeom prst="rect">
            <a:avLst/>
          </a:prstGeom>
          <a:noFill/>
          <a:ln w="12700" cap="flat" cmpd="sng" algn="ctr">
            <a:solidFill>
              <a:srgbClr val="FAFAF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AWS Cloud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500DCB48-9E37-989C-E964-0CFBA8EDEAD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71080" y="880903"/>
            <a:ext cx="275167" cy="27516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6C9FDA5-B94A-4CDD-4B46-783F637B2FE5}"/>
              </a:ext>
            </a:extLst>
          </p:cNvPr>
          <p:cNvSpPr/>
          <p:nvPr/>
        </p:nvSpPr>
        <p:spPr>
          <a:xfrm>
            <a:off x="7951553" y="1541353"/>
            <a:ext cx="1699583" cy="676727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 1B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C5E62D15-750B-6064-D1DF-38EF03A989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51552" y="1538816"/>
            <a:ext cx="275167" cy="27516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4594662-6DFF-4031-B949-4A4B6734BDF9}"/>
              </a:ext>
            </a:extLst>
          </p:cNvPr>
          <p:cNvSpPr/>
          <p:nvPr/>
        </p:nvSpPr>
        <p:spPr>
          <a:xfrm>
            <a:off x="5952435" y="1167831"/>
            <a:ext cx="3807103" cy="2337489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sysDash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Region 1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EEF22FD2-654F-A6A0-D7FF-30D1DF86B6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952435" y="1167832"/>
            <a:ext cx="275167" cy="27516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E3EA21E-9794-BE1E-F7EF-3782DF1EA77B}"/>
              </a:ext>
            </a:extLst>
          </p:cNvPr>
          <p:cNvSpPr/>
          <p:nvPr/>
        </p:nvSpPr>
        <p:spPr>
          <a:xfrm>
            <a:off x="10125353" y="1535597"/>
            <a:ext cx="1699583" cy="676727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 2A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6903754C-C458-EF63-7864-5D8700532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25352" y="1538132"/>
            <a:ext cx="275167" cy="27516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9E313E8-D55B-3BC0-D12B-5349338963F5}"/>
              </a:ext>
            </a:extLst>
          </p:cNvPr>
          <p:cNvSpPr/>
          <p:nvPr/>
        </p:nvSpPr>
        <p:spPr>
          <a:xfrm>
            <a:off x="9871813" y="1162075"/>
            <a:ext cx="2064191" cy="2337489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sysDash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Region 2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77BFF50C-31A0-7F84-E4FB-AE1F49E0A63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871812" y="1162075"/>
            <a:ext cx="275167" cy="27516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BB7C506-0509-C15C-56FF-5A5029385119}"/>
              </a:ext>
            </a:extLst>
          </p:cNvPr>
          <p:cNvSpPr/>
          <p:nvPr/>
        </p:nvSpPr>
        <p:spPr>
          <a:xfrm>
            <a:off x="5868505" y="4631302"/>
            <a:ext cx="4149848" cy="775743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 Connect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8FA7C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Location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3C86B8C-301F-107D-8886-89279E3939A7}"/>
              </a:ext>
            </a:extLst>
          </p:cNvPr>
          <p:cNvSpPr txBox="1"/>
          <p:nvPr/>
        </p:nvSpPr>
        <p:spPr>
          <a:xfrm>
            <a:off x="5864466" y="3049048"/>
            <a:ext cx="191825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Transit Gateway 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42FD2741-E738-1D94-92A6-EF1AFB66AE0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647096" y="2682561"/>
            <a:ext cx="592667" cy="592667"/>
          </a:xfrm>
          <a:prstGeom prst="rect">
            <a:avLst/>
          </a:prstGeom>
        </p:spPr>
      </p:pic>
      <p:cxnSp>
        <p:nvCxnSpPr>
          <p:cNvPr id="27" name="Straight Arrow Connector 23">
            <a:extLst>
              <a:ext uri="{FF2B5EF4-FFF2-40B4-BE49-F238E27FC236}">
                <a16:creationId xmlns:a16="http://schemas.microsoft.com/office/drawing/2014/main" id="{A63DEA15-FD4C-B550-587B-4EAE45B15CCC}"/>
              </a:ext>
            </a:extLst>
          </p:cNvPr>
          <p:cNvCxnSpPr>
            <a:cxnSpLocks/>
            <a:stCxn id="26" idx="1"/>
            <a:endCxn id="4" idx="2"/>
          </p:cNvCxnSpPr>
          <p:nvPr/>
        </p:nvCxnSpPr>
        <p:spPr>
          <a:xfrm rot="10800000">
            <a:off x="7029546" y="2218081"/>
            <a:ext cx="617551" cy="760814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cxnSp>
        <p:nvCxnSpPr>
          <p:cNvPr id="28" name="Straight Arrow Connector 23">
            <a:extLst>
              <a:ext uri="{FF2B5EF4-FFF2-40B4-BE49-F238E27FC236}">
                <a16:creationId xmlns:a16="http://schemas.microsoft.com/office/drawing/2014/main" id="{4CF354F7-0903-E746-60BF-8E33B556CD77}"/>
              </a:ext>
            </a:extLst>
          </p:cNvPr>
          <p:cNvCxnSpPr>
            <a:cxnSpLocks/>
            <a:stCxn id="26" idx="3"/>
            <a:endCxn id="16" idx="2"/>
          </p:cNvCxnSpPr>
          <p:nvPr/>
        </p:nvCxnSpPr>
        <p:spPr>
          <a:xfrm flipV="1">
            <a:off x="8239762" y="2218081"/>
            <a:ext cx="561582" cy="760814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cxnSp>
        <p:nvCxnSpPr>
          <p:cNvPr id="29" name="Straight Arrow Connector 23">
            <a:extLst>
              <a:ext uri="{FF2B5EF4-FFF2-40B4-BE49-F238E27FC236}">
                <a16:creationId xmlns:a16="http://schemas.microsoft.com/office/drawing/2014/main" id="{5BE6FA64-D0FC-EF14-A085-208325674736}"/>
              </a:ext>
            </a:extLst>
          </p:cNvPr>
          <p:cNvCxnSpPr>
            <a:cxnSpLocks/>
            <a:stCxn id="32" idx="3"/>
            <a:endCxn id="30" idx="2"/>
          </p:cNvCxnSpPr>
          <p:nvPr/>
        </p:nvCxnSpPr>
        <p:spPr>
          <a:xfrm flipV="1">
            <a:off x="8237302" y="3263804"/>
            <a:ext cx="2737842" cy="636204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pic>
        <p:nvPicPr>
          <p:cNvPr id="30" name="Graphic 29">
            <a:extLst>
              <a:ext uri="{FF2B5EF4-FFF2-40B4-BE49-F238E27FC236}">
                <a16:creationId xmlns:a16="http://schemas.microsoft.com/office/drawing/2014/main" id="{EFE09A18-8C6C-E736-FD3B-4DBBE9A8819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678811" y="2671137"/>
            <a:ext cx="592667" cy="592667"/>
          </a:xfrm>
          <a:prstGeom prst="rect">
            <a:avLst/>
          </a:prstGeom>
        </p:spPr>
      </p:pic>
      <p:cxnSp>
        <p:nvCxnSpPr>
          <p:cNvPr id="31" name="Straight Arrow Connector 23">
            <a:extLst>
              <a:ext uri="{FF2B5EF4-FFF2-40B4-BE49-F238E27FC236}">
                <a16:creationId xmlns:a16="http://schemas.microsoft.com/office/drawing/2014/main" id="{92968F14-383E-F094-97D6-B0C2AE8FC49A}"/>
              </a:ext>
            </a:extLst>
          </p:cNvPr>
          <p:cNvCxnSpPr>
            <a:cxnSpLocks/>
            <a:stCxn id="30" idx="0"/>
            <a:endCxn id="20" idx="2"/>
          </p:cNvCxnSpPr>
          <p:nvPr/>
        </p:nvCxnSpPr>
        <p:spPr>
          <a:xfrm flipV="1">
            <a:off x="10975144" y="2212324"/>
            <a:ext cx="0" cy="458813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pic>
        <p:nvPicPr>
          <p:cNvPr id="32" name="Graphic 31">
            <a:extLst>
              <a:ext uri="{FF2B5EF4-FFF2-40B4-BE49-F238E27FC236}">
                <a16:creationId xmlns:a16="http://schemas.microsoft.com/office/drawing/2014/main" id="{DAA76080-21A1-7790-8E59-989E8CF29B6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44636" y="3603674"/>
            <a:ext cx="592667" cy="59266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2B3BB44-B17E-01D0-CEFE-DDC16236CBA6}"/>
              </a:ext>
            </a:extLst>
          </p:cNvPr>
          <p:cNvSpPr txBox="1"/>
          <p:nvPr/>
        </p:nvSpPr>
        <p:spPr>
          <a:xfrm>
            <a:off x="5864466" y="3915266"/>
            <a:ext cx="1918253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AWS Direct Connect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Gateway</a:t>
            </a:r>
          </a:p>
        </p:txBody>
      </p:sp>
      <p:cxnSp>
        <p:nvCxnSpPr>
          <p:cNvPr id="34" name="Straight Arrow Connector 23">
            <a:extLst>
              <a:ext uri="{FF2B5EF4-FFF2-40B4-BE49-F238E27FC236}">
                <a16:creationId xmlns:a16="http://schemas.microsoft.com/office/drawing/2014/main" id="{4B8AFCD2-7948-39B1-EBB1-C9E5F87AC1DD}"/>
              </a:ext>
            </a:extLst>
          </p:cNvPr>
          <p:cNvCxnSpPr>
            <a:cxnSpLocks/>
            <a:stCxn id="12" idx="0"/>
            <a:endCxn id="32" idx="2"/>
          </p:cNvCxnSpPr>
          <p:nvPr/>
        </p:nvCxnSpPr>
        <p:spPr>
          <a:xfrm flipH="1" flipV="1">
            <a:off x="7940969" y="4196341"/>
            <a:ext cx="2460" cy="516590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61733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4C8520-CB0F-EE08-D737-605380DA3600}"/>
              </a:ext>
            </a:extLst>
          </p:cNvPr>
          <p:cNvSpPr/>
          <p:nvPr/>
        </p:nvSpPr>
        <p:spPr>
          <a:xfrm>
            <a:off x="2991678" y="1762669"/>
            <a:ext cx="6221896" cy="2852530"/>
          </a:xfrm>
          <a:prstGeom prst="rect">
            <a:avLst/>
          </a:prstGeom>
          <a:solidFill>
            <a:srgbClr val="6D5BA3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E7CD66-1559-BDEB-404F-D8F3377FE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653" y="2948869"/>
            <a:ext cx="11746694" cy="480131"/>
          </a:xfrm>
        </p:spPr>
        <p:txBody>
          <a:bodyPr>
            <a:noAutofit/>
          </a:bodyPr>
          <a:lstStyle/>
          <a:p>
            <a:r>
              <a:rPr lang="en-NZ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Domain Name Resolution</a:t>
            </a:r>
          </a:p>
        </p:txBody>
      </p:sp>
    </p:spTree>
    <p:extLst>
      <p:ext uri="{BB962C8B-B14F-4D97-AF65-F5344CB8AC3E}">
        <p14:creationId xmlns:p14="http://schemas.microsoft.com/office/powerpoint/2010/main" val="72590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28DDF-4037-8087-3593-56B12DBB8233}"/>
              </a:ext>
            </a:extLst>
          </p:cNvPr>
          <p:cNvSpPr txBox="1">
            <a:spLocks/>
          </p:cNvSpPr>
          <p:nvPr/>
        </p:nvSpPr>
        <p:spPr>
          <a:xfrm>
            <a:off x="629416" y="169740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How to solve my Domain Names to IP Address?</a:t>
            </a:r>
            <a:b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Amazon Route 53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875474-8B4B-F95D-A22C-A0E17E5D314E}"/>
              </a:ext>
            </a:extLst>
          </p:cNvPr>
          <p:cNvSpPr txBox="1">
            <a:spLocks/>
          </p:cNvSpPr>
          <p:nvPr/>
        </p:nvSpPr>
        <p:spPr>
          <a:xfrm>
            <a:off x="429103" y="1493639"/>
            <a:ext cx="5249094" cy="4662815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AWS DNS service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Domain Registration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Domain name resolution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100% availability SLA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Global routing:</a:t>
            </a:r>
          </a:p>
          <a:p>
            <a:pPr marL="1371520" marR="0" lvl="1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Health Checks</a:t>
            </a:r>
          </a:p>
          <a:p>
            <a:pPr marL="1371520" marR="0" lvl="1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DNS Failover</a:t>
            </a:r>
          </a:p>
          <a:p>
            <a:pPr marL="1371520" marR="0" lvl="1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Methods: Latency, Geography, IP/CIDR, Weighted Round Robin and Multivalue answer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Zone Apex integration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Public and private DNS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C5126A-E093-FB7F-BE57-4478F16328C0}"/>
              </a:ext>
            </a:extLst>
          </p:cNvPr>
          <p:cNvSpPr txBox="1"/>
          <p:nvPr/>
        </p:nvSpPr>
        <p:spPr>
          <a:xfrm>
            <a:off x="7305116" y="1597190"/>
            <a:ext cx="191825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Amazon Route 53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0820464-82C0-C24D-0B5D-9A7400BFA4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67909" y="950845"/>
            <a:ext cx="592667" cy="59266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43A928E-3B41-3D6B-BCFC-862A774A7AC8}"/>
              </a:ext>
            </a:extLst>
          </p:cNvPr>
          <p:cNvSpPr/>
          <p:nvPr/>
        </p:nvSpPr>
        <p:spPr>
          <a:xfrm>
            <a:off x="5791200" y="2813825"/>
            <a:ext cx="3661475" cy="3093331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sysDash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Region us-east-1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(N. Virginia)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4609412-4DB9-9823-1016-F8503F448C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91199" y="2810862"/>
            <a:ext cx="275167" cy="27516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043730-1659-2249-1DE5-9249300682F6}"/>
              </a:ext>
            </a:extLst>
          </p:cNvPr>
          <p:cNvSpPr/>
          <p:nvPr/>
        </p:nvSpPr>
        <p:spPr>
          <a:xfrm>
            <a:off x="9595677" y="2813824"/>
            <a:ext cx="2490259" cy="3093331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sysDash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Region us-west-2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(Oregon)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AB90204-21E2-9F9D-9F8B-A430C70BAA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95676" y="2810862"/>
            <a:ext cx="275167" cy="27516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37F6514-9442-C085-E031-3481C9CB49CA}"/>
              </a:ext>
            </a:extLst>
          </p:cNvPr>
          <p:cNvGrpSpPr/>
          <p:nvPr/>
        </p:nvGrpSpPr>
        <p:grpSpPr>
          <a:xfrm>
            <a:off x="7887413" y="5250647"/>
            <a:ext cx="1261088" cy="597880"/>
            <a:chOff x="13141897" y="2052523"/>
            <a:chExt cx="1513305" cy="71745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59A36BA-53DD-B58D-357B-1705FE18A19C}"/>
                </a:ext>
              </a:extLst>
            </p:cNvPr>
            <p:cNvSpPr txBox="1"/>
            <p:nvPr/>
          </p:nvSpPr>
          <p:spPr>
            <a:xfrm>
              <a:off x="13141897" y="2443657"/>
              <a:ext cx="1513305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Web Service</a:t>
              </a: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1A1333BA-C1EC-FD25-B23F-E7AF695F543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663599" y="2052523"/>
              <a:ext cx="469900" cy="46990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3DB693D-57F1-3A19-A235-BAF14A68A39D}"/>
              </a:ext>
            </a:extLst>
          </p:cNvPr>
          <p:cNvGrpSpPr/>
          <p:nvPr/>
        </p:nvGrpSpPr>
        <p:grpSpPr>
          <a:xfrm>
            <a:off x="7558829" y="4328022"/>
            <a:ext cx="1918253" cy="864600"/>
            <a:chOff x="11441545" y="1908041"/>
            <a:chExt cx="2301904" cy="103752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8CACCD0-5DC7-61D9-36CB-B24564D0B70D}"/>
                </a:ext>
              </a:extLst>
            </p:cNvPr>
            <p:cNvSpPr txBox="1"/>
            <p:nvPr/>
          </p:nvSpPr>
          <p:spPr>
            <a:xfrm>
              <a:off x="11441545" y="2619240"/>
              <a:ext cx="2301904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Elastic Load Balancer</a:t>
              </a:r>
            </a:p>
          </p:txBody>
        </p: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2105E6BB-8357-1CE9-52C8-655FCA477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2236897" y="1908041"/>
              <a:ext cx="711200" cy="711200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837FCAF-2CF3-D65C-EEDD-44BC02C21937}"/>
              </a:ext>
            </a:extLst>
          </p:cNvPr>
          <p:cNvGrpSpPr/>
          <p:nvPr/>
        </p:nvGrpSpPr>
        <p:grpSpPr>
          <a:xfrm>
            <a:off x="10210263" y="5250647"/>
            <a:ext cx="1261088" cy="597880"/>
            <a:chOff x="13141897" y="2052523"/>
            <a:chExt cx="1513305" cy="71745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534C240-0F1F-7FC2-63C7-E6E74645B534}"/>
                </a:ext>
              </a:extLst>
            </p:cNvPr>
            <p:cNvSpPr txBox="1"/>
            <p:nvPr/>
          </p:nvSpPr>
          <p:spPr>
            <a:xfrm>
              <a:off x="13141897" y="2443657"/>
              <a:ext cx="1513305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Web Service</a:t>
              </a:r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D83B9679-47EA-EF6A-4F1D-1EEE6B44A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663599" y="2052523"/>
              <a:ext cx="469900" cy="4699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903743F-01A1-C919-DC75-C8567DE6F472}"/>
              </a:ext>
            </a:extLst>
          </p:cNvPr>
          <p:cNvGrpSpPr/>
          <p:nvPr/>
        </p:nvGrpSpPr>
        <p:grpSpPr>
          <a:xfrm>
            <a:off x="9881679" y="4328022"/>
            <a:ext cx="1918253" cy="864600"/>
            <a:chOff x="11441545" y="1908041"/>
            <a:chExt cx="2301904" cy="103752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9C8D3EE-B0C5-9E38-538C-1A912264A247}"/>
                </a:ext>
              </a:extLst>
            </p:cNvPr>
            <p:cNvSpPr txBox="1"/>
            <p:nvPr/>
          </p:nvSpPr>
          <p:spPr>
            <a:xfrm>
              <a:off x="11441545" y="2619240"/>
              <a:ext cx="2301904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Elastic Load Balancer</a:t>
              </a:r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43446854-BB25-7610-9A81-1CE4EDBC022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2236897" y="1908041"/>
              <a:ext cx="711200" cy="7112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8D17C5B-0948-689E-A876-58DDC8F4361D}"/>
              </a:ext>
            </a:extLst>
          </p:cNvPr>
          <p:cNvGrpSpPr/>
          <p:nvPr/>
        </p:nvGrpSpPr>
        <p:grpSpPr>
          <a:xfrm>
            <a:off x="6115816" y="5250647"/>
            <a:ext cx="1261088" cy="597880"/>
            <a:chOff x="13141897" y="2052523"/>
            <a:chExt cx="1513305" cy="71745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C7F2E01-93B1-7E89-BD01-D049F47F91BF}"/>
                </a:ext>
              </a:extLst>
            </p:cNvPr>
            <p:cNvSpPr txBox="1"/>
            <p:nvPr/>
          </p:nvSpPr>
          <p:spPr>
            <a:xfrm>
              <a:off x="13141897" y="2443657"/>
              <a:ext cx="1513305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Web Service</a:t>
              </a:r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22FA4640-FB27-2458-5867-31B542BAC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663599" y="2052523"/>
              <a:ext cx="469900" cy="4699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3BD871-8601-9422-09B2-92B104DDD217}"/>
              </a:ext>
            </a:extLst>
          </p:cNvPr>
          <p:cNvGrpSpPr/>
          <p:nvPr/>
        </p:nvGrpSpPr>
        <p:grpSpPr>
          <a:xfrm>
            <a:off x="5787233" y="4328022"/>
            <a:ext cx="1918253" cy="864600"/>
            <a:chOff x="11441545" y="1908041"/>
            <a:chExt cx="2301904" cy="103752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95DB3BB-4E36-FCBF-374B-13222B250117}"/>
                </a:ext>
              </a:extLst>
            </p:cNvPr>
            <p:cNvSpPr txBox="1"/>
            <p:nvPr/>
          </p:nvSpPr>
          <p:spPr>
            <a:xfrm>
              <a:off x="11441545" y="2619240"/>
              <a:ext cx="2301904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Elastic Load Balancer</a:t>
              </a:r>
            </a:p>
          </p:txBody>
        </p:sp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5E5395CD-2A57-6F8A-2DFC-BCFB628F9AD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2236897" y="1908041"/>
              <a:ext cx="711200" cy="711200"/>
            </a:xfrm>
            <a:prstGeom prst="rect">
              <a:avLst/>
            </a:prstGeom>
          </p:spPr>
        </p:pic>
      </p:grpSp>
      <p:sp>
        <p:nvSpPr>
          <p:cNvPr id="28" name="Diamond 27">
            <a:extLst>
              <a:ext uri="{FF2B5EF4-FFF2-40B4-BE49-F238E27FC236}">
                <a16:creationId xmlns:a16="http://schemas.microsoft.com/office/drawing/2014/main" id="{ED523A82-8831-6C21-DE0F-10DF5D707EDB}"/>
              </a:ext>
            </a:extLst>
          </p:cNvPr>
          <p:cNvSpPr/>
          <p:nvPr/>
        </p:nvSpPr>
        <p:spPr>
          <a:xfrm>
            <a:off x="8713748" y="1749552"/>
            <a:ext cx="1496515" cy="982793"/>
          </a:xfrm>
          <a:prstGeom prst="diamond">
            <a:avLst/>
          </a:prstGeom>
          <a:solidFill>
            <a:srgbClr val="FF850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Main Site Healthy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97724E-61E3-A9FB-6791-1C129E616AFB}"/>
              </a:ext>
            </a:extLst>
          </p:cNvPr>
          <p:cNvSpPr txBox="1"/>
          <p:nvPr/>
        </p:nvSpPr>
        <p:spPr>
          <a:xfrm>
            <a:off x="8550338" y="1143585"/>
            <a:ext cx="191825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DNS Resolution Request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FEDACDB-7022-9CA8-EFB2-E55ACA16C1F2}"/>
              </a:ext>
            </a:extLst>
          </p:cNvPr>
          <p:cNvCxnSpPr>
            <a:cxnSpLocks/>
          </p:cNvCxnSpPr>
          <p:nvPr/>
        </p:nvCxnSpPr>
        <p:spPr>
          <a:xfrm>
            <a:off x="9509464" y="1384257"/>
            <a:ext cx="0" cy="365295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cxnSp>
        <p:nvCxnSpPr>
          <p:cNvPr id="31" name="Straight Arrow Connector 32">
            <a:extLst>
              <a:ext uri="{FF2B5EF4-FFF2-40B4-BE49-F238E27FC236}">
                <a16:creationId xmlns:a16="http://schemas.microsoft.com/office/drawing/2014/main" id="{A6BAAE31-79A1-0671-8301-993CC49236B1}"/>
              </a:ext>
            </a:extLst>
          </p:cNvPr>
          <p:cNvCxnSpPr>
            <a:cxnSpLocks/>
            <a:stCxn id="28" idx="3"/>
            <a:endCxn id="40" idx="0"/>
          </p:cNvCxnSpPr>
          <p:nvPr/>
        </p:nvCxnSpPr>
        <p:spPr>
          <a:xfrm>
            <a:off x="10210263" y="2240949"/>
            <a:ext cx="630543" cy="2019033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cxnSp>
        <p:nvCxnSpPr>
          <p:cNvPr id="32" name="Straight Arrow Connector 32">
            <a:extLst>
              <a:ext uri="{FF2B5EF4-FFF2-40B4-BE49-F238E27FC236}">
                <a16:creationId xmlns:a16="http://schemas.microsoft.com/office/drawing/2014/main" id="{790A90ED-6AD1-0C50-9FC6-DE182CAD3823}"/>
              </a:ext>
            </a:extLst>
          </p:cNvPr>
          <p:cNvCxnSpPr>
            <a:cxnSpLocks/>
            <a:stCxn id="28" idx="1"/>
            <a:endCxn id="33" idx="0"/>
          </p:cNvCxnSpPr>
          <p:nvPr/>
        </p:nvCxnSpPr>
        <p:spPr>
          <a:xfrm rot="10800000" flipV="1">
            <a:off x="7621938" y="2240949"/>
            <a:ext cx="1091810" cy="1036240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33" name="Diamond 32">
            <a:extLst>
              <a:ext uri="{FF2B5EF4-FFF2-40B4-BE49-F238E27FC236}">
                <a16:creationId xmlns:a16="http://schemas.microsoft.com/office/drawing/2014/main" id="{957B8C24-C215-EFA5-4A32-727B0D84B5B6}"/>
              </a:ext>
            </a:extLst>
          </p:cNvPr>
          <p:cNvSpPr/>
          <p:nvPr/>
        </p:nvSpPr>
        <p:spPr>
          <a:xfrm>
            <a:off x="6921140" y="3277189"/>
            <a:ext cx="1401596" cy="982793"/>
          </a:xfrm>
          <a:prstGeom prst="diamond">
            <a:avLst/>
          </a:prstGeom>
          <a:solidFill>
            <a:srgbClr val="FF850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A/B Testing</a:t>
            </a:r>
          </a:p>
        </p:txBody>
      </p:sp>
      <p:cxnSp>
        <p:nvCxnSpPr>
          <p:cNvPr id="34" name="Straight Arrow Connector 32">
            <a:extLst>
              <a:ext uri="{FF2B5EF4-FFF2-40B4-BE49-F238E27FC236}">
                <a16:creationId xmlns:a16="http://schemas.microsoft.com/office/drawing/2014/main" id="{BB42AA96-19B2-4965-26FF-A71DD17E042E}"/>
              </a:ext>
            </a:extLst>
          </p:cNvPr>
          <p:cNvCxnSpPr>
            <a:cxnSpLocks/>
            <a:stCxn id="33" idx="1"/>
            <a:endCxn id="38" idx="0"/>
          </p:cNvCxnSpPr>
          <p:nvPr/>
        </p:nvCxnSpPr>
        <p:spPr>
          <a:xfrm rot="10800000" flipV="1">
            <a:off x="6746360" y="3768585"/>
            <a:ext cx="174781" cy="491396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cxnSp>
        <p:nvCxnSpPr>
          <p:cNvPr id="35" name="Straight Arrow Connector 32">
            <a:extLst>
              <a:ext uri="{FF2B5EF4-FFF2-40B4-BE49-F238E27FC236}">
                <a16:creationId xmlns:a16="http://schemas.microsoft.com/office/drawing/2014/main" id="{CFDC1276-B1BD-66D5-8B28-91B989FC94A0}"/>
              </a:ext>
            </a:extLst>
          </p:cNvPr>
          <p:cNvCxnSpPr>
            <a:cxnSpLocks/>
            <a:stCxn id="33" idx="3"/>
            <a:endCxn id="39" idx="0"/>
          </p:cNvCxnSpPr>
          <p:nvPr/>
        </p:nvCxnSpPr>
        <p:spPr>
          <a:xfrm>
            <a:off x="8322736" y="3768586"/>
            <a:ext cx="198894" cy="491396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F4710B3-23AB-2F83-3C35-6FFA1CFB4770}"/>
              </a:ext>
            </a:extLst>
          </p:cNvPr>
          <p:cNvSpPr txBox="1"/>
          <p:nvPr/>
        </p:nvSpPr>
        <p:spPr>
          <a:xfrm>
            <a:off x="5871121" y="3340851"/>
            <a:ext cx="1157810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 Version A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95% Traffic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3D34F52-1567-5A4C-EFB4-B1DEAF250AAE}"/>
              </a:ext>
            </a:extLst>
          </p:cNvPr>
          <p:cNvSpPr txBox="1"/>
          <p:nvPr/>
        </p:nvSpPr>
        <p:spPr>
          <a:xfrm>
            <a:off x="8211170" y="3340851"/>
            <a:ext cx="1157810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 Version B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5% Traffic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4893BC9-50D4-7D47-498D-E51A40D7361D}"/>
              </a:ext>
            </a:extLst>
          </p:cNvPr>
          <p:cNvSpPr/>
          <p:nvPr/>
        </p:nvSpPr>
        <p:spPr>
          <a:xfrm>
            <a:off x="5962599" y="4259982"/>
            <a:ext cx="1567520" cy="1602683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19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67" b="0" i="0" u="none" strike="noStrike" kern="0" cap="none" spc="0" normalizeH="0" baseline="0" noProof="0" dirty="0">
              <a:ln>
                <a:noFill/>
              </a:ln>
              <a:solidFill>
                <a:srgbClr val="8FA7C4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1DE5B30-822E-ED3B-766D-898A9A22B641}"/>
              </a:ext>
            </a:extLst>
          </p:cNvPr>
          <p:cNvSpPr/>
          <p:nvPr/>
        </p:nvSpPr>
        <p:spPr>
          <a:xfrm>
            <a:off x="7737870" y="4259982"/>
            <a:ext cx="1567520" cy="1602683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19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67" b="0" i="0" u="none" strike="noStrike" kern="0" cap="none" spc="0" normalizeH="0" baseline="0" noProof="0" dirty="0">
              <a:ln>
                <a:noFill/>
              </a:ln>
              <a:solidFill>
                <a:srgbClr val="8FA7C4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0A76A1-B87E-DE4A-205B-BA34DE2C1A1E}"/>
              </a:ext>
            </a:extLst>
          </p:cNvPr>
          <p:cNvSpPr/>
          <p:nvPr/>
        </p:nvSpPr>
        <p:spPr>
          <a:xfrm>
            <a:off x="10057046" y="4259982"/>
            <a:ext cx="1567520" cy="1602683"/>
          </a:xfrm>
          <a:prstGeom prst="rect">
            <a:avLst/>
          </a:prstGeom>
          <a:noFill/>
          <a:ln w="12700" cap="flat" cmpd="sng" algn="ctr">
            <a:solidFill>
              <a:srgbClr val="8FA7C4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762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19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67" b="0" i="0" u="none" strike="noStrike" kern="0" cap="none" spc="0" normalizeH="0" baseline="0" noProof="0" dirty="0">
              <a:ln>
                <a:noFill/>
              </a:ln>
              <a:solidFill>
                <a:srgbClr val="8FA7C4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9DD7ED-37CC-7861-316B-9EE121BA645A}"/>
              </a:ext>
            </a:extLst>
          </p:cNvPr>
          <p:cNvSpPr txBox="1"/>
          <p:nvPr/>
        </p:nvSpPr>
        <p:spPr>
          <a:xfrm>
            <a:off x="10669712" y="3336708"/>
            <a:ext cx="1157810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 DR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9642992-3541-E199-9E7E-058217BD686E}"/>
              </a:ext>
            </a:extLst>
          </p:cNvPr>
          <p:cNvSpPr txBox="1"/>
          <p:nvPr/>
        </p:nvSpPr>
        <p:spPr>
          <a:xfrm>
            <a:off x="7887413" y="1981912"/>
            <a:ext cx="1157810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0C74911-42A3-4DA6-FAA0-836E6B11CB4C}"/>
              </a:ext>
            </a:extLst>
          </p:cNvPr>
          <p:cNvSpPr txBox="1"/>
          <p:nvPr/>
        </p:nvSpPr>
        <p:spPr>
          <a:xfrm>
            <a:off x="9878788" y="1984467"/>
            <a:ext cx="1157810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44307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06C15-91BC-1C7F-7C27-3EFB17570F94}"/>
              </a:ext>
            </a:extLst>
          </p:cNvPr>
          <p:cNvSpPr txBox="1">
            <a:spLocks/>
          </p:cNvSpPr>
          <p:nvPr/>
        </p:nvSpPr>
        <p:spPr>
          <a:xfrm>
            <a:off x="722841" y="133407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Anycast instead of DNS: AWS Global Accelerator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72A7B-DC43-CBFA-F36E-B7F2888AB664}"/>
              </a:ext>
            </a:extLst>
          </p:cNvPr>
          <p:cNvSpPr txBox="1">
            <a:spLocks/>
          </p:cNvSpPr>
          <p:nvPr/>
        </p:nvSpPr>
        <p:spPr>
          <a:xfrm>
            <a:off x="454124" y="2371615"/>
            <a:ext cx="5141283" cy="2686889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Uses AWS Global Network from Edge to Region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Client traffic ingresses via closest available Edge location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Route client to closest healthy endpoint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No DNS switchover required, same IP address globally (Static IP Anycast)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C7B748C-A674-CBD9-5A7A-BE4A333FFA46}"/>
              </a:ext>
            </a:extLst>
          </p:cNvPr>
          <p:cNvSpPr/>
          <p:nvPr/>
        </p:nvSpPr>
        <p:spPr>
          <a:xfrm>
            <a:off x="5791198" y="2654539"/>
            <a:ext cx="6093885" cy="3582323"/>
          </a:xfrm>
          <a:prstGeom prst="rect">
            <a:avLst/>
          </a:prstGeom>
          <a:noFill/>
          <a:ln w="12700" cap="flat" cmpd="sng" algn="ctr">
            <a:solidFill>
              <a:srgbClr val="FAFAF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AWS Cloud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277AA50-03F0-A66C-ED80-DE82E61C47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91199" y="2654538"/>
            <a:ext cx="275167" cy="27516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5674B4B-F856-1388-6F2F-25AFD6902C9D}"/>
              </a:ext>
            </a:extLst>
          </p:cNvPr>
          <p:cNvGrpSpPr/>
          <p:nvPr/>
        </p:nvGrpSpPr>
        <p:grpSpPr>
          <a:xfrm>
            <a:off x="6695661" y="966914"/>
            <a:ext cx="1114428" cy="748576"/>
            <a:chOff x="8276586" y="766174"/>
            <a:chExt cx="1337314" cy="898290"/>
          </a:xfrm>
          <a:solidFill>
            <a:srgbClr val="7C59ED"/>
          </a:solidFill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C9234FEA-D9C8-D64E-6E37-0C4F0FE2AD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8703450" y="766174"/>
              <a:ext cx="483586" cy="4699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BB3ACB0-0346-7ED4-9D17-59E8B36DC592}"/>
                </a:ext>
              </a:extLst>
            </p:cNvPr>
            <p:cNvSpPr txBox="1"/>
            <p:nvPr/>
          </p:nvSpPr>
          <p:spPr>
            <a:xfrm>
              <a:off x="8276586" y="1338143"/>
              <a:ext cx="1337314" cy="3263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Users in US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DE4BBD3-AF29-AF5C-94AD-300ECB32D0F1}"/>
              </a:ext>
            </a:extLst>
          </p:cNvPr>
          <p:cNvGrpSpPr/>
          <p:nvPr/>
        </p:nvGrpSpPr>
        <p:grpSpPr>
          <a:xfrm>
            <a:off x="10596512" y="954381"/>
            <a:ext cx="1288572" cy="748576"/>
            <a:chOff x="11709050" y="612285"/>
            <a:chExt cx="1546286" cy="898290"/>
          </a:xfrm>
          <a:solidFill>
            <a:srgbClr val="7C59ED"/>
          </a:solidFill>
        </p:grpSpPr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EF744973-E7FB-26B3-9D90-9B8F84C06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12240400" y="612285"/>
              <a:ext cx="483586" cy="4699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5081837-7B7A-7288-85FF-2C2F173D4494}"/>
                </a:ext>
              </a:extLst>
            </p:cNvPr>
            <p:cNvSpPr txBox="1"/>
            <p:nvPr/>
          </p:nvSpPr>
          <p:spPr>
            <a:xfrm>
              <a:off x="11709050" y="1184254"/>
              <a:ext cx="1546286" cy="3263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Users in Europe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A4F55BA-A6FA-E740-B6FC-E1DABABE832E}"/>
              </a:ext>
            </a:extLst>
          </p:cNvPr>
          <p:cNvSpPr/>
          <p:nvPr/>
        </p:nvSpPr>
        <p:spPr>
          <a:xfrm>
            <a:off x="6209241" y="4141650"/>
            <a:ext cx="2490259" cy="1949986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sysDash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Region us-east-1 (N. Virginia)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38B2949-6D6D-AF8F-FFA5-D5AFC77F1B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09241" y="4139432"/>
            <a:ext cx="275167" cy="27516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B525C8B-8ECA-FF05-0727-8F21D91A2A4D}"/>
              </a:ext>
            </a:extLst>
          </p:cNvPr>
          <p:cNvSpPr/>
          <p:nvPr/>
        </p:nvSpPr>
        <p:spPr>
          <a:xfrm>
            <a:off x="9156699" y="4141649"/>
            <a:ext cx="2490259" cy="1949986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sysDash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Region eu-west-1 (Ireland) 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6CE26DBD-D186-305E-271E-C57B179D95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156697" y="4139431"/>
            <a:ext cx="275167" cy="27516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F275AE9-56AE-50B1-E098-FBDD9B9784A2}"/>
              </a:ext>
            </a:extLst>
          </p:cNvPr>
          <p:cNvGrpSpPr/>
          <p:nvPr/>
        </p:nvGrpSpPr>
        <p:grpSpPr>
          <a:xfrm>
            <a:off x="6293749" y="2757712"/>
            <a:ext cx="1918253" cy="684106"/>
            <a:chOff x="7552498" y="3149394"/>
            <a:chExt cx="2301904" cy="82092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48510BF-3EDC-2807-DD20-41E445E1BDEA}"/>
                </a:ext>
              </a:extLst>
            </p:cNvPr>
            <p:cNvSpPr txBox="1"/>
            <p:nvPr/>
          </p:nvSpPr>
          <p:spPr>
            <a:xfrm>
              <a:off x="7552498" y="3644001"/>
              <a:ext cx="2301904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Edge location</a:t>
              </a:r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8A421415-F210-6493-FCB1-13B79DA7532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468500" y="3149394"/>
              <a:ext cx="469900" cy="4699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2F5F655-3616-CF22-60A4-3A3D0A5A87B1}"/>
              </a:ext>
            </a:extLst>
          </p:cNvPr>
          <p:cNvGrpSpPr/>
          <p:nvPr/>
        </p:nvGrpSpPr>
        <p:grpSpPr>
          <a:xfrm>
            <a:off x="6823826" y="5435127"/>
            <a:ext cx="1261088" cy="597880"/>
            <a:chOff x="13141897" y="2052523"/>
            <a:chExt cx="1513305" cy="71745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8AF3C1F-DED1-1494-D055-2189A3C33A2D}"/>
                </a:ext>
              </a:extLst>
            </p:cNvPr>
            <p:cNvSpPr txBox="1"/>
            <p:nvPr/>
          </p:nvSpPr>
          <p:spPr>
            <a:xfrm>
              <a:off x="13141897" y="2443657"/>
              <a:ext cx="1513305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Service</a:t>
              </a:r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3C2D834-F5FD-D41D-9AC8-67711F402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3663599" y="2052523"/>
              <a:ext cx="469900" cy="4699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B64E23C-1AA7-7843-9B79-C1721398BD8B}"/>
              </a:ext>
            </a:extLst>
          </p:cNvPr>
          <p:cNvGrpSpPr/>
          <p:nvPr/>
        </p:nvGrpSpPr>
        <p:grpSpPr>
          <a:xfrm>
            <a:off x="6495243" y="4512502"/>
            <a:ext cx="1918253" cy="864600"/>
            <a:chOff x="11441545" y="1908041"/>
            <a:chExt cx="2301904" cy="103752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2E6D2FB-C014-95DB-4FDC-F9952933B74C}"/>
                </a:ext>
              </a:extLst>
            </p:cNvPr>
            <p:cNvSpPr txBox="1"/>
            <p:nvPr/>
          </p:nvSpPr>
          <p:spPr>
            <a:xfrm>
              <a:off x="11441545" y="2619240"/>
              <a:ext cx="2301904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Elastic Load Balancer</a:t>
              </a:r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278E6D1F-E540-CD9E-8CC7-D08F05F4D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2236897" y="1908041"/>
              <a:ext cx="711200" cy="7112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882B745-3FE0-C024-042B-EAC4EF50749E}"/>
              </a:ext>
            </a:extLst>
          </p:cNvPr>
          <p:cNvGrpSpPr/>
          <p:nvPr/>
        </p:nvGrpSpPr>
        <p:grpSpPr>
          <a:xfrm>
            <a:off x="9771284" y="5435127"/>
            <a:ext cx="1261088" cy="597880"/>
            <a:chOff x="13141897" y="2052523"/>
            <a:chExt cx="1513305" cy="71745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968AEA2-6768-1FF3-83FD-A85F9DA4CCBD}"/>
                </a:ext>
              </a:extLst>
            </p:cNvPr>
            <p:cNvSpPr txBox="1"/>
            <p:nvPr/>
          </p:nvSpPr>
          <p:spPr>
            <a:xfrm>
              <a:off x="13141897" y="2443657"/>
              <a:ext cx="1513305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Service</a:t>
              </a:r>
            </a:p>
          </p:txBody>
        </p:sp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D788457E-CD38-5413-830D-D067E1A44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3663599" y="2052523"/>
              <a:ext cx="469900" cy="46990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E5A1F24-2D4D-B2F2-AE83-327C6623EDF6}"/>
              </a:ext>
            </a:extLst>
          </p:cNvPr>
          <p:cNvGrpSpPr/>
          <p:nvPr/>
        </p:nvGrpSpPr>
        <p:grpSpPr>
          <a:xfrm>
            <a:off x="9442701" y="4512502"/>
            <a:ext cx="1918253" cy="864600"/>
            <a:chOff x="11441545" y="1908041"/>
            <a:chExt cx="2301904" cy="103752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4AE0883-3A23-8F7D-EC79-18A83900B977}"/>
                </a:ext>
              </a:extLst>
            </p:cNvPr>
            <p:cNvSpPr txBox="1"/>
            <p:nvPr/>
          </p:nvSpPr>
          <p:spPr>
            <a:xfrm>
              <a:off x="11441545" y="2619240"/>
              <a:ext cx="2301904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Elastic Load Balancer</a:t>
              </a:r>
            </a:p>
          </p:txBody>
        </p: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2B7C6337-B3A3-3715-A5DA-3C1E1BB3FB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2236897" y="1908041"/>
              <a:ext cx="711200" cy="71120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7BE7B9-185B-30D3-FB0A-3083CD16244B}"/>
              </a:ext>
            </a:extLst>
          </p:cNvPr>
          <p:cNvGrpSpPr/>
          <p:nvPr/>
        </p:nvGrpSpPr>
        <p:grpSpPr>
          <a:xfrm>
            <a:off x="7623425" y="2757712"/>
            <a:ext cx="1918253" cy="684106"/>
            <a:chOff x="7552498" y="3149394"/>
            <a:chExt cx="2301904" cy="82092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53810C7-135D-F3FE-EBBB-A99977397D88}"/>
                </a:ext>
              </a:extLst>
            </p:cNvPr>
            <p:cNvSpPr txBox="1"/>
            <p:nvPr/>
          </p:nvSpPr>
          <p:spPr>
            <a:xfrm>
              <a:off x="7552498" y="3644001"/>
              <a:ext cx="2301904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Edge location</a:t>
              </a:r>
            </a:p>
          </p:txBody>
        </p:sp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D082DCCB-F220-D436-5D38-D733FFC43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468500" y="3149394"/>
              <a:ext cx="469900" cy="46990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2B7D98D-8700-128D-D4D8-3A3AC0E834B3}"/>
              </a:ext>
            </a:extLst>
          </p:cNvPr>
          <p:cNvGrpSpPr/>
          <p:nvPr/>
        </p:nvGrpSpPr>
        <p:grpSpPr>
          <a:xfrm>
            <a:off x="8953102" y="2757712"/>
            <a:ext cx="1918253" cy="684106"/>
            <a:chOff x="7552498" y="3149394"/>
            <a:chExt cx="2301904" cy="82092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67EFB0F-ED3A-CF1D-CEA9-FF6894539DD6}"/>
                </a:ext>
              </a:extLst>
            </p:cNvPr>
            <p:cNvSpPr txBox="1"/>
            <p:nvPr/>
          </p:nvSpPr>
          <p:spPr>
            <a:xfrm>
              <a:off x="7552498" y="3644001"/>
              <a:ext cx="2301904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Edge location</a:t>
              </a:r>
            </a:p>
          </p:txBody>
        </p:sp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EFC96BFD-8E6B-E3F4-8AE3-3805556D7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468500" y="3149394"/>
              <a:ext cx="469900" cy="469900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ACBD55B-1763-7F42-F6A6-5545C507937E}"/>
              </a:ext>
            </a:extLst>
          </p:cNvPr>
          <p:cNvGrpSpPr/>
          <p:nvPr/>
        </p:nvGrpSpPr>
        <p:grpSpPr>
          <a:xfrm>
            <a:off x="10282779" y="2567212"/>
            <a:ext cx="1918253" cy="684106"/>
            <a:chOff x="7552498" y="3149394"/>
            <a:chExt cx="2301904" cy="82092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3F462F9-2165-38D2-DF77-A9AEC8445259}"/>
                </a:ext>
              </a:extLst>
            </p:cNvPr>
            <p:cNvSpPr txBox="1"/>
            <p:nvPr/>
          </p:nvSpPr>
          <p:spPr>
            <a:xfrm>
              <a:off x="7552498" y="3644001"/>
              <a:ext cx="2301904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Edge location</a:t>
              </a:r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9A297694-7352-4DD9-B99E-CC0137072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468500" y="3149394"/>
              <a:ext cx="469900" cy="469900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6A7A5DC-B51F-E0D1-3498-36AB4C9DE93B}"/>
              </a:ext>
            </a:extLst>
          </p:cNvPr>
          <p:cNvGrpSpPr/>
          <p:nvPr/>
        </p:nvGrpSpPr>
        <p:grpSpPr>
          <a:xfrm>
            <a:off x="8016598" y="1770038"/>
            <a:ext cx="1918253" cy="899956"/>
            <a:chOff x="8981486" y="1240692"/>
            <a:chExt cx="2301904" cy="107994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918226F-93F6-CC59-4C83-47862F45A4CB}"/>
                </a:ext>
              </a:extLst>
            </p:cNvPr>
            <p:cNvSpPr txBox="1"/>
            <p:nvPr/>
          </p:nvSpPr>
          <p:spPr>
            <a:xfrm>
              <a:off x="8981486" y="1994317"/>
              <a:ext cx="2301904" cy="326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AWS Global Accelerator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EA8D6FE8-95AB-F952-2B25-76522089A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9776838" y="1240692"/>
              <a:ext cx="711200" cy="711200"/>
            </a:xfrm>
            <a:prstGeom prst="rect">
              <a:avLst/>
            </a:prstGeom>
          </p:spPr>
        </p:pic>
      </p:grp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E7080EA-C322-3655-8E48-A3D96CCC7BB7}"/>
              </a:ext>
            </a:extLst>
          </p:cNvPr>
          <p:cNvCxnSpPr>
            <a:cxnSpLocks/>
            <a:stCxn id="8" idx="2"/>
            <a:endCxn id="18" idx="0"/>
          </p:cNvCxnSpPr>
          <p:nvPr/>
        </p:nvCxnSpPr>
        <p:spPr>
          <a:xfrm>
            <a:off x="7252875" y="1715490"/>
            <a:ext cx="1" cy="1042224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34A90F4-8D3C-AB83-F877-3FF443677354}"/>
              </a:ext>
            </a:extLst>
          </p:cNvPr>
          <p:cNvSpPr txBox="1"/>
          <p:nvPr/>
        </p:nvSpPr>
        <p:spPr>
          <a:xfrm>
            <a:off x="5734360" y="1696704"/>
            <a:ext cx="1519262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www.example.com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IP: 198.51.100.2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662A9B4-CE8C-B14A-95A9-C18C3586BA0A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7252876" y="3441818"/>
            <a:ext cx="1864664" cy="710561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dash"/>
            <a:miter lim="800000"/>
            <a:headEnd type="none" w="med" len="sm"/>
            <a:tailEnd type="arrow" w="med" len="sm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AD21846-DD57-6E59-1F37-66B268D67757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7252876" y="3441818"/>
            <a:ext cx="5702" cy="670998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18473FD-B3E8-5263-30D3-27B0B4B6FEDA}"/>
              </a:ext>
            </a:extLst>
          </p:cNvPr>
          <p:cNvCxnSpPr>
            <a:cxnSpLocks/>
          </p:cNvCxnSpPr>
          <p:nvPr/>
        </p:nvCxnSpPr>
        <p:spPr>
          <a:xfrm>
            <a:off x="11241905" y="3426367"/>
            <a:ext cx="0" cy="686448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1A9FE9A-72A0-AD1A-2F7D-74D61E9E4EBE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11240798" y="1702957"/>
            <a:ext cx="1108" cy="1301561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075C74C-652E-9345-1EA9-F6ABBC687DBD}"/>
              </a:ext>
            </a:extLst>
          </p:cNvPr>
          <p:cNvSpPr txBox="1"/>
          <p:nvPr/>
        </p:nvSpPr>
        <p:spPr>
          <a:xfrm>
            <a:off x="9716437" y="1696704"/>
            <a:ext cx="1519262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www.example.com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IP: 198.51.100.2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5733713-92BB-7502-E781-6FDE7B6C7ABA}"/>
              </a:ext>
            </a:extLst>
          </p:cNvPr>
          <p:cNvCxnSpPr>
            <a:cxnSpLocks/>
          </p:cNvCxnSpPr>
          <p:nvPr/>
        </p:nvCxnSpPr>
        <p:spPr>
          <a:xfrm flipH="1">
            <a:off x="8720253" y="3426367"/>
            <a:ext cx="2521652" cy="733363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dash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749F6B3-D764-03B7-5583-3CA56B3576B6}"/>
              </a:ext>
            </a:extLst>
          </p:cNvPr>
          <p:cNvSpPr txBox="1"/>
          <p:nvPr/>
        </p:nvSpPr>
        <p:spPr>
          <a:xfrm>
            <a:off x="8294767" y="3675997"/>
            <a:ext cx="1519262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Redundant path</a:t>
            </a:r>
          </a:p>
        </p:txBody>
      </p:sp>
    </p:spTree>
    <p:extLst>
      <p:ext uri="{BB962C8B-B14F-4D97-AF65-F5344CB8AC3E}">
        <p14:creationId xmlns:p14="http://schemas.microsoft.com/office/powerpoint/2010/main" val="208403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BE7CD66-1559-BDEB-404F-D8F3377FE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6625" y="2019630"/>
            <a:ext cx="6329222" cy="1409370"/>
          </a:xfrm>
        </p:spPr>
        <p:txBody>
          <a:bodyPr>
            <a:noAutofit/>
          </a:bodyPr>
          <a:lstStyle/>
          <a:p>
            <a:pPr algn="l"/>
            <a:r>
              <a:rPr lang="en-NZ" sz="1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more information contact our team:</a:t>
            </a:r>
            <a:br>
              <a:rPr lang="en-NZ" sz="1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NZ" sz="1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NZ" sz="1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xxx</a:t>
            </a:r>
            <a:br>
              <a:rPr lang="en-NZ" sz="1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NZ" sz="18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xxx</a:t>
            </a:r>
            <a:br>
              <a:rPr lang="en-NZ" sz="1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NZ" sz="18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xxx</a:t>
            </a:r>
            <a:endParaRPr lang="en-NZ" sz="1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3FA200-0554-F66C-9366-45E9240C8E4D}"/>
              </a:ext>
            </a:extLst>
          </p:cNvPr>
          <p:cNvSpPr txBox="1">
            <a:spLocks/>
          </p:cNvSpPr>
          <p:nvPr/>
        </p:nvSpPr>
        <p:spPr>
          <a:xfrm>
            <a:off x="445306" y="469387"/>
            <a:ext cx="11746694" cy="4801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sz="28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Partner logo</a:t>
            </a:r>
          </a:p>
        </p:txBody>
      </p:sp>
    </p:spTree>
    <p:extLst>
      <p:ext uri="{BB962C8B-B14F-4D97-AF65-F5344CB8AC3E}">
        <p14:creationId xmlns:p14="http://schemas.microsoft.com/office/powerpoint/2010/main" val="149774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370CDF7-B8F6-F25F-85EB-B7299FCD49AC}"/>
              </a:ext>
            </a:extLst>
          </p:cNvPr>
          <p:cNvSpPr/>
          <p:nvPr/>
        </p:nvSpPr>
        <p:spPr>
          <a:xfrm>
            <a:off x="6352647" y="4017357"/>
            <a:ext cx="1814533" cy="1283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A2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62F7B3-ED08-6D62-017B-71EB88C613F3}"/>
              </a:ext>
            </a:extLst>
          </p:cNvPr>
          <p:cNvSpPr/>
          <p:nvPr/>
        </p:nvSpPr>
        <p:spPr>
          <a:xfrm>
            <a:off x="8951227" y="4017357"/>
            <a:ext cx="1814533" cy="1283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B2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A8B62C-E5F6-F505-E515-64C4E9CE9419}"/>
              </a:ext>
            </a:extLst>
          </p:cNvPr>
          <p:cNvSpPr txBox="1"/>
          <p:nvPr/>
        </p:nvSpPr>
        <p:spPr>
          <a:xfrm>
            <a:off x="9182027" y="470912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8FABAB-2101-1218-D6CC-48BD7357D548}"/>
              </a:ext>
            </a:extLst>
          </p:cNvPr>
          <p:cNvSpPr txBox="1"/>
          <p:nvPr/>
        </p:nvSpPr>
        <p:spPr>
          <a:xfrm>
            <a:off x="6405164" y="470912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51B345-856C-50D9-FA51-DB49BBCAD783}"/>
              </a:ext>
            </a:extLst>
          </p:cNvPr>
          <p:cNvSpPr/>
          <p:nvPr/>
        </p:nvSpPr>
        <p:spPr>
          <a:xfrm>
            <a:off x="5258470" y="1289255"/>
            <a:ext cx="6329079" cy="4757457"/>
          </a:xfrm>
          <a:prstGeom prst="rect">
            <a:avLst/>
          </a:prstGeom>
          <a:noFill/>
          <a:ln w="12700" cap="flat" cmpd="sng" algn="ctr">
            <a:solidFill>
              <a:srgbClr val="FAFAF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US-EAST-1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71F4AB-265D-91F0-72FD-53B335F2B51B}"/>
              </a:ext>
            </a:extLst>
          </p:cNvPr>
          <p:cNvSpPr/>
          <p:nvPr/>
        </p:nvSpPr>
        <p:spPr>
          <a:xfrm>
            <a:off x="5685617" y="1880886"/>
            <a:ext cx="5565481" cy="3826704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480000" tIns="9600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06D9C72-CA30-E432-02B3-5DF2A27FB8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87195" y="1880886"/>
            <a:ext cx="320039" cy="29207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FB3FB6C-5C05-6EB3-4132-46CB8E205D49}"/>
              </a:ext>
            </a:extLst>
          </p:cNvPr>
          <p:cNvSpPr/>
          <p:nvPr/>
        </p:nvSpPr>
        <p:spPr>
          <a:xfrm>
            <a:off x="6176448" y="2263617"/>
            <a:ext cx="2166931" cy="3155092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121920" tIns="12192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Availability Zone 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D959FCB-AC51-9D84-3555-B2E602141398}"/>
              </a:ext>
            </a:extLst>
          </p:cNvPr>
          <p:cNvSpPr/>
          <p:nvPr/>
        </p:nvSpPr>
        <p:spPr>
          <a:xfrm>
            <a:off x="8775029" y="2263617"/>
            <a:ext cx="2166931" cy="3155092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121920" tIns="12192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Availability Zone B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D22EA25-2F02-9D31-11EF-1F7BB68852DD}"/>
              </a:ext>
            </a:extLst>
          </p:cNvPr>
          <p:cNvSpPr/>
          <p:nvPr/>
        </p:nvSpPr>
        <p:spPr>
          <a:xfrm>
            <a:off x="6352647" y="2645553"/>
            <a:ext cx="1814533" cy="1283347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A1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08421F27-3F66-7B8F-0BBB-1A03B1DFA4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52647" y="4017356"/>
            <a:ext cx="265879" cy="24264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27569FAB-77F2-3B7B-C739-EB2E5EAA54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52647" y="2645553"/>
            <a:ext cx="265879" cy="24264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88431760-9B03-A88B-9D79-CB44BFD2D2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51227" y="4017356"/>
            <a:ext cx="265879" cy="24264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0B02613-9176-102F-3B2C-AD68C99F9BC6}"/>
              </a:ext>
            </a:extLst>
          </p:cNvPr>
          <p:cNvSpPr/>
          <p:nvPr/>
        </p:nvSpPr>
        <p:spPr>
          <a:xfrm>
            <a:off x="8951227" y="2645553"/>
            <a:ext cx="1814533" cy="1283347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B1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EB43FDF1-CF02-CF94-9E0C-18D5B40304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951227" y="2645553"/>
            <a:ext cx="265879" cy="2426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D9D7102-3B29-58DE-4E32-D938D6E8F9E5}"/>
              </a:ext>
            </a:extLst>
          </p:cNvPr>
          <p:cNvSpPr txBox="1"/>
          <p:nvPr/>
        </p:nvSpPr>
        <p:spPr>
          <a:xfrm>
            <a:off x="6404425" y="3654708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10.0.0.0/24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AA36BE-DC21-5AFA-C713-B955DFABD996}"/>
              </a:ext>
            </a:extLst>
          </p:cNvPr>
          <p:cNvSpPr txBox="1"/>
          <p:nvPr/>
        </p:nvSpPr>
        <p:spPr>
          <a:xfrm>
            <a:off x="6404428" y="5044785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10.0.1.0/24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F8F53A-381D-C024-22A9-2123641D5220}"/>
              </a:ext>
            </a:extLst>
          </p:cNvPr>
          <p:cNvSpPr txBox="1"/>
          <p:nvPr/>
        </p:nvSpPr>
        <p:spPr>
          <a:xfrm>
            <a:off x="9003010" y="3654708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10.0.2.0/24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873137-7E4E-C5C6-6BC7-2E5EFFA5460C}"/>
              </a:ext>
            </a:extLst>
          </p:cNvPr>
          <p:cNvSpPr txBox="1"/>
          <p:nvPr/>
        </p:nvSpPr>
        <p:spPr>
          <a:xfrm>
            <a:off x="8989756" y="5044785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10.0.3.0/24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6B26EC-02DA-81A5-8EBA-0BA8F067A5C9}"/>
              </a:ext>
            </a:extLst>
          </p:cNvPr>
          <p:cNvSpPr txBox="1"/>
          <p:nvPr/>
        </p:nvSpPr>
        <p:spPr>
          <a:xfrm>
            <a:off x="7692185" y="1935574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10.0.0.0/16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398AC2-E8DC-668C-E685-F53C45042EE0}"/>
              </a:ext>
            </a:extLst>
          </p:cNvPr>
          <p:cNvSpPr txBox="1"/>
          <p:nvPr/>
        </p:nvSpPr>
        <p:spPr>
          <a:xfrm>
            <a:off x="6405164" y="332969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2AD6AA-9A9A-6C3E-AB68-5A4B98A79A24}"/>
              </a:ext>
            </a:extLst>
          </p:cNvPr>
          <p:cNvSpPr txBox="1"/>
          <p:nvPr/>
        </p:nvSpPr>
        <p:spPr>
          <a:xfrm>
            <a:off x="9182027" y="332969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9431D47B-53F0-F24B-C4F5-DEA6E7ABC0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37124" y="2927688"/>
            <a:ext cx="349595" cy="349595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4CC1D268-2D16-5E01-4D56-8C5E983EFA3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37124" y="4332006"/>
            <a:ext cx="349595" cy="349595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0864B850-1485-6082-CD83-45B5F802729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92498" y="2927688"/>
            <a:ext cx="349595" cy="349595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56835274-E3E3-3F00-FA9B-9DA931A881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92498" y="4332006"/>
            <a:ext cx="349595" cy="349595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50CBAF0-56BF-21B3-1C6C-E5D5590F9D48}"/>
              </a:ext>
            </a:extLst>
          </p:cNvPr>
          <p:cNvGrpSpPr/>
          <p:nvPr/>
        </p:nvGrpSpPr>
        <p:grpSpPr>
          <a:xfrm>
            <a:off x="343463" y="1062241"/>
            <a:ext cx="4463488" cy="1620205"/>
            <a:chOff x="412155" y="574982"/>
            <a:chExt cx="5356185" cy="1944246"/>
          </a:xfrm>
          <a:solidFill>
            <a:srgbClr val="232F3E"/>
          </a:solidFill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9A8081A-B76B-C378-E4C2-73C60B30ABD0}"/>
                </a:ext>
              </a:extLst>
            </p:cNvPr>
            <p:cNvGrpSpPr/>
            <p:nvPr/>
          </p:nvGrpSpPr>
          <p:grpSpPr>
            <a:xfrm>
              <a:off x="412155" y="574982"/>
              <a:ext cx="5356185" cy="1944246"/>
              <a:chOff x="454203" y="2900568"/>
              <a:chExt cx="13673278" cy="4963274"/>
            </a:xfrm>
            <a:grpFill/>
          </p:grpSpPr>
          <p:sp>
            <p:nvSpPr>
              <p:cNvPr id="34" name="Shape 966">
                <a:extLst>
                  <a:ext uri="{FF2B5EF4-FFF2-40B4-BE49-F238E27FC236}">
                    <a16:creationId xmlns:a16="http://schemas.microsoft.com/office/drawing/2014/main" id="{F6B0D595-B272-134C-3141-8B5A574E08E6}"/>
                  </a:ext>
                </a:extLst>
              </p:cNvPr>
              <p:cNvSpPr/>
              <p:nvPr/>
            </p:nvSpPr>
            <p:spPr>
              <a:xfrm>
                <a:off x="454203" y="2900568"/>
                <a:ext cx="13673278" cy="4963274"/>
              </a:xfrm>
              <a:prstGeom prst="rect">
                <a:avLst/>
              </a:prstGeom>
              <a:solidFill>
                <a:srgbClr val="002D43"/>
              </a:solidFill>
              <a:ln w="25400">
                <a:solidFill>
                  <a:srgbClr val="002D43"/>
                </a:solidFill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67677" tIns="67677" rIns="67677" bIns="67677" anchor="ctr"/>
              <a:lstStyle>
                <a:lvl1pPr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</a:lstStyle>
              <a:p>
                <a:pPr algn="ctr" defTabSz="914340">
                  <a:defRPr/>
                </a:pPr>
                <a:r>
                  <a:rPr dirty="0">
                    <a:ln w="0"/>
                    <a:solidFill>
                      <a:prstClr val="white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  <p:sp>
            <p:nvSpPr>
              <p:cNvPr id="35" name="Shape 967">
                <a:extLst>
                  <a:ext uri="{FF2B5EF4-FFF2-40B4-BE49-F238E27FC236}">
                    <a16:creationId xmlns:a16="http://schemas.microsoft.com/office/drawing/2014/main" id="{25C233DF-7BCB-5BE6-C0D9-0EC65F5C30C1}"/>
                  </a:ext>
                </a:extLst>
              </p:cNvPr>
              <p:cNvSpPr/>
              <p:nvPr/>
            </p:nvSpPr>
            <p:spPr>
              <a:xfrm>
                <a:off x="572839" y="5387013"/>
                <a:ext cx="5774281" cy="594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22" y="40"/>
                    </a:moveTo>
                    <a:lnTo>
                      <a:pt x="21600" y="0"/>
                    </a:lnTo>
                    <a:lnTo>
                      <a:pt x="13723" y="21600"/>
                    </a:lnTo>
                    <a:lnTo>
                      <a:pt x="0" y="21600"/>
                    </a:lnTo>
                    <a:lnTo>
                      <a:pt x="10222" y="40"/>
                    </a:lnTo>
                    <a:close/>
                  </a:path>
                </a:pathLst>
              </a:custGeom>
              <a:grpFill/>
              <a:ln w="38100" cap="flat">
                <a:noFill/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/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Shape 968">
                <a:extLst>
                  <a:ext uri="{FF2B5EF4-FFF2-40B4-BE49-F238E27FC236}">
                    <a16:creationId xmlns:a16="http://schemas.microsoft.com/office/drawing/2014/main" id="{BF905324-98EA-3B15-28B6-3355B378294C}"/>
                  </a:ext>
                </a:extLst>
              </p:cNvPr>
              <p:cNvSpPr/>
              <p:nvPr/>
            </p:nvSpPr>
            <p:spPr>
              <a:xfrm>
                <a:off x="1437665" y="6600153"/>
                <a:ext cx="7735719" cy="818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49" y="0"/>
                    </a:moveTo>
                    <a:lnTo>
                      <a:pt x="21600" y="49"/>
                    </a:lnTo>
                    <a:lnTo>
                      <a:pt x="16572" y="21600"/>
                    </a:lnTo>
                    <a:lnTo>
                      <a:pt x="0" y="21600"/>
                    </a:lnTo>
                    <a:lnTo>
                      <a:pt x="7849" y="0"/>
                    </a:lnTo>
                    <a:close/>
                  </a:path>
                </a:pathLst>
              </a:custGeom>
              <a:grpFill/>
              <a:ln w="38100" cap="flat">
                <a:noFill/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37" name="Shape 969">
                <a:extLst>
                  <a:ext uri="{FF2B5EF4-FFF2-40B4-BE49-F238E27FC236}">
                    <a16:creationId xmlns:a16="http://schemas.microsoft.com/office/drawing/2014/main" id="{471DE118-9713-25F2-7FED-F8189D8298C0}"/>
                  </a:ext>
                </a:extLst>
              </p:cNvPr>
              <p:cNvSpPr/>
              <p:nvPr/>
            </p:nvSpPr>
            <p:spPr>
              <a:xfrm>
                <a:off x="8170739" y="5400312"/>
                <a:ext cx="5794550" cy="8741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730" y="34"/>
                    </a:moveTo>
                    <a:lnTo>
                      <a:pt x="21600" y="0"/>
                    </a:lnTo>
                    <a:lnTo>
                      <a:pt x="15851" y="21600"/>
                    </a:lnTo>
                    <a:lnTo>
                      <a:pt x="0" y="21265"/>
                    </a:lnTo>
                    <a:lnTo>
                      <a:pt x="8730" y="34"/>
                    </a:lnTo>
                    <a:close/>
                  </a:path>
                </a:pathLst>
              </a:custGeom>
              <a:grpFill/>
              <a:ln w="38100" cap="flat">
                <a:noFill/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/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Shape 970">
                <a:extLst>
                  <a:ext uri="{FF2B5EF4-FFF2-40B4-BE49-F238E27FC236}">
                    <a16:creationId xmlns:a16="http://schemas.microsoft.com/office/drawing/2014/main" id="{67B66A43-613F-DD61-30C2-FC01D11551F2}"/>
                  </a:ext>
                </a:extLst>
              </p:cNvPr>
              <p:cNvSpPr/>
              <p:nvPr/>
            </p:nvSpPr>
            <p:spPr>
              <a:xfrm>
                <a:off x="3432859" y="4081054"/>
                <a:ext cx="3766624" cy="236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306" y="97"/>
                    </a:moveTo>
                    <a:lnTo>
                      <a:pt x="21600" y="0"/>
                    </a:lnTo>
                    <a:lnTo>
                      <a:pt x="14434" y="21600"/>
                    </a:lnTo>
                    <a:lnTo>
                      <a:pt x="0" y="21600"/>
                    </a:lnTo>
                    <a:lnTo>
                      <a:pt x="9306" y="97"/>
                    </a:lnTo>
                    <a:close/>
                  </a:path>
                </a:pathLst>
              </a:custGeom>
              <a:grpFill/>
              <a:ln w="38100" cap="flat">
                <a:noFill/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/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Shape 971">
                <a:extLst>
                  <a:ext uri="{FF2B5EF4-FFF2-40B4-BE49-F238E27FC236}">
                    <a16:creationId xmlns:a16="http://schemas.microsoft.com/office/drawing/2014/main" id="{52394A28-F5D5-AFD7-91E4-DECB72F44582}"/>
                  </a:ext>
                </a:extLst>
              </p:cNvPr>
              <p:cNvSpPr/>
              <p:nvPr/>
            </p:nvSpPr>
            <p:spPr>
              <a:xfrm>
                <a:off x="7312826" y="4238132"/>
                <a:ext cx="4419835" cy="3844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586" y="10"/>
                    </a:moveTo>
                    <a:lnTo>
                      <a:pt x="21600" y="0"/>
                    </a:lnTo>
                    <a:lnTo>
                      <a:pt x="15544" y="21600"/>
                    </a:lnTo>
                    <a:lnTo>
                      <a:pt x="0" y="20927"/>
                    </a:lnTo>
                    <a:lnTo>
                      <a:pt x="7586" y="10"/>
                    </a:lnTo>
                    <a:close/>
                  </a:path>
                </a:pathLst>
              </a:custGeom>
              <a:grpFill/>
              <a:ln w="38100" cap="flat">
                <a:noFill/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/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Shape 973">
                <a:extLst>
                  <a:ext uri="{FF2B5EF4-FFF2-40B4-BE49-F238E27FC236}">
                    <a16:creationId xmlns:a16="http://schemas.microsoft.com/office/drawing/2014/main" id="{F3BF89EF-3F92-3223-F677-E90D82D73D79}"/>
                  </a:ext>
                </a:extLst>
              </p:cNvPr>
              <p:cNvSpPr/>
              <p:nvPr/>
            </p:nvSpPr>
            <p:spPr>
              <a:xfrm>
                <a:off x="2070977" y="5582655"/>
                <a:ext cx="755034" cy="3268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9" y="4260"/>
                    </a:moveTo>
                    <a:lnTo>
                      <a:pt x="9574" y="0"/>
                    </a:lnTo>
                    <a:lnTo>
                      <a:pt x="21600" y="283"/>
                    </a:lnTo>
                    <a:lnTo>
                      <a:pt x="21526" y="16762"/>
                    </a:lnTo>
                    <a:lnTo>
                      <a:pt x="12835" y="21509"/>
                    </a:lnTo>
                    <a:lnTo>
                      <a:pt x="0" y="21600"/>
                    </a:lnTo>
                    <a:lnTo>
                      <a:pt x="129" y="426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41" name="Shape 974">
                <a:extLst>
                  <a:ext uri="{FF2B5EF4-FFF2-40B4-BE49-F238E27FC236}">
                    <a16:creationId xmlns:a16="http://schemas.microsoft.com/office/drawing/2014/main" id="{2FB91983-71C1-6082-A459-F47636CC7706}"/>
                  </a:ext>
                </a:extLst>
              </p:cNvPr>
              <p:cNvSpPr/>
              <p:nvPr/>
            </p:nvSpPr>
            <p:spPr>
              <a:xfrm>
                <a:off x="2983186" y="5597035"/>
                <a:ext cx="716150" cy="3065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6" y="4465"/>
                    </a:moveTo>
                    <a:lnTo>
                      <a:pt x="8301" y="181"/>
                    </a:lnTo>
                    <a:lnTo>
                      <a:pt x="21388" y="0"/>
                    </a:lnTo>
                    <a:lnTo>
                      <a:pt x="21600" y="16158"/>
                    </a:lnTo>
                    <a:lnTo>
                      <a:pt x="12995" y="21503"/>
                    </a:lnTo>
                    <a:lnTo>
                      <a:pt x="0" y="21600"/>
                    </a:lnTo>
                    <a:lnTo>
                      <a:pt x="136" y="4465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42" name="Shape 975">
                <a:extLst>
                  <a:ext uri="{FF2B5EF4-FFF2-40B4-BE49-F238E27FC236}">
                    <a16:creationId xmlns:a16="http://schemas.microsoft.com/office/drawing/2014/main" id="{BAD5C5B8-2DCA-BCF1-CAA2-6C223385ADE9}"/>
                  </a:ext>
                </a:extLst>
              </p:cNvPr>
              <p:cNvSpPr/>
              <p:nvPr/>
            </p:nvSpPr>
            <p:spPr>
              <a:xfrm>
                <a:off x="3856638" y="5562366"/>
                <a:ext cx="753953" cy="3282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4305"/>
                    </a:moveTo>
                    <a:lnTo>
                      <a:pt x="7756" y="304"/>
                    </a:lnTo>
                    <a:lnTo>
                      <a:pt x="21512" y="0"/>
                    </a:lnTo>
                    <a:lnTo>
                      <a:pt x="21600" y="16573"/>
                    </a:lnTo>
                    <a:lnTo>
                      <a:pt x="12948" y="21595"/>
                    </a:lnTo>
                    <a:lnTo>
                      <a:pt x="8" y="21600"/>
                    </a:lnTo>
                    <a:lnTo>
                      <a:pt x="0" y="4305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43" name="Shape 977">
                <a:extLst>
                  <a:ext uri="{FF2B5EF4-FFF2-40B4-BE49-F238E27FC236}">
                    <a16:creationId xmlns:a16="http://schemas.microsoft.com/office/drawing/2014/main" id="{756E69BF-84A6-131D-5021-EBB91CAEB5EB}"/>
                  </a:ext>
                </a:extLst>
              </p:cNvPr>
              <p:cNvSpPr/>
              <p:nvPr/>
            </p:nvSpPr>
            <p:spPr>
              <a:xfrm>
                <a:off x="4712942" y="5180570"/>
                <a:ext cx="1027516" cy="3631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4" y="1334"/>
                    </a:moveTo>
                    <a:lnTo>
                      <a:pt x="21526" y="0"/>
                    </a:lnTo>
                    <a:lnTo>
                      <a:pt x="21600" y="19672"/>
                    </a:lnTo>
                    <a:lnTo>
                      <a:pt x="18825" y="21461"/>
                    </a:lnTo>
                    <a:lnTo>
                      <a:pt x="0" y="21600"/>
                    </a:lnTo>
                    <a:lnTo>
                      <a:pt x="84" y="1334"/>
                    </a:lnTo>
                    <a:close/>
                  </a:path>
                </a:pathLst>
              </a:custGeom>
              <a:grpFill/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44" name="Shape 978">
                <a:extLst>
                  <a:ext uri="{FF2B5EF4-FFF2-40B4-BE49-F238E27FC236}">
                    <a16:creationId xmlns:a16="http://schemas.microsoft.com/office/drawing/2014/main" id="{99A4CCA1-81E9-1541-2A41-134F80AF0AF4}"/>
                  </a:ext>
                </a:extLst>
              </p:cNvPr>
              <p:cNvSpPr/>
              <p:nvPr/>
            </p:nvSpPr>
            <p:spPr>
              <a:xfrm>
                <a:off x="3750388" y="5192425"/>
                <a:ext cx="733261" cy="345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" y="0"/>
                    </a:moveTo>
                    <a:lnTo>
                      <a:pt x="21308" y="869"/>
                    </a:lnTo>
                    <a:lnTo>
                      <a:pt x="21600" y="14906"/>
                    </a:lnTo>
                    <a:lnTo>
                      <a:pt x="6176" y="21600"/>
                    </a:lnTo>
                    <a:lnTo>
                      <a:pt x="0" y="21289"/>
                    </a:lnTo>
                    <a:lnTo>
                      <a:pt x="118" y="0"/>
                    </a:lnTo>
                    <a:close/>
                  </a:path>
                </a:pathLst>
              </a:custGeom>
              <a:grpFill/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45" name="Shape 979">
                <a:extLst>
                  <a:ext uri="{FF2B5EF4-FFF2-40B4-BE49-F238E27FC236}">
                    <a16:creationId xmlns:a16="http://schemas.microsoft.com/office/drawing/2014/main" id="{24E94596-6DE3-AC9B-4AB3-A98AD9832E14}"/>
                  </a:ext>
                </a:extLst>
              </p:cNvPr>
              <p:cNvSpPr/>
              <p:nvPr/>
            </p:nvSpPr>
            <p:spPr>
              <a:xfrm>
                <a:off x="2955145" y="5200403"/>
                <a:ext cx="524565" cy="3406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5" y="0"/>
                    </a:moveTo>
                    <a:lnTo>
                      <a:pt x="21234" y="522"/>
                    </a:lnTo>
                    <a:lnTo>
                      <a:pt x="21600" y="20189"/>
                    </a:lnTo>
                    <a:lnTo>
                      <a:pt x="16900" y="21590"/>
                    </a:lnTo>
                    <a:lnTo>
                      <a:pt x="0" y="21600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46" name="Shape 980">
                <a:extLst>
                  <a:ext uri="{FF2B5EF4-FFF2-40B4-BE49-F238E27FC236}">
                    <a16:creationId xmlns:a16="http://schemas.microsoft.com/office/drawing/2014/main" id="{40700BDB-414F-D22E-6D90-29AACC9D28EE}"/>
                  </a:ext>
                </a:extLst>
              </p:cNvPr>
              <p:cNvSpPr/>
              <p:nvPr/>
            </p:nvSpPr>
            <p:spPr>
              <a:xfrm>
                <a:off x="1101344" y="5583165"/>
                <a:ext cx="895363" cy="3406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" y="0"/>
                    </a:moveTo>
                    <a:lnTo>
                      <a:pt x="10179" y="392"/>
                    </a:lnTo>
                    <a:lnTo>
                      <a:pt x="21600" y="14587"/>
                    </a:lnTo>
                    <a:lnTo>
                      <a:pt x="9901" y="21590"/>
                    </a:lnTo>
                    <a:lnTo>
                      <a:pt x="0" y="21600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47" name="Shape 981">
                <a:extLst>
                  <a:ext uri="{FF2B5EF4-FFF2-40B4-BE49-F238E27FC236}">
                    <a16:creationId xmlns:a16="http://schemas.microsoft.com/office/drawing/2014/main" id="{347295D8-8EF1-C467-08E5-CBAA4E41A4ED}"/>
                  </a:ext>
                </a:extLst>
              </p:cNvPr>
              <p:cNvSpPr/>
              <p:nvPr/>
            </p:nvSpPr>
            <p:spPr>
              <a:xfrm>
                <a:off x="1371489" y="5600645"/>
                <a:ext cx="641137" cy="2195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521"/>
                    </a:moveTo>
                    <a:lnTo>
                      <a:pt x="21081" y="0"/>
                    </a:lnTo>
                    <a:lnTo>
                      <a:pt x="21600" y="21600"/>
                    </a:lnTo>
                    <a:lnTo>
                      <a:pt x="1662" y="21600"/>
                    </a:lnTo>
                    <a:lnTo>
                      <a:pt x="0" y="6521"/>
                    </a:lnTo>
                    <a:close/>
                  </a:path>
                </a:pathLst>
              </a:custGeom>
              <a:grpFill/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48" name="Shape 983">
                <a:extLst>
                  <a:ext uri="{FF2B5EF4-FFF2-40B4-BE49-F238E27FC236}">
                    <a16:creationId xmlns:a16="http://schemas.microsoft.com/office/drawing/2014/main" id="{1E7589FC-80D3-C757-3856-C3C39CE8329B}"/>
                  </a:ext>
                </a:extLst>
              </p:cNvPr>
              <p:cNvSpPr/>
              <p:nvPr/>
            </p:nvSpPr>
            <p:spPr>
              <a:xfrm>
                <a:off x="7507745" y="6461282"/>
                <a:ext cx="871725" cy="3891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74"/>
                    </a:moveTo>
                    <a:lnTo>
                      <a:pt x="76" y="21600"/>
                    </a:lnTo>
                    <a:lnTo>
                      <a:pt x="10153" y="21380"/>
                    </a:lnTo>
                    <a:lnTo>
                      <a:pt x="21600" y="10430"/>
                    </a:lnTo>
                    <a:lnTo>
                      <a:pt x="21566" y="0"/>
                    </a:lnTo>
                    <a:lnTo>
                      <a:pt x="0" y="1974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49" name="Shape 984">
                <a:extLst>
                  <a:ext uri="{FF2B5EF4-FFF2-40B4-BE49-F238E27FC236}">
                    <a16:creationId xmlns:a16="http://schemas.microsoft.com/office/drawing/2014/main" id="{94E8D06D-1C82-9CBF-088E-598A8ADFB9E6}"/>
                  </a:ext>
                </a:extLst>
              </p:cNvPr>
              <p:cNvSpPr/>
              <p:nvPr/>
            </p:nvSpPr>
            <p:spPr>
              <a:xfrm>
                <a:off x="6332954" y="6485492"/>
                <a:ext cx="860062" cy="3688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714"/>
                    </a:moveTo>
                    <a:lnTo>
                      <a:pt x="3" y="21600"/>
                    </a:lnTo>
                    <a:lnTo>
                      <a:pt x="9752" y="21368"/>
                    </a:lnTo>
                    <a:lnTo>
                      <a:pt x="21431" y="11380"/>
                    </a:lnTo>
                    <a:lnTo>
                      <a:pt x="21600" y="0"/>
                    </a:lnTo>
                    <a:lnTo>
                      <a:pt x="0" y="714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50" name="Shape 985">
                <a:extLst>
                  <a:ext uri="{FF2B5EF4-FFF2-40B4-BE49-F238E27FC236}">
                    <a16:creationId xmlns:a16="http://schemas.microsoft.com/office/drawing/2014/main" id="{0AF6F173-13EA-2189-8D35-FBF62325D876}"/>
                  </a:ext>
                </a:extLst>
              </p:cNvPr>
              <p:cNvSpPr/>
              <p:nvPr/>
            </p:nvSpPr>
            <p:spPr>
              <a:xfrm>
                <a:off x="5218416" y="6509387"/>
                <a:ext cx="819663" cy="343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635"/>
                    </a:moveTo>
                    <a:lnTo>
                      <a:pt x="21600" y="0"/>
                    </a:lnTo>
                    <a:lnTo>
                      <a:pt x="21580" y="16088"/>
                    </a:lnTo>
                    <a:lnTo>
                      <a:pt x="15351" y="21528"/>
                    </a:lnTo>
                    <a:lnTo>
                      <a:pt x="199" y="21600"/>
                    </a:lnTo>
                    <a:lnTo>
                      <a:pt x="0" y="2635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51" name="Shape 987">
                <a:extLst>
                  <a:ext uri="{FF2B5EF4-FFF2-40B4-BE49-F238E27FC236}">
                    <a16:creationId xmlns:a16="http://schemas.microsoft.com/office/drawing/2014/main" id="{098CE481-48D3-495D-8254-35E6238E9AD9}"/>
                  </a:ext>
                </a:extLst>
              </p:cNvPr>
              <p:cNvSpPr/>
              <p:nvPr/>
            </p:nvSpPr>
            <p:spPr>
              <a:xfrm>
                <a:off x="4081829" y="6517374"/>
                <a:ext cx="754726" cy="349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6" y="5470"/>
                    </a:moveTo>
                    <a:lnTo>
                      <a:pt x="8422" y="199"/>
                    </a:lnTo>
                    <a:lnTo>
                      <a:pt x="21335" y="0"/>
                    </a:lnTo>
                    <a:lnTo>
                      <a:pt x="21600" y="15749"/>
                    </a:lnTo>
                    <a:lnTo>
                      <a:pt x="12999" y="21196"/>
                    </a:lnTo>
                    <a:lnTo>
                      <a:pt x="0" y="21600"/>
                    </a:lnTo>
                    <a:lnTo>
                      <a:pt x="246" y="547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52" name="Shape 988">
                <a:extLst>
                  <a:ext uri="{FF2B5EF4-FFF2-40B4-BE49-F238E27FC236}">
                    <a16:creationId xmlns:a16="http://schemas.microsoft.com/office/drawing/2014/main" id="{131E6FE0-300B-53BE-DBD7-BFD5BECF916C}"/>
                  </a:ext>
                </a:extLst>
              </p:cNvPr>
              <p:cNvSpPr/>
              <p:nvPr/>
            </p:nvSpPr>
            <p:spPr>
              <a:xfrm>
                <a:off x="4296001" y="6950610"/>
                <a:ext cx="755256" cy="352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422"/>
                    </a:moveTo>
                    <a:lnTo>
                      <a:pt x="8170" y="198"/>
                    </a:lnTo>
                    <a:lnTo>
                      <a:pt x="21398" y="0"/>
                    </a:lnTo>
                    <a:lnTo>
                      <a:pt x="21600" y="15061"/>
                    </a:lnTo>
                    <a:lnTo>
                      <a:pt x="12743" y="21011"/>
                    </a:lnTo>
                    <a:lnTo>
                      <a:pt x="18" y="21600"/>
                    </a:lnTo>
                    <a:lnTo>
                      <a:pt x="0" y="5422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53" name="Shape 989">
                <a:extLst>
                  <a:ext uri="{FF2B5EF4-FFF2-40B4-BE49-F238E27FC236}">
                    <a16:creationId xmlns:a16="http://schemas.microsoft.com/office/drawing/2014/main" id="{B80ED84E-DC1B-70DB-CA8E-7EDE84F9CB0A}"/>
                  </a:ext>
                </a:extLst>
              </p:cNvPr>
              <p:cNvSpPr/>
              <p:nvPr/>
            </p:nvSpPr>
            <p:spPr>
              <a:xfrm>
                <a:off x="5430617" y="6926370"/>
                <a:ext cx="749337" cy="357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660"/>
                    </a:moveTo>
                    <a:lnTo>
                      <a:pt x="8234" y="512"/>
                    </a:lnTo>
                    <a:lnTo>
                      <a:pt x="21425" y="0"/>
                    </a:lnTo>
                    <a:lnTo>
                      <a:pt x="21600" y="14536"/>
                    </a:lnTo>
                    <a:lnTo>
                      <a:pt x="12844" y="21019"/>
                    </a:lnTo>
                    <a:lnTo>
                      <a:pt x="19" y="21600"/>
                    </a:lnTo>
                    <a:lnTo>
                      <a:pt x="0" y="566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54" name="Shape 990">
                <a:extLst>
                  <a:ext uri="{FF2B5EF4-FFF2-40B4-BE49-F238E27FC236}">
                    <a16:creationId xmlns:a16="http://schemas.microsoft.com/office/drawing/2014/main" id="{FB476932-C91F-0209-7B07-AF01BCACD90A}"/>
                  </a:ext>
                </a:extLst>
              </p:cNvPr>
              <p:cNvSpPr/>
              <p:nvPr/>
            </p:nvSpPr>
            <p:spPr>
              <a:xfrm>
                <a:off x="6548450" y="6931568"/>
                <a:ext cx="749338" cy="357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660"/>
                    </a:moveTo>
                    <a:lnTo>
                      <a:pt x="8234" y="512"/>
                    </a:lnTo>
                    <a:lnTo>
                      <a:pt x="21425" y="0"/>
                    </a:lnTo>
                    <a:lnTo>
                      <a:pt x="21600" y="14536"/>
                    </a:lnTo>
                    <a:lnTo>
                      <a:pt x="12844" y="21019"/>
                    </a:lnTo>
                    <a:lnTo>
                      <a:pt x="19" y="21600"/>
                    </a:lnTo>
                    <a:lnTo>
                      <a:pt x="0" y="566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55" name="Shape 991">
                <a:extLst>
                  <a:ext uri="{FF2B5EF4-FFF2-40B4-BE49-F238E27FC236}">
                    <a16:creationId xmlns:a16="http://schemas.microsoft.com/office/drawing/2014/main" id="{E3B9B8C7-145E-13B8-917E-5A00D98AE749}"/>
                  </a:ext>
                </a:extLst>
              </p:cNvPr>
              <p:cNvSpPr/>
              <p:nvPr/>
            </p:nvSpPr>
            <p:spPr>
              <a:xfrm>
                <a:off x="2665211" y="6922182"/>
                <a:ext cx="1025190" cy="358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65" y="0"/>
                    </a:moveTo>
                    <a:lnTo>
                      <a:pt x="21600" y="19627"/>
                    </a:lnTo>
                    <a:lnTo>
                      <a:pt x="19173" y="21600"/>
                    </a:lnTo>
                    <a:lnTo>
                      <a:pt x="121" y="21528"/>
                    </a:lnTo>
                    <a:lnTo>
                      <a:pt x="0" y="1502"/>
                    </a:lnTo>
                    <a:lnTo>
                      <a:pt x="21565" y="0"/>
                    </a:lnTo>
                    <a:close/>
                  </a:path>
                </a:pathLst>
              </a:custGeom>
              <a:grpFill/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56" name="Shape 992">
                <a:extLst>
                  <a:ext uri="{FF2B5EF4-FFF2-40B4-BE49-F238E27FC236}">
                    <a16:creationId xmlns:a16="http://schemas.microsoft.com/office/drawing/2014/main" id="{380528C5-FB1C-364F-26BE-44D98AEC4F70}"/>
                  </a:ext>
                </a:extLst>
              </p:cNvPr>
              <p:cNvSpPr/>
              <p:nvPr/>
            </p:nvSpPr>
            <p:spPr>
              <a:xfrm>
                <a:off x="3054050" y="6793797"/>
                <a:ext cx="629742" cy="1706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978"/>
                    </a:moveTo>
                    <a:lnTo>
                      <a:pt x="14670" y="14638"/>
                    </a:lnTo>
                    <a:lnTo>
                      <a:pt x="14750" y="365"/>
                    </a:lnTo>
                    <a:lnTo>
                      <a:pt x="8" y="0"/>
                    </a:lnTo>
                    <a:lnTo>
                      <a:pt x="6" y="16459"/>
                    </a:lnTo>
                    <a:lnTo>
                      <a:pt x="0" y="21079"/>
                    </a:lnTo>
                    <a:lnTo>
                      <a:pt x="20709" y="21600"/>
                    </a:lnTo>
                    <a:lnTo>
                      <a:pt x="21600" y="16978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57" name="Shape 994">
                <a:extLst>
                  <a:ext uri="{FF2B5EF4-FFF2-40B4-BE49-F238E27FC236}">
                    <a16:creationId xmlns:a16="http://schemas.microsoft.com/office/drawing/2014/main" id="{EF4AA644-139B-1212-AA2C-535B95B598E7}"/>
                  </a:ext>
                </a:extLst>
              </p:cNvPr>
              <p:cNvSpPr/>
              <p:nvPr/>
            </p:nvSpPr>
            <p:spPr>
              <a:xfrm>
                <a:off x="12005840" y="5724079"/>
                <a:ext cx="750226" cy="4166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936" y="21600"/>
                    </a:moveTo>
                    <a:lnTo>
                      <a:pt x="21600" y="12672"/>
                    </a:lnTo>
                    <a:lnTo>
                      <a:pt x="21308" y="508"/>
                    </a:lnTo>
                    <a:lnTo>
                      <a:pt x="9771" y="0"/>
                    </a:lnTo>
                    <a:lnTo>
                      <a:pt x="0" y="8131"/>
                    </a:lnTo>
                    <a:lnTo>
                      <a:pt x="185" y="21395"/>
                    </a:lnTo>
                    <a:lnTo>
                      <a:pt x="12936" y="216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58" name="Shape 995">
                <a:extLst>
                  <a:ext uri="{FF2B5EF4-FFF2-40B4-BE49-F238E27FC236}">
                    <a16:creationId xmlns:a16="http://schemas.microsoft.com/office/drawing/2014/main" id="{277687D2-947C-D916-7D58-F41CBDB1DF4C}"/>
                  </a:ext>
                </a:extLst>
              </p:cNvPr>
              <p:cNvSpPr/>
              <p:nvPr/>
            </p:nvSpPr>
            <p:spPr>
              <a:xfrm>
                <a:off x="11005607" y="5743207"/>
                <a:ext cx="743787" cy="402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771" y="21152"/>
                    </a:moveTo>
                    <a:lnTo>
                      <a:pt x="21600" y="13399"/>
                    </a:lnTo>
                    <a:lnTo>
                      <a:pt x="21305" y="0"/>
                    </a:lnTo>
                    <a:lnTo>
                      <a:pt x="9404" y="288"/>
                    </a:lnTo>
                    <a:lnTo>
                      <a:pt x="82" y="7884"/>
                    </a:lnTo>
                    <a:lnTo>
                      <a:pt x="0" y="21600"/>
                    </a:lnTo>
                    <a:lnTo>
                      <a:pt x="12771" y="21152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59" name="Shape 996">
                <a:extLst>
                  <a:ext uri="{FF2B5EF4-FFF2-40B4-BE49-F238E27FC236}">
                    <a16:creationId xmlns:a16="http://schemas.microsoft.com/office/drawing/2014/main" id="{32D26F61-260F-2581-5BCE-5A10D009BE46}"/>
                  </a:ext>
                </a:extLst>
              </p:cNvPr>
              <p:cNvSpPr/>
              <p:nvPr/>
            </p:nvSpPr>
            <p:spPr>
              <a:xfrm>
                <a:off x="9993675" y="5767304"/>
                <a:ext cx="758583" cy="374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8" y="21585"/>
                    </a:moveTo>
                    <a:lnTo>
                      <a:pt x="21600" y="13823"/>
                    </a:lnTo>
                    <a:lnTo>
                      <a:pt x="21592" y="320"/>
                    </a:lnTo>
                    <a:lnTo>
                      <a:pt x="8697" y="0"/>
                    </a:lnTo>
                    <a:lnTo>
                      <a:pt x="80" y="6846"/>
                    </a:lnTo>
                    <a:lnTo>
                      <a:pt x="0" y="21600"/>
                    </a:lnTo>
                    <a:lnTo>
                      <a:pt x="13458" y="21585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60" name="Shape 997">
                <a:extLst>
                  <a:ext uri="{FF2B5EF4-FFF2-40B4-BE49-F238E27FC236}">
                    <a16:creationId xmlns:a16="http://schemas.microsoft.com/office/drawing/2014/main" id="{EB3BDB87-C431-3013-822D-F932CE1C72EF}"/>
                  </a:ext>
                </a:extLst>
              </p:cNvPr>
              <p:cNvSpPr/>
              <p:nvPr/>
            </p:nvSpPr>
            <p:spPr>
              <a:xfrm>
                <a:off x="9103667" y="5634808"/>
                <a:ext cx="537529" cy="507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2" y="21600"/>
                    </a:moveTo>
                    <a:lnTo>
                      <a:pt x="0" y="7559"/>
                    </a:lnTo>
                    <a:lnTo>
                      <a:pt x="6256" y="7483"/>
                    </a:lnTo>
                    <a:lnTo>
                      <a:pt x="21600" y="0"/>
                    </a:lnTo>
                    <a:lnTo>
                      <a:pt x="21471" y="20024"/>
                    </a:lnTo>
                    <a:lnTo>
                      <a:pt x="17290" y="21316"/>
                    </a:lnTo>
                    <a:lnTo>
                      <a:pt x="82" y="216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61" name="Shape 998">
                <a:extLst>
                  <a:ext uri="{FF2B5EF4-FFF2-40B4-BE49-F238E27FC236}">
                    <a16:creationId xmlns:a16="http://schemas.microsoft.com/office/drawing/2014/main" id="{DC8D5551-8F9C-5508-743F-21DCFD7A02CF}"/>
                  </a:ext>
                </a:extLst>
              </p:cNvPr>
              <p:cNvSpPr/>
              <p:nvPr/>
            </p:nvSpPr>
            <p:spPr>
              <a:xfrm>
                <a:off x="10363111" y="5180140"/>
                <a:ext cx="882947" cy="492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4" y="0"/>
                    </a:moveTo>
                    <a:lnTo>
                      <a:pt x="0" y="21600"/>
                    </a:lnTo>
                    <a:lnTo>
                      <a:pt x="10232" y="21527"/>
                    </a:lnTo>
                    <a:lnTo>
                      <a:pt x="21600" y="12889"/>
                    </a:lnTo>
                    <a:lnTo>
                      <a:pt x="21426" y="4848"/>
                    </a:lnTo>
                    <a:lnTo>
                      <a:pt x="2514" y="4747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62" name="Shape 999">
                <a:extLst>
                  <a:ext uri="{FF2B5EF4-FFF2-40B4-BE49-F238E27FC236}">
                    <a16:creationId xmlns:a16="http://schemas.microsoft.com/office/drawing/2014/main" id="{A4753B68-DEF5-9D76-9F66-770074A60D54}"/>
                  </a:ext>
                </a:extLst>
              </p:cNvPr>
              <p:cNvSpPr/>
              <p:nvPr/>
            </p:nvSpPr>
            <p:spPr>
              <a:xfrm>
                <a:off x="11482435" y="5292758"/>
                <a:ext cx="1012734" cy="381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7" y="3150"/>
                    </a:moveTo>
                    <a:lnTo>
                      <a:pt x="21600" y="0"/>
                    </a:lnTo>
                    <a:lnTo>
                      <a:pt x="21600" y="17961"/>
                    </a:lnTo>
                    <a:lnTo>
                      <a:pt x="18611" y="21520"/>
                    </a:lnTo>
                    <a:lnTo>
                      <a:pt x="0" y="21600"/>
                    </a:lnTo>
                    <a:lnTo>
                      <a:pt x="97" y="315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63" name="Shape 1000">
                <a:extLst>
                  <a:ext uri="{FF2B5EF4-FFF2-40B4-BE49-F238E27FC236}">
                    <a16:creationId xmlns:a16="http://schemas.microsoft.com/office/drawing/2014/main" id="{2CDF39EC-7AD1-8179-A170-3C05152BAC39}"/>
                  </a:ext>
                </a:extLst>
              </p:cNvPr>
              <p:cNvSpPr/>
              <p:nvPr/>
            </p:nvSpPr>
            <p:spPr>
              <a:xfrm>
                <a:off x="12822968" y="5201674"/>
                <a:ext cx="720280" cy="4761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547"/>
                    </a:moveTo>
                    <a:lnTo>
                      <a:pt x="0" y="21600"/>
                    </a:lnTo>
                    <a:lnTo>
                      <a:pt x="6301" y="21600"/>
                    </a:lnTo>
                    <a:lnTo>
                      <a:pt x="21546" y="8829"/>
                    </a:lnTo>
                    <a:lnTo>
                      <a:pt x="21600" y="0"/>
                    </a:lnTo>
                    <a:lnTo>
                      <a:pt x="0" y="5547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64" name="Shape 1002">
                <a:extLst>
                  <a:ext uri="{FF2B5EF4-FFF2-40B4-BE49-F238E27FC236}">
                    <a16:creationId xmlns:a16="http://schemas.microsoft.com/office/drawing/2014/main" id="{E1C65944-1B03-7BBA-3693-6A4F523B9350}"/>
                  </a:ext>
                </a:extLst>
              </p:cNvPr>
              <p:cNvSpPr/>
              <p:nvPr/>
            </p:nvSpPr>
            <p:spPr>
              <a:xfrm>
                <a:off x="9983522" y="4126375"/>
                <a:ext cx="911522" cy="3841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4" y="7612"/>
                    </a:moveTo>
                    <a:lnTo>
                      <a:pt x="11326" y="0"/>
                    </a:lnTo>
                    <a:lnTo>
                      <a:pt x="21600" y="521"/>
                    </a:lnTo>
                    <a:lnTo>
                      <a:pt x="21600" y="13679"/>
                    </a:lnTo>
                    <a:lnTo>
                      <a:pt x="10400" y="21600"/>
                    </a:lnTo>
                    <a:lnTo>
                      <a:pt x="0" y="21441"/>
                    </a:lnTo>
                    <a:lnTo>
                      <a:pt x="114" y="7612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65" name="Shape 1003">
                <a:extLst>
                  <a:ext uri="{FF2B5EF4-FFF2-40B4-BE49-F238E27FC236}">
                    <a16:creationId xmlns:a16="http://schemas.microsoft.com/office/drawing/2014/main" id="{FB4830B0-EE46-DC50-AA51-64358CC6FC0A}"/>
                  </a:ext>
                </a:extLst>
              </p:cNvPr>
              <p:cNvSpPr/>
              <p:nvPr/>
            </p:nvSpPr>
            <p:spPr>
              <a:xfrm>
                <a:off x="8768467" y="3973554"/>
                <a:ext cx="814809" cy="5308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" y="21600"/>
                    </a:moveTo>
                    <a:lnTo>
                      <a:pt x="15131" y="21553"/>
                    </a:lnTo>
                    <a:lnTo>
                      <a:pt x="21576" y="19123"/>
                    </a:lnTo>
                    <a:lnTo>
                      <a:pt x="21600" y="0"/>
                    </a:lnTo>
                    <a:lnTo>
                      <a:pt x="0" y="3789"/>
                    </a:lnTo>
                    <a:lnTo>
                      <a:pt x="23" y="216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66" name="Shape 1005">
                <a:extLst>
                  <a:ext uri="{FF2B5EF4-FFF2-40B4-BE49-F238E27FC236}">
                    <a16:creationId xmlns:a16="http://schemas.microsoft.com/office/drawing/2014/main" id="{68520BC8-6893-ADCD-1456-DCED61487D38}"/>
                  </a:ext>
                </a:extLst>
              </p:cNvPr>
              <p:cNvSpPr/>
              <p:nvPr/>
            </p:nvSpPr>
            <p:spPr>
              <a:xfrm>
                <a:off x="5490366" y="3996279"/>
                <a:ext cx="898955" cy="2550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1" y="277"/>
                    </a:moveTo>
                    <a:lnTo>
                      <a:pt x="21431" y="0"/>
                    </a:lnTo>
                    <a:lnTo>
                      <a:pt x="21600" y="14815"/>
                    </a:lnTo>
                    <a:lnTo>
                      <a:pt x="10322" y="21573"/>
                    </a:lnTo>
                    <a:lnTo>
                      <a:pt x="0" y="21600"/>
                    </a:lnTo>
                    <a:lnTo>
                      <a:pt x="71" y="277"/>
                    </a:lnTo>
                    <a:close/>
                  </a:path>
                </a:pathLst>
              </a:custGeom>
              <a:grpFill/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67" name="Shape 1006">
                <a:extLst>
                  <a:ext uri="{FF2B5EF4-FFF2-40B4-BE49-F238E27FC236}">
                    <a16:creationId xmlns:a16="http://schemas.microsoft.com/office/drawing/2014/main" id="{32094578-4B02-0EF3-0F45-AAB1D4F66699}"/>
                  </a:ext>
                </a:extLst>
              </p:cNvPr>
              <p:cNvSpPr/>
              <p:nvPr/>
            </p:nvSpPr>
            <p:spPr>
              <a:xfrm>
                <a:off x="4464259" y="3987038"/>
                <a:ext cx="852163" cy="208278"/>
              </a:xfrm>
              <a:prstGeom prst="rect">
                <a:avLst/>
              </a:prstGeom>
              <a:grpFill/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68" name="Shape 1007">
                <a:extLst>
                  <a:ext uri="{FF2B5EF4-FFF2-40B4-BE49-F238E27FC236}">
                    <a16:creationId xmlns:a16="http://schemas.microsoft.com/office/drawing/2014/main" id="{C6E03C07-B7BC-231D-D15D-CE6629C9D109}"/>
                  </a:ext>
                </a:extLst>
              </p:cNvPr>
              <p:cNvSpPr/>
              <p:nvPr/>
            </p:nvSpPr>
            <p:spPr>
              <a:xfrm>
                <a:off x="5477736" y="4023670"/>
                <a:ext cx="916310" cy="69222"/>
              </a:xfrm>
              <a:prstGeom prst="rect">
                <a:avLst/>
              </a:prstGeom>
              <a:grpFill/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69" name="Shape 1009">
                <a:extLst>
                  <a:ext uri="{FF2B5EF4-FFF2-40B4-BE49-F238E27FC236}">
                    <a16:creationId xmlns:a16="http://schemas.microsoft.com/office/drawing/2014/main" id="{FAB4ACBE-8249-6311-B542-DDEF62CD1D00}"/>
                  </a:ext>
                </a:extLst>
              </p:cNvPr>
              <p:cNvSpPr/>
              <p:nvPr/>
            </p:nvSpPr>
            <p:spPr>
              <a:xfrm>
                <a:off x="5450258" y="5341605"/>
                <a:ext cx="306819" cy="167974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  <p:txBody>
              <a:bodyPr lIns="67677" tIns="67677" rIns="67677" bIns="67677" anchor="ctr"/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pic>
            <p:nvPicPr>
              <p:cNvPr id="70" name="A1_d1.png">
                <a:extLst>
                  <a:ext uri="{FF2B5EF4-FFF2-40B4-BE49-F238E27FC236}">
                    <a16:creationId xmlns:a16="http://schemas.microsoft.com/office/drawing/2014/main" id="{6175A533-236E-9CA4-DE57-12C120D9D2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04083" y="5084344"/>
                <a:ext cx="903470" cy="837952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71" name="A1_d2.png">
                <a:extLst>
                  <a:ext uri="{FF2B5EF4-FFF2-40B4-BE49-F238E27FC236}">
                    <a16:creationId xmlns:a16="http://schemas.microsoft.com/office/drawing/2014/main" id="{1D2DFEDF-5101-7636-C355-B691155651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5781" y="5580038"/>
                <a:ext cx="760899" cy="335341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72" name="A1_d3.png">
                <a:extLst>
                  <a:ext uri="{FF2B5EF4-FFF2-40B4-BE49-F238E27FC236}">
                    <a16:creationId xmlns:a16="http://schemas.microsoft.com/office/drawing/2014/main" id="{C02FF875-9D3F-6120-FB25-646217AF0E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81121" y="5581001"/>
                <a:ext cx="731978" cy="324232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73" name="A1_d4.png">
                <a:extLst>
                  <a:ext uri="{FF2B5EF4-FFF2-40B4-BE49-F238E27FC236}">
                    <a16:creationId xmlns:a16="http://schemas.microsoft.com/office/drawing/2014/main" id="{E9813522-B699-5AC9-5F3B-3ED96544F9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49116" y="5551254"/>
                <a:ext cx="778341" cy="344768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74" name="A1_d5.png">
                <a:extLst>
                  <a:ext uri="{FF2B5EF4-FFF2-40B4-BE49-F238E27FC236}">
                    <a16:creationId xmlns:a16="http://schemas.microsoft.com/office/drawing/2014/main" id="{97224F10-37BE-AE1E-E0D2-66F8EC5A91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04807" y="4742364"/>
                <a:ext cx="1047899" cy="813320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75" name="A1_d6.png">
                <a:extLst>
                  <a:ext uri="{FF2B5EF4-FFF2-40B4-BE49-F238E27FC236}">
                    <a16:creationId xmlns:a16="http://schemas.microsoft.com/office/drawing/2014/main" id="{DA4EC15D-37F9-8724-89D9-27FA22C725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44562" y="4857923"/>
                <a:ext cx="741157" cy="693670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76" name="A1_d7.png">
                <a:extLst>
                  <a:ext uri="{FF2B5EF4-FFF2-40B4-BE49-F238E27FC236}">
                    <a16:creationId xmlns:a16="http://schemas.microsoft.com/office/drawing/2014/main" id="{4B996646-25F2-5283-21E8-EA82C77B3E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38707" y="4896463"/>
                <a:ext cx="546874" cy="650710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77" name="A2_d1.png">
                <a:extLst>
                  <a:ext uri="{FF2B5EF4-FFF2-40B4-BE49-F238E27FC236}">
                    <a16:creationId xmlns:a16="http://schemas.microsoft.com/office/drawing/2014/main" id="{C6589E8A-6B45-50FA-0D1E-477D1121F6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0690" y="6481116"/>
                <a:ext cx="1044325" cy="803720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78" name="A2_d2.png">
                <a:extLst>
                  <a:ext uri="{FF2B5EF4-FFF2-40B4-BE49-F238E27FC236}">
                    <a16:creationId xmlns:a16="http://schemas.microsoft.com/office/drawing/2014/main" id="{3DE427E7-0B3F-AEBA-24A8-A71E943975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85087" y="6938472"/>
                <a:ext cx="774094" cy="368864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79" name="A2_d3.png">
                <a:extLst>
                  <a:ext uri="{FF2B5EF4-FFF2-40B4-BE49-F238E27FC236}">
                    <a16:creationId xmlns:a16="http://schemas.microsoft.com/office/drawing/2014/main" id="{47CE4470-D980-DDCF-FB6F-8F6C0CF0E0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15451" y="6917358"/>
                <a:ext cx="776107" cy="380240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80" name="A2_d4.png">
                <a:extLst>
                  <a:ext uri="{FF2B5EF4-FFF2-40B4-BE49-F238E27FC236}">
                    <a16:creationId xmlns:a16="http://schemas.microsoft.com/office/drawing/2014/main" id="{CE98DDA2-A165-4DFF-8652-2966ED001C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41397" y="6923204"/>
                <a:ext cx="760458" cy="381080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81" name="A2_d5.png">
                <a:extLst>
                  <a:ext uri="{FF2B5EF4-FFF2-40B4-BE49-F238E27FC236}">
                    <a16:creationId xmlns:a16="http://schemas.microsoft.com/office/drawing/2014/main" id="{6C2CBC75-1C61-85A7-CDCE-C2C60DCEEE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99625" y="6017653"/>
                <a:ext cx="872408" cy="826758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82" name="A2_d6.png">
                <a:extLst>
                  <a:ext uri="{FF2B5EF4-FFF2-40B4-BE49-F238E27FC236}">
                    <a16:creationId xmlns:a16="http://schemas.microsoft.com/office/drawing/2014/main" id="{35D33D8E-0A21-83F0-79F8-4CC98652DE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26847" y="6035814"/>
                <a:ext cx="865918" cy="822203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83" name="A2_d7.png">
                <a:extLst>
                  <a:ext uri="{FF2B5EF4-FFF2-40B4-BE49-F238E27FC236}">
                    <a16:creationId xmlns:a16="http://schemas.microsoft.com/office/drawing/2014/main" id="{103A7699-E187-F9AD-266B-6416A724E3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11275" y="6084280"/>
                <a:ext cx="825984" cy="764547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84" name="A2_d8.png">
                <a:extLst>
                  <a:ext uri="{FF2B5EF4-FFF2-40B4-BE49-F238E27FC236}">
                    <a16:creationId xmlns:a16="http://schemas.microsoft.com/office/drawing/2014/main" id="{2C70B620-E8F2-6047-3B79-64440DAB21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66115" y="6507317"/>
                <a:ext cx="774666" cy="362205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85" name="A3_d1.png">
                <a:extLst>
                  <a:ext uri="{FF2B5EF4-FFF2-40B4-BE49-F238E27FC236}">
                    <a16:creationId xmlns:a16="http://schemas.microsoft.com/office/drawing/2014/main" id="{87E10CC3-1758-335B-0C08-BB4C27B3F2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094565" y="5491787"/>
                <a:ext cx="554557" cy="653523"/>
              </a:xfrm>
              <a:prstGeom prst="rect">
                <a:avLst/>
              </a:prstGeom>
              <a:grpFill/>
              <a:ln w="3175" cap="flat">
                <a:noFill/>
                <a:miter lim="400000"/>
              </a:ln>
              <a:effectLst/>
            </p:spPr>
          </p:pic>
          <p:sp>
            <p:nvSpPr>
              <p:cNvPr id="86" name="Shape 1026">
                <a:extLst>
                  <a:ext uri="{FF2B5EF4-FFF2-40B4-BE49-F238E27FC236}">
                    <a16:creationId xmlns:a16="http://schemas.microsoft.com/office/drawing/2014/main" id="{2D75718B-E487-3549-A1EB-86D08C625D62}"/>
                  </a:ext>
                </a:extLst>
              </p:cNvPr>
              <p:cNvSpPr/>
              <p:nvPr/>
            </p:nvSpPr>
            <p:spPr>
              <a:xfrm>
                <a:off x="9262754" y="5501380"/>
                <a:ext cx="384666" cy="353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5716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12700" cap="flat">
                <a:noFill/>
                <a:prstDash val="solid"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pic>
            <p:nvPicPr>
              <p:cNvPr id="87" name="A3_d2.png">
                <a:extLst>
                  <a:ext uri="{FF2B5EF4-FFF2-40B4-BE49-F238E27FC236}">
                    <a16:creationId xmlns:a16="http://schemas.microsoft.com/office/drawing/2014/main" id="{6302A729-11C3-31CD-2A65-5544E64EDA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003000" y="5768195"/>
                <a:ext cx="755904" cy="388030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88" name="A3_d3.png">
                <a:extLst>
                  <a:ext uri="{FF2B5EF4-FFF2-40B4-BE49-F238E27FC236}">
                    <a16:creationId xmlns:a16="http://schemas.microsoft.com/office/drawing/2014/main" id="{BC420012-ED90-F240-7262-3210E8D01F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010268" y="5754043"/>
                <a:ext cx="735720" cy="402659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89" name="A3_d4.png">
                <a:extLst>
                  <a:ext uri="{FF2B5EF4-FFF2-40B4-BE49-F238E27FC236}">
                    <a16:creationId xmlns:a16="http://schemas.microsoft.com/office/drawing/2014/main" id="{BF5A607E-55F9-A567-789F-76D4ED9947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97417" y="5723664"/>
                <a:ext cx="762907" cy="429136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90" name="A3_d5.png">
                <a:extLst>
                  <a:ext uri="{FF2B5EF4-FFF2-40B4-BE49-F238E27FC236}">
                    <a16:creationId xmlns:a16="http://schemas.microsoft.com/office/drawing/2014/main" id="{3ACB20B0-992A-4419-E4E4-729919BBEB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811065" y="4841094"/>
                <a:ext cx="752610" cy="845610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91" name="A3_d6.png">
                <a:extLst>
                  <a:ext uri="{FF2B5EF4-FFF2-40B4-BE49-F238E27FC236}">
                    <a16:creationId xmlns:a16="http://schemas.microsoft.com/office/drawing/2014/main" id="{56956586-5CBE-96C7-132F-CA80ABF5D0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469517" y="4871116"/>
                <a:ext cx="1026422" cy="810069"/>
              </a:xfrm>
              <a:prstGeom prst="rect">
                <a:avLst/>
              </a:prstGeom>
              <a:grpFill/>
              <a:ln w="3175" cap="flat">
                <a:noFill/>
                <a:miter lim="400000"/>
              </a:ln>
              <a:effectLst/>
            </p:spPr>
          </p:pic>
          <p:sp>
            <p:nvSpPr>
              <p:cNvPr id="92" name="Shape 1033">
                <a:extLst>
                  <a:ext uri="{FF2B5EF4-FFF2-40B4-BE49-F238E27FC236}">
                    <a16:creationId xmlns:a16="http://schemas.microsoft.com/office/drawing/2014/main" id="{6CDE88F5-C326-D9E5-63A1-3892C191B8CB}"/>
                  </a:ext>
                </a:extLst>
              </p:cNvPr>
              <p:cNvSpPr/>
              <p:nvPr/>
            </p:nvSpPr>
            <p:spPr>
              <a:xfrm>
                <a:off x="11858668" y="4879130"/>
                <a:ext cx="422859" cy="457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6278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12700" cap="flat">
                <a:noFill/>
                <a:prstDash val="solid"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/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pic>
            <p:nvPicPr>
              <p:cNvPr id="93" name="A3_d7.png">
                <a:extLst>
                  <a:ext uri="{FF2B5EF4-FFF2-40B4-BE49-F238E27FC236}">
                    <a16:creationId xmlns:a16="http://schemas.microsoft.com/office/drawing/2014/main" id="{3D6BF452-101D-E015-6CF4-99774126CC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64008" y="4835257"/>
                <a:ext cx="898515" cy="848408"/>
              </a:xfrm>
              <a:prstGeom prst="rect">
                <a:avLst/>
              </a:prstGeom>
              <a:grpFill/>
              <a:ln w="3175" cap="flat">
                <a:noFill/>
                <a:miter lim="400000"/>
              </a:ln>
              <a:effectLst/>
            </p:spPr>
          </p:pic>
          <p:sp>
            <p:nvSpPr>
              <p:cNvPr id="94" name="Shape 1036">
                <a:extLst>
                  <a:ext uri="{FF2B5EF4-FFF2-40B4-BE49-F238E27FC236}">
                    <a16:creationId xmlns:a16="http://schemas.microsoft.com/office/drawing/2014/main" id="{FC92F3F5-C816-0D83-FCB8-2933B0D08ED1}"/>
                  </a:ext>
                </a:extLst>
              </p:cNvPr>
              <p:cNvSpPr/>
              <p:nvPr/>
            </p:nvSpPr>
            <p:spPr>
              <a:xfrm>
                <a:off x="10371036" y="4845881"/>
                <a:ext cx="581232" cy="566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5497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12700" cap="flat">
                <a:noFill/>
                <a:prstDash val="solid"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/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pic>
            <p:nvPicPr>
              <p:cNvPr id="95" name="A4_d1.png">
                <a:extLst>
                  <a:ext uri="{FF2B5EF4-FFF2-40B4-BE49-F238E27FC236}">
                    <a16:creationId xmlns:a16="http://schemas.microsoft.com/office/drawing/2014/main" id="{07293C38-7E52-BA99-2612-B0A250B169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47368" y="3761203"/>
                <a:ext cx="841165" cy="752714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96" name="A5_d1.png">
                <a:extLst>
                  <a:ext uri="{FF2B5EF4-FFF2-40B4-BE49-F238E27FC236}">
                    <a16:creationId xmlns:a16="http://schemas.microsoft.com/office/drawing/2014/main" id="{DF86F4F7-6CC1-4483-5D7A-D0974163C0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66577" y="3464817"/>
                <a:ext cx="857048" cy="755394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97" name="A5_d2.png">
                <a:extLst>
                  <a:ext uri="{FF2B5EF4-FFF2-40B4-BE49-F238E27FC236}">
                    <a16:creationId xmlns:a16="http://schemas.microsoft.com/office/drawing/2014/main" id="{341272B8-B07C-AAD8-71CE-B720B4BEEC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82523" y="3922737"/>
                <a:ext cx="913978" cy="336642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  <p:pic>
            <p:nvPicPr>
              <p:cNvPr id="98" name="A4_d2_1.png">
                <a:extLst>
                  <a:ext uri="{FF2B5EF4-FFF2-40B4-BE49-F238E27FC236}">
                    <a16:creationId xmlns:a16="http://schemas.microsoft.com/office/drawing/2014/main" id="{C496E372-E9E1-E41F-B733-3624FEF30B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970182" y="4115018"/>
                <a:ext cx="944862" cy="394424"/>
              </a:xfrm>
              <a:prstGeom prst="rect">
                <a:avLst/>
              </a:prstGeom>
              <a:grpFill/>
              <a:ln w="3175">
                <a:noFill/>
                <a:miter lim="400000"/>
              </a:ln>
            </p:spPr>
          </p:pic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5FCF53F-5F05-8074-A95F-200F62AE5F32}"/>
                </a:ext>
              </a:extLst>
            </p:cNvPr>
            <p:cNvSpPr txBox="1"/>
            <p:nvPr/>
          </p:nvSpPr>
          <p:spPr>
            <a:xfrm>
              <a:off x="458629" y="574982"/>
              <a:ext cx="1120345" cy="489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52400" tIns="121920" rIns="152400" bIns="121920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1500"/>
                </a:spcAft>
                <a:defRPr/>
              </a:pPr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REGION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E83E5B64-56C4-FEA1-4CDA-8CC3A687026A}"/>
              </a:ext>
            </a:extLst>
          </p:cNvPr>
          <p:cNvGrpSpPr/>
          <p:nvPr/>
        </p:nvGrpSpPr>
        <p:grpSpPr>
          <a:xfrm>
            <a:off x="375188" y="2971696"/>
            <a:ext cx="4110149" cy="1117887"/>
            <a:chOff x="450223" y="2794436"/>
            <a:chExt cx="4932179" cy="1341464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BFA809C8-791E-4146-A20B-177DF0CEC212}"/>
                </a:ext>
              </a:extLst>
            </p:cNvPr>
            <p:cNvGrpSpPr/>
            <p:nvPr/>
          </p:nvGrpSpPr>
          <p:grpSpPr>
            <a:xfrm>
              <a:off x="751634" y="3141791"/>
              <a:ext cx="4630768" cy="994109"/>
              <a:chOff x="1706093" y="4292658"/>
              <a:chExt cx="10839650" cy="2326999"/>
            </a:xfrm>
          </p:grpSpPr>
          <p:sp>
            <p:nvSpPr>
              <p:cNvPr id="102" name="Shape 967">
                <a:extLst>
                  <a:ext uri="{FF2B5EF4-FFF2-40B4-BE49-F238E27FC236}">
                    <a16:creationId xmlns:a16="http://schemas.microsoft.com/office/drawing/2014/main" id="{790D6572-1E09-0411-80CE-8B3D326F20F7}"/>
                  </a:ext>
                </a:extLst>
              </p:cNvPr>
              <p:cNvSpPr/>
              <p:nvPr/>
            </p:nvSpPr>
            <p:spPr>
              <a:xfrm>
                <a:off x="1706093" y="5502814"/>
                <a:ext cx="10839650" cy="11168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22" y="40"/>
                    </a:moveTo>
                    <a:lnTo>
                      <a:pt x="21600" y="0"/>
                    </a:lnTo>
                    <a:lnTo>
                      <a:pt x="13723" y="21600"/>
                    </a:lnTo>
                    <a:lnTo>
                      <a:pt x="0" y="21600"/>
                    </a:lnTo>
                    <a:lnTo>
                      <a:pt x="10222" y="40"/>
                    </a:lnTo>
                    <a:close/>
                  </a:path>
                </a:pathLst>
              </a:custGeom>
              <a:solidFill>
                <a:srgbClr val="282828"/>
              </a:solidFill>
              <a:ln w="38100" cap="flat">
                <a:solidFill>
                  <a:srgbClr val="F1F3F3">
                    <a:alpha val="80000"/>
                  </a:srgbClr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marL="0" marR="0" lvl="0" indent="0" defTabSz="914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3" name="Shape 973">
                <a:extLst>
                  <a:ext uri="{FF2B5EF4-FFF2-40B4-BE49-F238E27FC236}">
                    <a16:creationId xmlns:a16="http://schemas.microsoft.com/office/drawing/2014/main" id="{485DB9E3-DC04-724B-B696-6C90A943FCA6}"/>
                  </a:ext>
                </a:extLst>
              </p:cNvPr>
              <p:cNvSpPr/>
              <p:nvPr/>
            </p:nvSpPr>
            <p:spPr>
              <a:xfrm>
                <a:off x="4518439" y="5870078"/>
                <a:ext cx="1417371" cy="6136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9" y="4260"/>
                    </a:moveTo>
                    <a:lnTo>
                      <a:pt x="9574" y="0"/>
                    </a:lnTo>
                    <a:lnTo>
                      <a:pt x="21600" y="283"/>
                    </a:lnTo>
                    <a:lnTo>
                      <a:pt x="21526" y="16762"/>
                    </a:lnTo>
                    <a:lnTo>
                      <a:pt x="12835" y="21509"/>
                    </a:lnTo>
                    <a:lnTo>
                      <a:pt x="0" y="21600"/>
                    </a:lnTo>
                    <a:lnTo>
                      <a:pt x="129" y="4260"/>
                    </a:lnTo>
                    <a:close/>
                  </a:path>
                </a:pathLst>
              </a:custGeom>
              <a:solidFill>
                <a:srgbClr val="2828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marL="0" marR="0" lvl="0" indent="0" defTabSz="914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104" name="Shape 974">
                <a:extLst>
                  <a:ext uri="{FF2B5EF4-FFF2-40B4-BE49-F238E27FC236}">
                    <a16:creationId xmlns:a16="http://schemas.microsoft.com/office/drawing/2014/main" id="{B1625630-C49C-9106-2FD2-8B15B1494FDB}"/>
                  </a:ext>
                </a:extLst>
              </p:cNvPr>
              <p:cNvSpPr/>
              <p:nvPr/>
            </p:nvSpPr>
            <p:spPr>
              <a:xfrm>
                <a:off x="6230862" y="5897072"/>
                <a:ext cx="1344378" cy="5755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6" y="4465"/>
                    </a:moveTo>
                    <a:lnTo>
                      <a:pt x="8301" y="181"/>
                    </a:lnTo>
                    <a:lnTo>
                      <a:pt x="21388" y="0"/>
                    </a:lnTo>
                    <a:lnTo>
                      <a:pt x="21600" y="16158"/>
                    </a:lnTo>
                    <a:lnTo>
                      <a:pt x="12995" y="21503"/>
                    </a:lnTo>
                    <a:lnTo>
                      <a:pt x="0" y="21600"/>
                    </a:lnTo>
                    <a:lnTo>
                      <a:pt x="136" y="4465"/>
                    </a:lnTo>
                    <a:close/>
                  </a:path>
                </a:pathLst>
              </a:custGeom>
              <a:solidFill>
                <a:srgbClr val="2828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marL="0" marR="0" lvl="0" indent="0" defTabSz="914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105" name="Shape 975">
                <a:extLst>
                  <a:ext uri="{FF2B5EF4-FFF2-40B4-BE49-F238E27FC236}">
                    <a16:creationId xmlns:a16="http://schemas.microsoft.com/office/drawing/2014/main" id="{258DBA46-A417-6832-770A-708212D92CD0}"/>
                  </a:ext>
                </a:extLst>
              </p:cNvPr>
              <p:cNvSpPr/>
              <p:nvPr/>
            </p:nvSpPr>
            <p:spPr>
              <a:xfrm>
                <a:off x="7870533" y="5831989"/>
                <a:ext cx="1415341" cy="6162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4305"/>
                    </a:moveTo>
                    <a:lnTo>
                      <a:pt x="7756" y="304"/>
                    </a:lnTo>
                    <a:lnTo>
                      <a:pt x="21512" y="0"/>
                    </a:lnTo>
                    <a:lnTo>
                      <a:pt x="21600" y="16573"/>
                    </a:lnTo>
                    <a:lnTo>
                      <a:pt x="12948" y="21595"/>
                    </a:lnTo>
                    <a:lnTo>
                      <a:pt x="8" y="21600"/>
                    </a:lnTo>
                    <a:lnTo>
                      <a:pt x="0" y="4305"/>
                    </a:lnTo>
                    <a:close/>
                  </a:path>
                </a:pathLst>
              </a:custGeom>
              <a:solidFill>
                <a:srgbClr val="2828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marL="0" marR="0" lvl="0" indent="0" defTabSz="914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106" name="Shape 977">
                <a:extLst>
                  <a:ext uri="{FF2B5EF4-FFF2-40B4-BE49-F238E27FC236}">
                    <a16:creationId xmlns:a16="http://schemas.microsoft.com/office/drawing/2014/main" id="{CC65D1DD-7BFC-DAA4-441E-BFB196C69116}"/>
                  </a:ext>
                </a:extLst>
              </p:cNvPr>
              <p:cNvSpPr/>
              <p:nvPr/>
            </p:nvSpPr>
            <p:spPr>
              <a:xfrm>
                <a:off x="9478011" y="5115271"/>
                <a:ext cx="1928883" cy="6816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4" y="1334"/>
                    </a:moveTo>
                    <a:lnTo>
                      <a:pt x="21526" y="0"/>
                    </a:lnTo>
                    <a:lnTo>
                      <a:pt x="21600" y="19672"/>
                    </a:lnTo>
                    <a:lnTo>
                      <a:pt x="18825" y="21461"/>
                    </a:lnTo>
                    <a:lnTo>
                      <a:pt x="0" y="21600"/>
                    </a:lnTo>
                    <a:lnTo>
                      <a:pt x="84" y="1334"/>
                    </a:lnTo>
                    <a:close/>
                  </a:path>
                </a:pathLst>
              </a:custGeom>
              <a:solidFill>
                <a:srgbClr val="282828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marL="0" marR="0" lvl="0" indent="0" defTabSz="914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107" name="Shape 978">
                <a:extLst>
                  <a:ext uri="{FF2B5EF4-FFF2-40B4-BE49-F238E27FC236}">
                    <a16:creationId xmlns:a16="http://schemas.microsoft.com/office/drawing/2014/main" id="{C6796FD8-C17B-0C89-2376-692FC715138A}"/>
                  </a:ext>
                </a:extLst>
              </p:cNvPr>
              <p:cNvSpPr/>
              <p:nvPr/>
            </p:nvSpPr>
            <p:spPr>
              <a:xfrm>
                <a:off x="7671079" y="5137526"/>
                <a:ext cx="1376499" cy="6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" y="0"/>
                    </a:moveTo>
                    <a:lnTo>
                      <a:pt x="21308" y="869"/>
                    </a:lnTo>
                    <a:lnTo>
                      <a:pt x="21600" y="14906"/>
                    </a:lnTo>
                    <a:lnTo>
                      <a:pt x="6176" y="21600"/>
                    </a:lnTo>
                    <a:lnTo>
                      <a:pt x="0" y="21289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282828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marL="0" marR="0" lvl="0" indent="0" defTabSz="914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108" name="Shape 979">
                <a:extLst>
                  <a:ext uri="{FF2B5EF4-FFF2-40B4-BE49-F238E27FC236}">
                    <a16:creationId xmlns:a16="http://schemas.microsoft.com/office/drawing/2014/main" id="{1BE3082D-B7CC-2C40-F102-6937A574DC26}"/>
                  </a:ext>
                </a:extLst>
              </p:cNvPr>
              <p:cNvSpPr/>
              <p:nvPr/>
            </p:nvSpPr>
            <p:spPr>
              <a:xfrm>
                <a:off x="6178225" y="5152503"/>
                <a:ext cx="984730" cy="6395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5" y="0"/>
                    </a:moveTo>
                    <a:lnTo>
                      <a:pt x="21234" y="522"/>
                    </a:lnTo>
                    <a:lnTo>
                      <a:pt x="21600" y="20189"/>
                    </a:lnTo>
                    <a:lnTo>
                      <a:pt x="16900" y="21590"/>
                    </a:lnTo>
                    <a:lnTo>
                      <a:pt x="0" y="21600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282828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marL="0" marR="0" lvl="0" indent="0" defTabSz="914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109" name="Shape 980">
                <a:extLst>
                  <a:ext uri="{FF2B5EF4-FFF2-40B4-BE49-F238E27FC236}">
                    <a16:creationId xmlns:a16="http://schemas.microsoft.com/office/drawing/2014/main" id="{C31A468D-7901-C430-1CE0-42EEBD73AE53}"/>
                  </a:ext>
                </a:extLst>
              </p:cNvPr>
              <p:cNvSpPr/>
              <p:nvPr/>
            </p:nvSpPr>
            <p:spPr>
              <a:xfrm>
                <a:off x="2698216" y="5871033"/>
                <a:ext cx="1680800" cy="6395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" y="0"/>
                    </a:moveTo>
                    <a:lnTo>
                      <a:pt x="10179" y="392"/>
                    </a:lnTo>
                    <a:lnTo>
                      <a:pt x="21600" y="14587"/>
                    </a:lnTo>
                    <a:lnTo>
                      <a:pt x="9901" y="21590"/>
                    </a:lnTo>
                    <a:lnTo>
                      <a:pt x="0" y="21600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282828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marL="0" marR="0" lvl="0" indent="0" defTabSz="914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110" name="Shape 981">
                <a:extLst>
                  <a:ext uri="{FF2B5EF4-FFF2-40B4-BE49-F238E27FC236}">
                    <a16:creationId xmlns:a16="http://schemas.microsoft.com/office/drawing/2014/main" id="{2E6E112B-E2E3-1BE7-D325-19F204E7A0F0}"/>
                  </a:ext>
                </a:extLst>
              </p:cNvPr>
              <p:cNvSpPr/>
              <p:nvPr/>
            </p:nvSpPr>
            <p:spPr>
              <a:xfrm>
                <a:off x="3205341" y="5903847"/>
                <a:ext cx="1203562" cy="4120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521"/>
                    </a:moveTo>
                    <a:lnTo>
                      <a:pt x="21081" y="0"/>
                    </a:lnTo>
                    <a:lnTo>
                      <a:pt x="21600" y="21600"/>
                    </a:lnTo>
                    <a:lnTo>
                      <a:pt x="1662" y="21600"/>
                    </a:lnTo>
                    <a:lnTo>
                      <a:pt x="0" y="6521"/>
                    </a:lnTo>
                    <a:close/>
                  </a:path>
                </a:pathLst>
              </a:custGeom>
              <a:solidFill>
                <a:srgbClr val="282828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marL="0" marR="0" lvl="0" indent="0" defTabSz="914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111" name="Shape 1009">
                <a:extLst>
                  <a:ext uri="{FF2B5EF4-FFF2-40B4-BE49-F238E27FC236}">
                    <a16:creationId xmlns:a16="http://schemas.microsoft.com/office/drawing/2014/main" id="{F491212F-F99A-D359-28AD-0041758025FE}"/>
                  </a:ext>
                </a:extLst>
              </p:cNvPr>
              <p:cNvSpPr/>
              <p:nvPr/>
            </p:nvSpPr>
            <p:spPr>
              <a:xfrm>
                <a:off x="10862127" y="5417570"/>
                <a:ext cx="575971" cy="315328"/>
              </a:xfrm>
              <a:prstGeom prst="rect">
                <a:avLst/>
              </a:prstGeom>
              <a:solidFill>
                <a:srgbClr val="282828"/>
              </a:solidFill>
              <a:ln w="3175">
                <a:miter lim="400000"/>
              </a:ln>
            </p:spPr>
            <p:txBody>
              <a:bodyPr lIns="67677" tIns="67677" rIns="67677" bIns="67677" anchor="ctr"/>
              <a:lstStyle/>
              <a:p>
                <a:pPr marL="0" marR="0" lvl="0" indent="0" defTabSz="914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pic>
            <p:nvPicPr>
              <p:cNvPr id="112" name="A1_d1.png">
                <a:extLst>
                  <a:ext uri="{FF2B5EF4-FFF2-40B4-BE49-F238E27FC236}">
                    <a16:creationId xmlns:a16="http://schemas.microsoft.com/office/drawing/2014/main" id="{3CE88FB4-363C-555B-5E6D-15DE9BFD18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03358" y="4934634"/>
                <a:ext cx="1696021" cy="1573027"/>
              </a:xfrm>
              <a:prstGeom prst="rect">
                <a:avLst/>
              </a:prstGeom>
              <a:ln w="3175">
                <a:miter lim="400000"/>
              </a:ln>
            </p:spPr>
          </p:pic>
          <p:pic>
            <p:nvPicPr>
              <p:cNvPr id="113" name="A1_d2.png">
                <a:extLst>
                  <a:ext uri="{FF2B5EF4-FFF2-40B4-BE49-F238E27FC236}">
                    <a16:creationId xmlns:a16="http://schemas.microsoft.com/office/drawing/2014/main" id="{38D44BF9-4270-BCE5-26F8-0F0BE9AD11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8686" y="5865168"/>
                <a:ext cx="1428382" cy="629510"/>
              </a:xfrm>
              <a:prstGeom prst="rect">
                <a:avLst/>
              </a:prstGeom>
              <a:ln w="3175">
                <a:miter lim="400000"/>
              </a:ln>
            </p:spPr>
          </p:pic>
          <p:pic>
            <p:nvPicPr>
              <p:cNvPr id="114" name="A1_d3.png">
                <a:extLst>
                  <a:ext uri="{FF2B5EF4-FFF2-40B4-BE49-F238E27FC236}">
                    <a16:creationId xmlns:a16="http://schemas.microsoft.com/office/drawing/2014/main" id="{4EBC5E91-05AF-92B6-2240-B68385EEB9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26989" y="5866972"/>
                <a:ext cx="1374090" cy="608658"/>
              </a:xfrm>
              <a:prstGeom prst="rect">
                <a:avLst/>
              </a:prstGeom>
              <a:ln w="3175">
                <a:miter lim="400000"/>
              </a:ln>
            </p:spPr>
          </p:pic>
          <p:pic>
            <p:nvPicPr>
              <p:cNvPr id="115" name="A1_d4.png">
                <a:extLst>
                  <a:ext uri="{FF2B5EF4-FFF2-40B4-BE49-F238E27FC236}">
                    <a16:creationId xmlns:a16="http://schemas.microsoft.com/office/drawing/2014/main" id="{39591F7C-D76F-3575-9AF2-21E3C0C22B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56415" y="5811131"/>
                <a:ext cx="1461123" cy="647210"/>
              </a:xfrm>
              <a:prstGeom prst="rect">
                <a:avLst/>
              </a:prstGeom>
              <a:ln w="3175">
                <a:miter lim="400000"/>
              </a:ln>
            </p:spPr>
          </p:pic>
          <p:pic>
            <p:nvPicPr>
              <p:cNvPr id="116" name="A1_d5.png">
                <a:extLst>
                  <a:ext uri="{FF2B5EF4-FFF2-40B4-BE49-F238E27FC236}">
                    <a16:creationId xmlns:a16="http://schemas.microsoft.com/office/drawing/2014/main" id="{A396EFBE-3A2C-B7D5-10D5-C4586B087C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462745" y="4292658"/>
                <a:ext cx="1967147" cy="1526789"/>
              </a:xfrm>
              <a:prstGeom prst="rect">
                <a:avLst/>
              </a:prstGeom>
              <a:ln w="3175">
                <a:miter lim="400000"/>
              </a:ln>
            </p:spPr>
          </p:pic>
          <p:pic>
            <p:nvPicPr>
              <p:cNvPr id="117" name="A1_d6.png">
                <a:extLst>
                  <a:ext uri="{FF2B5EF4-FFF2-40B4-BE49-F238E27FC236}">
                    <a16:creationId xmlns:a16="http://schemas.microsoft.com/office/drawing/2014/main" id="{D6F210A5-2BCB-0A25-BF88-C3B5E3BC5A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60142" y="4509591"/>
                <a:ext cx="1391322" cy="1302178"/>
              </a:xfrm>
              <a:prstGeom prst="rect">
                <a:avLst/>
              </a:prstGeom>
              <a:ln w="3175">
                <a:miter lim="400000"/>
              </a:ln>
            </p:spPr>
          </p:pic>
          <p:pic>
            <p:nvPicPr>
              <p:cNvPr id="118" name="A1_d7.png">
                <a:extLst>
                  <a:ext uri="{FF2B5EF4-FFF2-40B4-BE49-F238E27FC236}">
                    <a16:creationId xmlns:a16="http://schemas.microsoft.com/office/drawing/2014/main" id="{41F84FEE-3AD4-F6C2-1A28-621B739254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47368" y="4581939"/>
                <a:ext cx="1026608" cy="1221531"/>
              </a:xfrm>
              <a:prstGeom prst="rect">
                <a:avLst/>
              </a:prstGeom>
              <a:ln w="3175">
                <a:miter lim="400000"/>
              </a:ln>
            </p:spPr>
          </p:pic>
        </p:grp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8BF290CC-6E8E-BBF9-DF96-7FBE6B71E53F}"/>
                </a:ext>
              </a:extLst>
            </p:cNvPr>
            <p:cNvSpPr txBox="1"/>
            <p:nvPr/>
          </p:nvSpPr>
          <p:spPr>
            <a:xfrm>
              <a:off x="450223" y="2794436"/>
              <a:ext cx="2346446" cy="489443"/>
            </a:xfrm>
            <a:prstGeom prst="rect">
              <a:avLst/>
            </a:prstGeom>
            <a:noFill/>
          </p:spPr>
          <p:txBody>
            <a:bodyPr wrap="square" lIns="152400" tIns="121920" rIns="152400" bIns="12192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AVAILABILITY ZONE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27FD4831-71B0-274D-C337-FD75D576EF33}"/>
              </a:ext>
            </a:extLst>
          </p:cNvPr>
          <p:cNvGrpSpPr/>
          <p:nvPr/>
        </p:nvGrpSpPr>
        <p:grpSpPr>
          <a:xfrm>
            <a:off x="320146" y="4573565"/>
            <a:ext cx="4419889" cy="1958981"/>
            <a:chOff x="384173" y="4856975"/>
            <a:chExt cx="5303867" cy="2350777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D1329397-FEAF-86E1-A8E9-78FE720147F7}"/>
                </a:ext>
              </a:extLst>
            </p:cNvPr>
            <p:cNvGrpSpPr/>
            <p:nvPr/>
          </p:nvGrpSpPr>
          <p:grpSpPr>
            <a:xfrm>
              <a:off x="697906" y="5729541"/>
              <a:ext cx="1277064" cy="1184452"/>
              <a:chOff x="4955641" y="2254346"/>
              <a:chExt cx="5297642" cy="4913462"/>
            </a:xfrm>
          </p:grpSpPr>
          <p:sp>
            <p:nvSpPr>
              <p:cNvPr id="127" name="Shape 980">
                <a:extLst>
                  <a:ext uri="{FF2B5EF4-FFF2-40B4-BE49-F238E27FC236}">
                    <a16:creationId xmlns:a16="http://schemas.microsoft.com/office/drawing/2014/main" id="{4DB9CB17-26E2-DE31-322E-F90B1067E794}"/>
                  </a:ext>
                </a:extLst>
              </p:cNvPr>
              <p:cNvSpPr/>
              <p:nvPr/>
            </p:nvSpPr>
            <p:spPr>
              <a:xfrm>
                <a:off x="4955641" y="5170128"/>
                <a:ext cx="5297642" cy="1997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" y="0"/>
                    </a:moveTo>
                    <a:lnTo>
                      <a:pt x="10179" y="392"/>
                    </a:lnTo>
                    <a:lnTo>
                      <a:pt x="21600" y="14587"/>
                    </a:lnTo>
                    <a:lnTo>
                      <a:pt x="9901" y="21590"/>
                    </a:lnTo>
                    <a:lnTo>
                      <a:pt x="0" y="21600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282828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sp>
            <p:nvSpPr>
              <p:cNvPr id="128" name="Shape 981">
                <a:extLst>
                  <a:ext uri="{FF2B5EF4-FFF2-40B4-BE49-F238E27FC236}">
                    <a16:creationId xmlns:a16="http://schemas.microsoft.com/office/drawing/2014/main" id="{A480A768-ADAE-2F1E-23E5-922136A1BF81}"/>
                  </a:ext>
                </a:extLst>
              </p:cNvPr>
              <p:cNvSpPr/>
              <p:nvPr/>
            </p:nvSpPr>
            <p:spPr>
              <a:xfrm>
                <a:off x="5462766" y="5685987"/>
                <a:ext cx="4790517" cy="87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521"/>
                    </a:moveTo>
                    <a:lnTo>
                      <a:pt x="21081" y="0"/>
                    </a:lnTo>
                    <a:lnTo>
                      <a:pt x="21600" y="21600"/>
                    </a:lnTo>
                    <a:lnTo>
                      <a:pt x="1662" y="21600"/>
                    </a:lnTo>
                    <a:lnTo>
                      <a:pt x="0" y="6521"/>
                    </a:lnTo>
                    <a:close/>
                  </a:path>
                </a:pathLst>
              </a:custGeom>
              <a:solidFill>
                <a:srgbClr val="282828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67677" tIns="67677" rIns="67677" bIns="67677" numCol="1" anchor="ctr">
                <a:noAutofit/>
              </a:bodyPr>
              <a:lstStyle/>
              <a:p>
                <a:pPr defTabSz="9143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6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/>
                </a:endParaRPr>
              </a:p>
            </p:txBody>
          </p:sp>
          <p:pic>
            <p:nvPicPr>
              <p:cNvPr id="129" name="A1_d1.png">
                <a:extLst>
                  <a:ext uri="{FF2B5EF4-FFF2-40B4-BE49-F238E27FC236}">
                    <a16:creationId xmlns:a16="http://schemas.microsoft.com/office/drawing/2014/main" id="{15479D80-1DB8-C285-426A-2D3EFA6B41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55641" y="2254346"/>
                <a:ext cx="5297642" cy="4913462"/>
              </a:xfrm>
              <a:prstGeom prst="rect">
                <a:avLst/>
              </a:prstGeom>
              <a:ln w="3175">
                <a:miter lim="400000"/>
              </a:ln>
            </p:spPr>
          </p:pic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709324E2-7294-533F-8DA1-BE0CD92054C7}"/>
                </a:ext>
              </a:extLst>
            </p:cNvPr>
            <p:cNvGrpSpPr/>
            <p:nvPr/>
          </p:nvGrpSpPr>
          <p:grpSpPr>
            <a:xfrm>
              <a:off x="2691742" y="5464202"/>
              <a:ext cx="758442" cy="1570190"/>
              <a:chOff x="154169" y="1882337"/>
              <a:chExt cx="2556311" cy="5292287"/>
            </a:xfrm>
          </p:grpSpPr>
          <p:pic>
            <p:nvPicPr>
              <p:cNvPr id="124" name="Picture 123">
                <a:extLst>
                  <a:ext uri="{FF2B5EF4-FFF2-40B4-BE49-F238E27FC236}">
                    <a16:creationId xmlns:a16="http://schemas.microsoft.com/office/drawing/2014/main" id="{E0D69B4D-723A-346D-FE5B-616F753C54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154169" y="1882337"/>
                <a:ext cx="2540000" cy="2540000"/>
              </a:xfrm>
              <a:prstGeom prst="rect">
                <a:avLst/>
              </a:prstGeom>
            </p:spPr>
          </p:pic>
          <p:pic>
            <p:nvPicPr>
              <p:cNvPr id="125" name="Picture 124">
                <a:extLst>
                  <a:ext uri="{FF2B5EF4-FFF2-40B4-BE49-F238E27FC236}">
                    <a16:creationId xmlns:a16="http://schemas.microsoft.com/office/drawing/2014/main" id="{029E69C5-29A6-2ED7-116B-0D61D0E7F2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170480" y="3253937"/>
                <a:ext cx="2540000" cy="2540000"/>
              </a:xfrm>
              <a:prstGeom prst="rect">
                <a:avLst/>
              </a:prstGeom>
            </p:spPr>
          </p:pic>
          <p:pic>
            <p:nvPicPr>
              <p:cNvPr id="126" name="Picture 125">
                <a:extLst>
                  <a:ext uri="{FF2B5EF4-FFF2-40B4-BE49-F238E27FC236}">
                    <a16:creationId xmlns:a16="http://schemas.microsoft.com/office/drawing/2014/main" id="{C5C6653D-DCC7-59ED-2168-2E4DFCFC4D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170480" y="4634624"/>
                <a:ext cx="2540000" cy="2540000"/>
              </a:xfrm>
              <a:prstGeom prst="rect">
                <a:avLst/>
              </a:prstGeom>
            </p:spPr>
          </p:pic>
        </p:grp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37FC22BA-E794-A266-3E76-685B7835DCFC}"/>
                </a:ext>
              </a:extLst>
            </p:cNvPr>
            <p:cNvSpPr txBox="1"/>
            <p:nvPr/>
          </p:nvSpPr>
          <p:spPr>
            <a:xfrm>
              <a:off x="384173" y="4856975"/>
              <a:ext cx="3412641" cy="489443"/>
            </a:xfrm>
            <a:prstGeom prst="rect">
              <a:avLst/>
            </a:prstGeom>
            <a:noFill/>
          </p:spPr>
          <p:txBody>
            <a:bodyPr wrap="square" lIns="152400" tIns="121920" rIns="152400" bIns="121920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1500"/>
                </a:spcAft>
                <a:defRPr/>
              </a:pPr>
              <a:r>
                <a:rPr lang="en-US" sz="1167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DATA CENTER, RACK, HOST</a:t>
              </a:r>
            </a:p>
          </p:txBody>
        </p:sp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50F29530-5FE3-BAB8-9C86-391FFD3B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/>
            <a:stretch>
              <a:fillRect/>
            </a:stretch>
          </p:blipFill>
          <p:spPr>
            <a:xfrm>
              <a:off x="3638259" y="5157971"/>
              <a:ext cx="2049781" cy="2049781"/>
            </a:xfrm>
            <a:prstGeom prst="rect">
              <a:avLst/>
            </a:prstGeom>
          </p:spPr>
        </p:pic>
      </p:grpSp>
      <p:pic>
        <p:nvPicPr>
          <p:cNvPr id="130" name="Graphic 129">
            <a:extLst>
              <a:ext uri="{FF2B5EF4-FFF2-40B4-BE49-F238E27FC236}">
                <a16:creationId xmlns:a16="http://schemas.microsoft.com/office/drawing/2014/main" id="{EA4D6BC8-972D-D860-1C79-D9980F3077B7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5262115" y="1289371"/>
            <a:ext cx="363512" cy="363512"/>
          </a:xfrm>
          <a:prstGeom prst="rect">
            <a:avLst/>
          </a:prstGeom>
        </p:spPr>
      </p:pic>
      <p:sp>
        <p:nvSpPr>
          <p:cNvPr id="131" name="Title 2">
            <a:extLst>
              <a:ext uri="{FF2B5EF4-FFF2-40B4-BE49-F238E27FC236}">
                <a16:creationId xmlns:a16="http://schemas.microsoft.com/office/drawing/2014/main" id="{DC7A5D52-319C-CA89-E133-319ED545B9B9}"/>
              </a:ext>
            </a:extLst>
          </p:cNvPr>
          <p:cNvSpPr txBox="1">
            <a:spLocks/>
          </p:cNvSpPr>
          <p:nvPr/>
        </p:nvSpPr>
        <p:spPr>
          <a:xfrm>
            <a:off x="449053" y="153249"/>
            <a:ext cx="10940405" cy="7276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chemeClr val="bg1"/>
                </a:solidFill>
                <a:latin typeface="Amazon Ember Regular" charset="0"/>
                <a:ea typeface="+mj-ea"/>
                <a:cs typeface="Amazon Ember Regular" charset="0"/>
              </a:defRPr>
            </a:lvl1pPr>
          </a:lstStyle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latin typeface="Calibri" panose="020F0502020204030204" pitchFamily="34" charset="0"/>
                <a:ea typeface="Amazon Ember" panose="020B0603020204020204" pitchFamily="34" charset="0"/>
                <a:cs typeface="Calibri" panose="020F0502020204030204" pitchFamily="34" charset="0"/>
              </a:rPr>
              <a:t>Amazon Virtual Private Cloud (VPC) overview</a:t>
            </a:r>
          </a:p>
        </p:txBody>
      </p:sp>
    </p:spTree>
    <p:extLst>
      <p:ext uri="{BB962C8B-B14F-4D97-AF65-F5344CB8AC3E}">
        <p14:creationId xmlns:p14="http://schemas.microsoft.com/office/powerpoint/2010/main" val="288359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25EAC-529D-8C3F-85FC-0193A0F2AE63}"/>
              </a:ext>
            </a:extLst>
          </p:cNvPr>
          <p:cNvSpPr txBox="1">
            <a:spLocks/>
          </p:cNvSpPr>
          <p:nvPr/>
        </p:nvSpPr>
        <p:spPr>
          <a:xfrm>
            <a:off x="690048" y="220686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7F913-D69D-096C-87A4-DFAAF34E1F82}"/>
              </a:ext>
            </a:extLst>
          </p:cNvPr>
          <p:cNvSpPr txBox="1">
            <a:spLocks/>
          </p:cNvSpPr>
          <p:nvPr/>
        </p:nvSpPr>
        <p:spPr>
          <a:xfrm>
            <a:off x="444768" y="1880885"/>
            <a:ext cx="4744423" cy="3985706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71" marR="0" lvl="0" indent="-457171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VPCs span a region</a:t>
            </a:r>
          </a:p>
          <a:p>
            <a:pPr marL="457171" marR="0" lvl="0" indent="-457171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Subnets are allocated as a subset of the VPC CIDR range and span a specific AZ</a:t>
            </a:r>
          </a:p>
          <a:p>
            <a:pPr marL="457171" marR="0" lvl="0" indent="-457171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You can have up to 200 subnets per VPC.</a:t>
            </a:r>
          </a:p>
          <a:p>
            <a:pPr marL="457171" marR="0" lvl="0" indent="-457171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Implicit route between all subnets within a VPC</a:t>
            </a:r>
          </a:p>
          <a:p>
            <a:pPr marL="457171" marR="0" lvl="0" indent="-457171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Pct val="90000"/>
              <a:buFont typeface="Arial" panose="020B0604020202020204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E5B745-0368-27BE-7151-5A2023F1A579}"/>
              </a:ext>
            </a:extLst>
          </p:cNvPr>
          <p:cNvSpPr/>
          <p:nvPr/>
        </p:nvSpPr>
        <p:spPr>
          <a:xfrm>
            <a:off x="6352647" y="4017357"/>
            <a:ext cx="1814533" cy="1283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A2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D370F8-C696-AAFA-C8C4-D4F3CBC62946}"/>
              </a:ext>
            </a:extLst>
          </p:cNvPr>
          <p:cNvSpPr/>
          <p:nvPr/>
        </p:nvSpPr>
        <p:spPr>
          <a:xfrm>
            <a:off x="8951227" y="4017357"/>
            <a:ext cx="1814533" cy="1283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B2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4FB448-291D-BED7-93A9-32CDF12E2AB1}"/>
              </a:ext>
            </a:extLst>
          </p:cNvPr>
          <p:cNvSpPr txBox="1"/>
          <p:nvPr/>
        </p:nvSpPr>
        <p:spPr>
          <a:xfrm>
            <a:off x="9182027" y="470912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D50FA8-A534-EBC5-E54A-12821B8F78E7}"/>
              </a:ext>
            </a:extLst>
          </p:cNvPr>
          <p:cNvSpPr txBox="1"/>
          <p:nvPr/>
        </p:nvSpPr>
        <p:spPr>
          <a:xfrm>
            <a:off x="6405164" y="470912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823284-2D5A-43F6-FC3F-FA41BCE5935A}"/>
              </a:ext>
            </a:extLst>
          </p:cNvPr>
          <p:cNvSpPr/>
          <p:nvPr/>
        </p:nvSpPr>
        <p:spPr>
          <a:xfrm>
            <a:off x="5258470" y="1289255"/>
            <a:ext cx="6329079" cy="4757457"/>
          </a:xfrm>
          <a:prstGeom prst="rect">
            <a:avLst/>
          </a:prstGeom>
          <a:noFill/>
          <a:ln w="12700" cap="flat" cmpd="sng" algn="ctr">
            <a:solidFill>
              <a:srgbClr val="FAFAF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US-EAST-1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4CC6D8-577E-FA13-70F4-700FC651DD54}"/>
              </a:ext>
            </a:extLst>
          </p:cNvPr>
          <p:cNvSpPr/>
          <p:nvPr/>
        </p:nvSpPr>
        <p:spPr>
          <a:xfrm>
            <a:off x="5685617" y="1880886"/>
            <a:ext cx="5565481" cy="3826704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480000" tIns="9600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361A1C8-EDF0-EAD5-111D-6170667B77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87195" y="1880886"/>
            <a:ext cx="320039" cy="29207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4545A51-9327-1A73-CC0D-63C386AFA70E}"/>
              </a:ext>
            </a:extLst>
          </p:cNvPr>
          <p:cNvSpPr/>
          <p:nvPr/>
        </p:nvSpPr>
        <p:spPr>
          <a:xfrm>
            <a:off x="6176448" y="2263617"/>
            <a:ext cx="2166931" cy="3155092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121920" tIns="12192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Availability Zone 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425BAB-60C8-A50B-2467-89B6FDC49C0E}"/>
              </a:ext>
            </a:extLst>
          </p:cNvPr>
          <p:cNvSpPr/>
          <p:nvPr/>
        </p:nvSpPr>
        <p:spPr>
          <a:xfrm>
            <a:off x="8775029" y="2263617"/>
            <a:ext cx="2166931" cy="3155092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121920" tIns="12192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Availability Zone 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679B6B-C53A-BB08-D322-D6C501730C64}"/>
              </a:ext>
            </a:extLst>
          </p:cNvPr>
          <p:cNvSpPr/>
          <p:nvPr/>
        </p:nvSpPr>
        <p:spPr>
          <a:xfrm>
            <a:off x="6352647" y="2645553"/>
            <a:ext cx="1814533" cy="1283347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A1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07FEBAD9-50A1-66F6-185A-7CD1032650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52647" y="4017356"/>
            <a:ext cx="265879" cy="242648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35B3B3A4-0869-BBC4-ADC2-2C3E392AD6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52647" y="2645553"/>
            <a:ext cx="265879" cy="24264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8E0205BA-A886-C23C-0B74-068A2E09BF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51227" y="4017356"/>
            <a:ext cx="265879" cy="2426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BA4605A-5F0A-0EA0-A615-9A8935EF73CD}"/>
              </a:ext>
            </a:extLst>
          </p:cNvPr>
          <p:cNvSpPr/>
          <p:nvPr/>
        </p:nvSpPr>
        <p:spPr>
          <a:xfrm>
            <a:off x="8951227" y="2645553"/>
            <a:ext cx="1814533" cy="1283347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B1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FA1E1C5D-DED0-DEC3-8224-E4F08C0263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951227" y="2645553"/>
            <a:ext cx="265879" cy="24264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F24EC1E-80BD-986F-5360-E77199475802}"/>
              </a:ext>
            </a:extLst>
          </p:cNvPr>
          <p:cNvSpPr txBox="1"/>
          <p:nvPr/>
        </p:nvSpPr>
        <p:spPr>
          <a:xfrm>
            <a:off x="6404425" y="3654708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10.0.0.0/24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B3D819-195C-5062-CAC4-1C50E61D73C2}"/>
              </a:ext>
            </a:extLst>
          </p:cNvPr>
          <p:cNvSpPr txBox="1"/>
          <p:nvPr/>
        </p:nvSpPr>
        <p:spPr>
          <a:xfrm>
            <a:off x="6404428" y="5044785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10.0.1.0/24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2298A2-8916-6C65-843F-02763E1000C2}"/>
              </a:ext>
            </a:extLst>
          </p:cNvPr>
          <p:cNvSpPr txBox="1"/>
          <p:nvPr/>
        </p:nvSpPr>
        <p:spPr>
          <a:xfrm>
            <a:off x="9003010" y="3654708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10.0.2.0/24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597B52-CDEE-6578-565B-B81D34E3F87B}"/>
              </a:ext>
            </a:extLst>
          </p:cNvPr>
          <p:cNvSpPr txBox="1"/>
          <p:nvPr/>
        </p:nvSpPr>
        <p:spPr>
          <a:xfrm>
            <a:off x="8989756" y="5044785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10.0.3.0/24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CF67E5-86DB-B091-11EC-880D666E1DE0}"/>
              </a:ext>
            </a:extLst>
          </p:cNvPr>
          <p:cNvSpPr txBox="1"/>
          <p:nvPr/>
        </p:nvSpPr>
        <p:spPr>
          <a:xfrm>
            <a:off x="7692185" y="1935574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10.0.0.0/16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C88B38-E0FF-A8BE-0407-37C017BA9F53}"/>
              </a:ext>
            </a:extLst>
          </p:cNvPr>
          <p:cNvSpPr txBox="1"/>
          <p:nvPr/>
        </p:nvSpPr>
        <p:spPr>
          <a:xfrm>
            <a:off x="6405164" y="332969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srgbClr val="FAFAF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94F483-CD07-CCBB-5853-5EF07FA75770}"/>
              </a:ext>
            </a:extLst>
          </p:cNvPr>
          <p:cNvSpPr txBox="1"/>
          <p:nvPr/>
        </p:nvSpPr>
        <p:spPr>
          <a:xfrm>
            <a:off x="9182027" y="332969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BFAE1EF7-F81A-1D9F-1444-EE79AF1B818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37124" y="2927688"/>
            <a:ext cx="349595" cy="349595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BFC2B886-C90A-0749-0BDA-5770D71A087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37124" y="4332006"/>
            <a:ext cx="349595" cy="349595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86CE2B10-CD77-B407-A685-4177CD5414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92498" y="2927688"/>
            <a:ext cx="349595" cy="349595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87E7E73A-271F-2273-C859-A0BF5E47A30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92498" y="4332006"/>
            <a:ext cx="349595" cy="349595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BFBC6173-36A6-85F1-8AD7-B4EC8285319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62115" y="1289371"/>
            <a:ext cx="363512" cy="36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72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65B4E-55E7-38CB-4ED2-B8E351D385D1}"/>
              </a:ext>
            </a:extLst>
          </p:cNvPr>
          <p:cNvSpPr txBox="1">
            <a:spLocks/>
          </p:cNvSpPr>
          <p:nvPr/>
        </p:nvSpPr>
        <p:spPr>
          <a:xfrm>
            <a:off x="690048" y="220472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Routing tables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CCAD4-C453-D7B7-1F34-E5CE63A9DF63}"/>
              </a:ext>
            </a:extLst>
          </p:cNvPr>
          <p:cNvSpPr txBox="1">
            <a:spLocks/>
          </p:cNvSpPr>
          <p:nvPr/>
        </p:nvSpPr>
        <p:spPr>
          <a:xfrm>
            <a:off x="444768" y="1880886"/>
            <a:ext cx="4744423" cy="3222421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71" marR="0" lvl="0" indent="-457171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Each subnet has associated routing table</a:t>
            </a:r>
          </a:p>
          <a:p>
            <a:pPr marL="457171" marR="0" lvl="0" indent="-457171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Routing tables can be associated with multiple subnets</a:t>
            </a:r>
          </a:p>
          <a:p>
            <a:pPr marL="457171" marR="0" lvl="0" indent="-457171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You can have 50 routes per route table.</a:t>
            </a:r>
          </a:p>
          <a:p>
            <a:pPr marL="457171" marR="0" lvl="0" indent="-457171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Pct val="90000"/>
              <a:buFont typeface="Arial" panose="020B0604020202020204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E76B16-6A15-80FD-670B-E1D01336DB9C}"/>
              </a:ext>
            </a:extLst>
          </p:cNvPr>
          <p:cNvSpPr/>
          <p:nvPr/>
        </p:nvSpPr>
        <p:spPr>
          <a:xfrm>
            <a:off x="6352647" y="4017357"/>
            <a:ext cx="1814533" cy="1283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A2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723459-1057-1F84-4EB4-058A33A66546}"/>
              </a:ext>
            </a:extLst>
          </p:cNvPr>
          <p:cNvSpPr/>
          <p:nvPr/>
        </p:nvSpPr>
        <p:spPr>
          <a:xfrm>
            <a:off x="8951227" y="4017357"/>
            <a:ext cx="1814533" cy="1283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B2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6C9A81-68C4-1D75-0AF2-BD65165844B9}"/>
              </a:ext>
            </a:extLst>
          </p:cNvPr>
          <p:cNvSpPr txBox="1"/>
          <p:nvPr/>
        </p:nvSpPr>
        <p:spPr>
          <a:xfrm>
            <a:off x="9182027" y="470912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D62DA-90D9-89DA-51BF-BF4C11D7668C}"/>
              </a:ext>
            </a:extLst>
          </p:cNvPr>
          <p:cNvSpPr txBox="1"/>
          <p:nvPr/>
        </p:nvSpPr>
        <p:spPr>
          <a:xfrm>
            <a:off x="6405164" y="470912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793837-8E38-BDA3-FA0F-8D4406852EE3}"/>
              </a:ext>
            </a:extLst>
          </p:cNvPr>
          <p:cNvSpPr/>
          <p:nvPr/>
        </p:nvSpPr>
        <p:spPr>
          <a:xfrm>
            <a:off x="5258470" y="1289255"/>
            <a:ext cx="6329079" cy="4757457"/>
          </a:xfrm>
          <a:prstGeom prst="rect">
            <a:avLst/>
          </a:prstGeom>
          <a:noFill/>
          <a:ln w="12700" cap="flat" cmpd="sng" algn="ctr">
            <a:solidFill>
              <a:srgbClr val="FAFAF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US-EAST-1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7468FBE-F8B9-6B29-ECCB-BDA28DD5B2CE}"/>
              </a:ext>
            </a:extLst>
          </p:cNvPr>
          <p:cNvSpPr/>
          <p:nvPr/>
        </p:nvSpPr>
        <p:spPr>
          <a:xfrm>
            <a:off x="5685617" y="1880886"/>
            <a:ext cx="5565481" cy="3826704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480000" tIns="9600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D6BD0D5-06A9-20DB-4439-AF1B3C180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87195" y="1880886"/>
            <a:ext cx="320039" cy="29207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4EB2BD4-ED78-8631-6047-984AE2E7CFD9}"/>
              </a:ext>
            </a:extLst>
          </p:cNvPr>
          <p:cNvSpPr/>
          <p:nvPr/>
        </p:nvSpPr>
        <p:spPr>
          <a:xfrm>
            <a:off x="6176448" y="2263617"/>
            <a:ext cx="2166931" cy="3155092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121920" tIns="12192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Availability Zone 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6EACC3-4114-ED9E-3CEC-229672A8DD6D}"/>
              </a:ext>
            </a:extLst>
          </p:cNvPr>
          <p:cNvSpPr/>
          <p:nvPr/>
        </p:nvSpPr>
        <p:spPr>
          <a:xfrm>
            <a:off x="8775029" y="2263617"/>
            <a:ext cx="2166931" cy="3155092"/>
          </a:xfrm>
          <a:prstGeom prst="rect">
            <a:avLst/>
          </a:prstGeom>
          <a:noFill/>
          <a:ln w="12700" cap="flat" cmpd="sng" algn="ctr">
            <a:solidFill>
              <a:srgbClr val="7C59ED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121920" tIns="12192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Availability Zone 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3B739E-4FEB-10B7-A54E-8C54E7E1402A}"/>
              </a:ext>
            </a:extLst>
          </p:cNvPr>
          <p:cNvSpPr/>
          <p:nvPr/>
        </p:nvSpPr>
        <p:spPr>
          <a:xfrm>
            <a:off x="6352647" y="2645553"/>
            <a:ext cx="1814533" cy="1283347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A1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952DBA2-5538-B6D8-3107-8987377B51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52647" y="4017356"/>
            <a:ext cx="265879" cy="242648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F4F4B1B6-DE02-496B-5A03-D6BEAD4D6A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52647" y="2645553"/>
            <a:ext cx="265879" cy="24264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D45877FD-A90B-C23A-C2EA-F5D097346D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51227" y="4017356"/>
            <a:ext cx="265879" cy="2426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A23FAC3-9B28-DBB0-8B59-F8656941D3C9}"/>
              </a:ext>
            </a:extLst>
          </p:cNvPr>
          <p:cNvSpPr/>
          <p:nvPr/>
        </p:nvSpPr>
        <p:spPr>
          <a:xfrm>
            <a:off x="8951227" y="2645553"/>
            <a:ext cx="1814533" cy="1283347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451104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Subnet B1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FFB08888-89F9-7ED1-094A-5E9611B1A6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951227" y="2645553"/>
            <a:ext cx="265879" cy="24264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6215ADC-1A5C-CCA0-FBD8-E7A3A1A2BFCE}"/>
              </a:ext>
            </a:extLst>
          </p:cNvPr>
          <p:cNvSpPr txBox="1"/>
          <p:nvPr/>
        </p:nvSpPr>
        <p:spPr>
          <a:xfrm>
            <a:off x="6404425" y="3654708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10.0.0.0/24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B26D9-74C1-1770-675E-26AFFEBA24D4}"/>
              </a:ext>
            </a:extLst>
          </p:cNvPr>
          <p:cNvSpPr txBox="1"/>
          <p:nvPr/>
        </p:nvSpPr>
        <p:spPr>
          <a:xfrm>
            <a:off x="6404428" y="5044785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10.0.1.0/24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71AD6C-4D9D-CEE0-A3F0-AE85CE404B3B}"/>
              </a:ext>
            </a:extLst>
          </p:cNvPr>
          <p:cNvSpPr txBox="1"/>
          <p:nvPr/>
        </p:nvSpPr>
        <p:spPr>
          <a:xfrm>
            <a:off x="9003010" y="3654708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10.0.2.0/24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B13D87-DE35-E8A0-3520-7BA1310F8FCA}"/>
              </a:ext>
            </a:extLst>
          </p:cNvPr>
          <p:cNvSpPr txBox="1"/>
          <p:nvPr/>
        </p:nvSpPr>
        <p:spPr>
          <a:xfrm>
            <a:off x="8989756" y="5044785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10.0.3.0/24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ADC1AA-4EB8-F939-4DE0-150AAD06D09A}"/>
              </a:ext>
            </a:extLst>
          </p:cNvPr>
          <p:cNvSpPr txBox="1"/>
          <p:nvPr/>
        </p:nvSpPr>
        <p:spPr>
          <a:xfrm>
            <a:off x="7692185" y="1935574"/>
            <a:ext cx="1710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10.0.0.0/16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55168F-190D-693F-4E7C-A7CEA41C60A4}"/>
              </a:ext>
            </a:extLst>
          </p:cNvPr>
          <p:cNvSpPr txBox="1"/>
          <p:nvPr/>
        </p:nvSpPr>
        <p:spPr>
          <a:xfrm>
            <a:off x="6405164" y="332969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srgbClr val="FAFAF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FF9B836-657C-A9CD-BCD4-9E1D6CD83E59}"/>
              </a:ext>
            </a:extLst>
          </p:cNvPr>
          <p:cNvSpPr txBox="1"/>
          <p:nvPr/>
        </p:nvSpPr>
        <p:spPr>
          <a:xfrm>
            <a:off x="9182027" y="3329692"/>
            <a:ext cx="161351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75EDB223-E55C-6C45-8F87-A65413BEF7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37124" y="2927688"/>
            <a:ext cx="349595" cy="349595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B5822212-F32E-8498-62AD-DA0C2EC232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37124" y="4332006"/>
            <a:ext cx="349595" cy="349595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07492E4C-DEEF-B1CC-BACE-6EE6965888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92498" y="2927688"/>
            <a:ext cx="349595" cy="349595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6B1419B4-0E7A-0235-74B5-63F3B2CEBC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92498" y="4332006"/>
            <a:ext cx="349595" cy="349595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CE75614E-1C2F-E0A0-B5DA-A24E720D0B2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62115" y="1289371"/>
            <a:ext cx="363512" cy="363512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FC07B324-8E9E-36E4-ABE6-056B9FB370B9}"/>
              </a:ext>
            </a:extLst>
          </p:cNvPr>
          <p:cNvGrpSpPr/>
          <p:nvPr/>
        </p:nvGrpSpPr>
        <p:grpSpPr>
          <a:xfrm>
            <a:off x="7124192" y="2645556"/>
            <a:ext cx="1748697" cy="663454"/>
            <a:chOff x="5601305" y="4109506"/>
            <a:chExt cx="2301904" cy="873339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8A0E537-7251-92B1-F4DC-89D8BEA2D09F}"/>
                </a:ext>
              </a:extLst>
            </p:cNvPr>
            <p:cNvSpPr txBox="1"/>
            <p:nvPr/>
          </p:nvSpPr>
          <p:spPr>
            <a:xfrm>
              <a:off x="5601305" y="4618217"/>
              <a:ext cx="2301904" cy="364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RTB1</a:t>
              </a:r>
            </a:p>
          </p:txBody>
        </p:sp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0200E0B8-8D1A-E606-C88F-288299169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6511731" y="4109506"/>
              <a:ext cx="469900" cy="46990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85AA063-5FA0-CE5F-9F50-FD458A3209F7}"/>
              </a:ext>
            </a:extLst>
          </p:cNvPr>
          <p:cNvGrpSpPr/>
          <p:nvPr/>
        </p:nvGrpSpPr>
        <p:grpSpPr>
          <a:xfrm>
            <a:off x="9716950" y="2646850"/>
            <a:ext cx="1748697" cy="663454"/>
            <a:chOff x="5601305" y="4109506"/>
            <a:chExt cx="2301904" cy="87333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2C04BD0-BA6F-F181-5150-52586A1C7CF6}"/>
                </a:ext>
              </a:extLst>
            </p:cNvPr>
            <p:cNvSpPr txBox="1"/>
            <p:nvPr/>
          </p:nvSpPr>
          <p:spPr>
            <a:xfrm>
              <a:off x="5601305" y="4618217"/>
              <a:ext cx="2301904" cy="364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RTB1</a:t>
              </a:r>
            </a:p>
          </p:txBody>
        </p:sp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FCC2E3A7-12BC-F362-570C-A07F443BC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6511731" y="4109506"/>
              <a:ext cx="469900" cy="469900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7A74BF6-8CC6-CB1F-C633-E183574B081D}"/>
              </a:ext>
            </a:extLst>
          </p:cNvPr>
          <p:cNvGrpSpPr/>
          <p:nvPr/>
        </p:nvGrpSpPr>
        <p:grpSpPr>
          <a:xfrm>
            <a:off x="7102962" y="4014893"/>
            <a:ext cx="1748697" cy="663454"/>
            <a:chOff x="5601305" y="4109506"/>
            <a:chExt cx="2301904" cy="87333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72B67AF-8147-3CB7-EFCB-5ED41F660DF8}"/>
                </a:ext>
              </a:extLst>
            </p:cNvPr>
            <p:cNvSpPr txBox="1"/>
            <p:nvPr/>
          </p:nvSpPr>
          <p:spPr>
            <a:xfrm>
              <a:off x="5601305" y="4618217"/>
              <a:ext cx="2301904" cy="364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RTB2</a:t>
              </a:r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9220B8A2-2492-D530-D920-92718EDAC8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6511731" y="4109506"/>
              <a:ext cx="469900" cy="469900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ADEEB62-9172-A594-1F7A-5A511AA11E7B}"/>
              </a:ext>
            </a:extLst>
          </p:cNvPr>
          <p:cNvGrpSpPr/>
          <p:nvPr/>
        </p:nvGrpSpPr>
        <p:grpSpPr>
          <a:xfrm>
            <a:off x="9695718" y="4016188"/>
            <a:ext cx="1748697" cy="663454"/>
            <a:chOff x="5601305" y="4109506"/>
            <a:chExt cx="2301904" cy="87333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B6801A6-40AA-82DA-E5E4-359813FD8DE9}"/>
                </a:ext>
              </a:extLst>
            </p:cNvPr>
            <p:cNvSpPr txBox="1"/>
            <p:nvPr/>
          </p:nvSpPr>
          <p:spPr>
            <a:xfrm>
              <a:off x="5601305" y="4618217"/>
              <a:ext cx="2301904" cy="364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RTB2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6E4B74E6-674F-87B1-0A8F-0BF2F4DB6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6511731" y="4109506"/>
              <a:ext cx="469900" cy="469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98826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4AEFA-2617-B075-27A5-8355F5BA535E}"/>
              </a:ext>
            </a:extLst>
          </p:cNvPr>
          <p:cNvSpPr txBox="1">
            <a:spLocks/>
          </p:cNvSpPr>
          <p:nvPr/>
        </p:nvSpPr>
        <p:spPr>
          <a:xfrm>
            <a:off x="609600" y="152509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 to internet: Internet Gateway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C742B-4A00-759A-60DF-3D781BE27DD9}"/>
              </a:ext>
            </a:extLst>
          </p:cNvPr>
          <p:cNvSpPr txBox="1">
            <a:spLocks/>
          </p:cNvSpPr>
          <p:nvPr/>
        </p:nvSpPr>
        <p:spPr>
          <a:xfrm>
            <a:off x="444767" y="1794945"/>
            <a:ext cx="6085787" cy="3911840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2" marR="0" lvl="0" indent="-457182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Horizontally scaled, redundant, highly available VPC component</a:t>
            </a:r>
          </a:p>
          <a:p>
            <a:pPr marL="457182" marR="0" lvl="0" indent="-457182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Connect your VPC Subnets to the Internet</a:t>
            </a:r>
          </a:p>
          <a:p>
            <a:pPr marL="457182" marR="0" lvl="0" indent="-457182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Must be referenced on the Route Table</a:t>
            </a:r>
          </a:p>
          <a:p>
            <a:pPr marL="457182" marR="0" lvl="0" indent="-457182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Performs 1:1 NAT between Public and Private IP Addresses</a:t>
            </a:r>
          </a:p>
          <a:p>
            <a:pPr marL="457182" marR="0" lvl="0" indent="-457182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82" marR="0" lvl="0" indent="-457182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82" marR="0" lvl="0" indent="-457182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EAAC42-4C72-2378-4538-FE91CB5982CB}"/>
              </a:ext>
            </a:extLst>
          </p:cNvPr>
          <p:cNvSpPr/>
          <p:nvPr/>
        </p:nvSpPr>
        <p:spPr>
          <a:xfrm>
            <a:off x="7090090" y="1519779"/>
            <a:ext cx="3954530" cy="4621818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FE6ACFC-01E2-9C38-22C7-3E901C834F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90091" y="1519778"/>
            <a:ext cx="275167" cy="27516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F1CBE57-B374-87B0-72A6-E3E19B434E01}"/>
              </a:ext>
            </a:extLst>
          </p:cNvPr>
          <p:cNvSpPr/>
          <p:nvPr/>
        </p:nvSpPr>
        <p:spPr>
          <a:xfrm>
            <a:off x="7380644" y="2770030"/>
            <a:ext cx="3410341" cy="1404346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Public subnet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F041FC3-90E1-D76C-941B-37966F0F00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80644" y="2770030"/>
            <a:ext cx="228600" cy="228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2D01AF-8942-CD38-9EB3-C2E760AB1AEB}"/>
              </a:ext>
            </a:extLst>
          </p:cNvPr>
          <p:cNvSpPr txBox="1"/>
          <p:nvPr/>
        </p:nvSpPr>
        <p:spPr>
          <a:xfrm>
            <a:off x="9338560" y="3896577"/>
            <a:ext cx="191825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Route table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1820C2C-5B3A-17C4-901E-58351D99F1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97249" y="3472652"/>
            <a:ext cx="391583" cy="3915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25FFA5-2542-6CD4-C1C9-916E49662B6A}"/>
              </a:ext>
            </a:extLst>
          </p:cNvPr>
          <p:cNvSpPr txBox="1"/>
          <p:nvPr/>
        </p:nvSpPr>
        <p:spPr>
          <a:xfrm>
            <a:off x="7625213" y="2037807"/>
            <a:ext cx="1429115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Internet gateway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FEAFBEA5-5465-850D-398C-6C0F2A01148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143979" y="1625372"/>
            <a:ext cx="391583" cy="39158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26B0A57-31B7-B8F6-9245-EC2BF3D45B11}"/>
              </a:ext>
            </a:extLst>
          </p:cNvPr>
          <p:cNvCxnSpPr>
            <a:cxnSpLocks/>
          </p:cNvCxnSpPr>
          <p:nvPr/>
        </p:nvCxnSpPr>
        <p:spPr>
          <a:xfrm flipV="1">
            <a:off x="8339771" y="2294290"/>
            <a:ext cx="0" cy="475741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arrow" w="med" len="sm"/>
            <a:tailEnd type="arrow" w="med" len="sm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1F7FF46-B607-ACD0-6F1E-38CCE9B2E793}"/>
              </a:ext>
            </a:extLst>
          </p:cNvPr>
          <p:cNvSpPr/>
          <p:nvPr/>
        </p:nvSpPr>
        <p:spPr>
          <a:xfrm>
            <a:off x="7380644" y="4530882"/>
            <a:ext cx="3410341" cy="1404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Private subnet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C1459EC8-59C8-CA39-6079-CCEB0403F4C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384598" y="4530883"/>
            <a:ext cx="228600" cy="228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A15930A-0EF1-B84D-8DD6-0186D20C74DE}"/>
              </a:ext>
            </a:extLst>
          </p:cNvPr>
          <p:cNvSpPr txBox="1"/>
          <p:nvPr/>
        </p:nvSpPr>
        <p:spPr>
          <a:xfrm>
            <a:off x="9338560" y="5684729"/>
            <a:ext cx="191825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Route table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6F65EDC3-1B8C-FA89-D8AF-48D19054E0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97249" y="5260804"/>
            <a:ext cx="391583" cy="391583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46854BF-07C4-32E4-8137-14A9129D0A1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143979" y="842949"/>
            <a:ext cx="391583" cy="39158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39599AF-C9E8-39F0-0F3A-1A0CFE3D6335}"/>
              </a:ext>
            </a:extLst>
          </p:cNvPr>
          <p:cNvSpPr txBox="1"/>
          <p:nvPr/>
        </p:nvSpPr>
        <p:spPr>
          <a:xfrm>
            <a:off x="7892792" y="1191315"/>
            <a:ext cx="89395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ea typeface="Amazon Ember" panose="020B0603020204020204" pitchFamily="34" charset="0"/>
                <a:cs typeface="Calibri" panose="020F0502020204030204" pitchFamily="34" charset="0"/>
              </a:rPr>
              <a:t>Internet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59DF11-10CB-521B-0A6E-0D12255ED705}"/>
              </a:ext>
            </a:extLst>
          </p:cNvPr>
          <p:cNvSpPr txBox="1"/>
          <p:nvPr/>
        </p:nvSpPr>
        <p:spPr>
          <a:xfrm>
            <a:off x="7356053" y="3601688"/>
            <a:ext cx="1261088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EC2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2F9CA396-46AF-4ACF-4CC4-2544E1E290C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790804" y="3255111"/>
            <a:ext cx="391583" cy="39158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5A355BC-98CC-50B1-C4EB-93675319B017}"/>
              </a:ext>
            </a:extLst>
          </p:cNvPr>
          <p:cNvSpPr txBox="1"/>
          <p:nvPr/>
        </p:nvSpPr>
        <p:spPr>
          <a:xfrm>
            <a:off x="8210577" y="3260229"/>
            <a:ext cx="1754908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Private IP: 10.0.0.1</a:t>
            </a:r>
          </a:p>
          <a:p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 IP: 198.51.100.2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B9FB0F-BD47-D92F-54B7-C81F69681734}"/>
              </a:ext>
            </a:extLst>
          </p:cNvPr>
          <p:cNvSpPr txBox="1"/>
          <p:nvPr/>
        </p:nvSpPr>
        <p:spPr>
          <a:xfrm>
            <a:off x="7356053" y="5348478"/>
            <a:ext cx="1261088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EC2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471C2A89-4202-AAF2-6FD9-90BE1F1BDD6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790804" y="5001901"/>
            <a:ext cx="391583" cy="39158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8E18E88-EF53-3749-88F2-852F8C78D302}"/>
              </a:ext>
            </a:extLst>
          </p:cNvPr>
          <p:cNvSpPr txBox="1"/>
          <p:nvPr/>
        </p:nvSpPr>
        <p:spPr>
          <a:xfrm>
            <a:off x="8210577" y="5081653"/>
            <a:ext cx="175490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Private IP: 10.1.1.1</a:t>
            </a:r>
          </a:p>
        </p:txBody>
      </p:sp>
    </p:spTree>
    <p:extLst>
      <p:ext uri="{BB962C8B-B14F-4D97-AF65-F5344CB8AC3E}">
        <p14:creationId xmlns:p14="http://schemas.microsoft.com/office/powerpoint/2010/main" val="231960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4CB11-D730-BFB4-E4C8-E5AC65103CD3}"/>
              </a:ext>
            </a:extLst>
          </p:cNvPr>
          <p:cNvSpPr txBox="1">
            <a:spLocks/>
          </p:cNvSpPr>
          <p:nvPr/>
        </p:nvSpPr>
        <p:spPr>
          <a:xfrm>
            <a:off x="674485" y="193169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Public IP addressing: Elastic IP Address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8630E4-1E67-A683-25DC-53086C9F02D9}"/>
              </a:ext>
            </a:extLst>
          </p:cNvPr>
          <p:cNvSpPr txBox="1">
            <a:spLocks/>
          </p:cNvSpPr>
          <p:nvPr/>
        </p:nvSpPr>
        <p:spPr>
          <a:xfrm>
            <a:off x="705367" y="1474619"/>
            <a:ext cx="5351895" cy="3908762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Static, Public IPv4 address, associated with your AWS account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Dynamically assigned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Specific to a region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Can be associated with an instance or network interface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Can be remapped to another instance in your account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Useful for redundancy when Load Balancers are not an option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0566AD-266B-5C5C-7221-F73F0FA49A87}"/>
              </a:ext>
            </a:extLst>
          </p:cNvPr>
          <p:cNvGrpSpPr/>
          <p:nvPr/>
        </p:nvGrpSpPr>
        <p:grpSpPr>
          <a:xfrm>
            <a:off x="6372244" y="1178053"/>
            <a:ext cx="5351895" cy="4292203"/>
            <a:chOff x="7636626" y="1041153"/>
            <a:chExt cx="6422274" cy="614729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69FE063-671D-A1B8-33BE-CDB28CDDB1E5}"/>
                </a:ext>
              </a:extLst>
            </p:cNvPr>
            <p:cNvSpPr/>
            <p:nvPr/>
          </p:nvSpPr>
          <p:spPr>
            <a:xfrm>
              <a:off x="7636626" y="1853349"/>
              <a:ext cx="6422274" cy="5335099"/>
            </a:xfrm>
            <a:prstGeom prst="rect">
              <a:avLst/>
            </a:prstGeom>
            <a:noFill/>
            <a:ln w="12700" cap="flat" cmpd="sng" algn="ctr">
              <a:solidFill>
                <a:srgbClr val="F46DBA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 w="0"/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VPC</a:t>
              </a:r>
            </a:p>
          </p:txBody>
        </p:sp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AD3AC915-924E-D5D1-1CED-5C28BDF3F2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636627" y="1853348"/>
              <a:ext cx="330200" cy="33020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AE455D5-D1B8-1FC0-0B3A-ADF488EAC761}"/>
                </a:ext>
              </a:extLst>
            </p:cNvPr>
            <p:cNvSpPr/>
            <p:nvPr/>
          </p:nvSpPr>
          <p:spPr>
            <a:xfrm>
              <a:off x="7985290" y="3175850"/>
              <a:ext cx="5806910" cy="1685215"/>
            </a:xfrm>
            <a:prstGeom prst="rect">
              <a:avLst/>
            </a:prstGeom>
            <a:solidFill>
              <a:srgbClr val="FBD8BF">
                <a:lumMod val="20000"/>
                <a:lumOff val="80000"/>
                <a:alpha val="20000"/>
              </a:srgbClr>
            </a:solidFill>
            <a:ln w="12700" cap="flat" cmpd="sng" algn="ctr">
              <a:noFill/>
              <a:prstDash val="dash"/>
              <a:miter lim="800000"/>
            </a:ln>
            <a:effectLst/>
          </p:spPr>
          <p:txBody>
  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srgbClr val="F46DBA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Public subnet</a:t>
              </a:r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F3AC1404-9433-9866-AA6A-91E058C26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85291" y="3175850"/>
              <a:ext cx="274320" cy="27432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A4E07D3-CB7B-E9B3-373D-33558D0B2620}"/>
                </a:ext>
              </a:extLst>
            </p:cNvPr>
            <p:cNvSpPr txBox="1"/>
            <p:nvPr/>
          </p:nvSpPr>
          <p:spPr>
            <a:xfrm>
              <a:off x="8278774" y="2474983"/>
              <a:ext cx="1714938" cy="389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Internet gateway</a:t>
              </a:r>
            </a:p>
          </p:txBody>
        </p:sp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F5B0F06D-26D8-82E3-94BF-27AF7FB82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901293" y="1980060"/>
              <a:ext cx="469900" cy="469900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D8BC56B-E709-5AB8-A5FA-82C9B08CA9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36243" y="2782761"/>
              <a:ext cx="0" cy="393089"/>
            </a:xfrm>
            <a:prstGeom prst="straightConnector1">
              <a:avLst/>
            </a:prstGeom>
            <a:noFill/>
            <a:ln w="12700" cap="flat" cmpd="sng" algn="ctr">
              <a:solidFill>
                <a:srgbClr val="8FA7C4"/>
              </a:solidFill>
              <a:prstDash val="solid"/>
              <a:miter lim="800000"/>
              <a:headEnd type="arrow" w="med" len="sm"/>
              <a:tailEnd type="arrow" w="med" len="sm"/>
            </a:ln>
            <a:effectLst/>
          </p:spPr>
        </p:cxn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72846386-043C-5397-FF61-6B68258F6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901293" y="1041153"/>
              <a:ext cx="469900" cy="4699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B85FAF9-5CC9-0445-4A6C-626A74C84467}"/>
                </a:ext>
              </a:extLst>
            </p:cNvPr>
            <p:cNvSpPr txBox="1"/>
            <p:nvPr/>
          </p:nvSpPr>
          <p:spPr>
            <a:xfrm>
              <a:off x="8599868" y="1459192"/>
              <a:ext cx="1072750" cy="389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Amazon Ember" panose="020B0603020204020204" pitchFamily="34" charset="0"/>
                  <a:cs typeface="Calibri" panose="020F0502020204030204" pitchFamily="34" charset="0"/>
                </a:rPr>
                <a:t>Internet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5025B4-7A79-251D-8DA6-2917AABE1308}"/>
                </a:ext>
              </a:extLst>
            </p:cNvPr>
            <p:cNvSpPr txBox="1"/>
            <p:nvPr/>
          </p:nvSpPr>
          <p:spPr>
            <a:xfrm>
              <a:off x="7955782" y="4173839"/>
              <a:ext cx="1513306" cy="646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EC2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Instance</a:t>
              </a:r>
            </a:p>
          </p:txBody>
        </p: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5DEAB329-1F44-CCB2-E34F-B16CF3FE3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497238" y="3757947"/>
              <a:ext cx="469900" cy="4699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B9622FE-517C-4EB5-B3C6-CB3699647241}"/>
                </a:ext>
              </a:extLst>
            </p:cNvPr>
            <p:cNvSpPr txBox="1"/>
            <p:nvPr/>
          </p:nvSpPr>
          <p:spPr>
            <a:xfrm>
              <a:off x="8967137" y="3764090"/>
              <a:ext cx="2116417" cy="646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Private IP: 10.0.0.1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sng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Elastic IP: 198.51.100.2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E13C3A6-B2CF-2FD9-97F8-48C26122D145}"/>
                </a:ext>
              </a:extLst>
            </p:cNvPr>
            <p:cNvSpPr txBox="1"/>
            <p:nvPr/>
          </p:nvSpPr>
          <p:spPr>
            <a:xfrm>
              <a:off x="10664428" y="4173839"/>
              <a:ext cx="1513306" cy="646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EC2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Instance</a:t>
              </a:r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8B41E700-C4E1-A123-C133-574A21A2A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1205884" y="3757947"/>
              <a:ext cx="469900" cy="4699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1C7D27C-5C1C-4FDF-3D9B-AF79CF60E033}"/>
                </a:ext>
              </a:extLst>
            </p:cNvPr>
            <p:cNvSpPr txBox="1"/>
            <p:nvPr/>
          </p:nvSpPr>
          <p:spPr>
            <a:xfrm>
              <a:off x="11675783" y="3764090"/>
              <a:ext cx="2116417" cy="646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Private IP: 10.0.0.2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Elastic IP: 198.51.100.2</a:t>
              </a:r>
            </a:p>
          </p:txBody>
        </p:sp>
        <p:cxnSp>
          <p:nvCxnSpPr>
            <p:cNvPr id="20" name="Straight Arrow Connector 32">
              <a:extLst>
                <a:ext uri="{FF2B5EF4-FFF2-40B4-BE49-F238E27FC236}">
                  <a16:creationId xmlns:a16="http://schemas.microsoft.com/office/drawing/2014/main" id="{37AED1BF-71E5-C64A-D247-4F94838744F1}"/>
                </a:ext>
              </a:extLst>
            </p:cNvPr>
            <p:cNvCxnSpPr>
              <a:cxnSpLocks/>
              <a:stCxn id="16" idx="2"/>
              <a:endCxn id="19" idx="2"/>
            </p:cNvCxnSpPr>
            <p:nvPr/>
          </p:nvCxnSpPr>
          <p:spPr>
            <a:xfrm rot="16200000" flipH="1">
              <a:off x="11378194" y="3056453"/>
              <a:ext cx="18189" cy="2708646"/>
            </a:xfrm>
            <a:prstGeom prst="bentConnector3">
              <a:avLst>
                <a:gd name="adj1" fmla="val 1800000"/>
              </a:avLst>
            </a:prstGeom>
            <a:noFill/>
            <a:ln w="12700" cap="flat" cmpd="sng" algn="ctr">
              <a:solidFill>
                <a:srgbClr val="8FA7C4"/>
              </a:solidFill>
              <a:prstDash val="solid"/>
              <a:miter lim="800000"/>
              <a:headEnd type="none" w="med" len="sm"/>
              <a:tailEnd type="arrow" w="med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7425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7AF11-CECC-C0D1-0CEB-B96C354A4E52}"/>
              </a:ext>
            </a:extLst>
          </p:cNvPr>
          <p:cNvSpPr txBox="1">
            <a:spLocks/>
          </p:cNvSpPr>
          <p:nvPr/>
        </p:nvSpPr>
        <p:spPr>
          <a:xfrm>
            <a:off x="676711" y="154665"/>
            <a:ext cx="10972800" cy="535531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Outbound only traffic: NAT Gateway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B4E2E-4F06-4F42-4DA9-286A843DEA42}"/>
              </a:ext>
            </a:extLst>
          </p:cNvPr>
          <p:cNvSpPr txBox="1">
            <a:spLocks/>
          </p:cNvSpPr>
          <p:nvPr/>
        </p:nvSpPr>
        <p:spPr>
          <a:xfrm>
            <a:off x="645147" y="1741414"/>
            <a:ext cx="6385245" cy="3453253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1pPr>
            <a:lvl2pPr marL="2857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SzPct val="90000"/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2pPr>
            <a:lvl3pPr marL="62865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mazon Ember" panose="020B0603020204020204" pitchFamily="34" charset="0"/>
              <a:buNone/>
              <a:defRPr sz="20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3pPr>
            <a:lvl4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4pPr>
            <a:lvl5pPr marL="1143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mazon Ember Display" panose="020F06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Enable outbound connection to the internet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No incoming connection - useful for OS/packages updates, public web services access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Fully managed by AWS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Highly available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Up to 45Gbps aggregate bandwidth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Supports TCP, UDP, and ICMP protocols</a:t>
            </a:r>
          </a:p>
          <a:p>
            <a:pPr marL="380985" marR="0" lvl="0" indent="-38098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Network ACLs apply to NAT gateway traffic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8E618E-A87C-EF0A-62CB-0DE146F71ED2}"/>
              </a:ext>
            </a:extLst>
          </p:cNvPr>
          <p:cNvSpPr/>
          <p:nvPr/>
        </p:nvSpPr>
        <p:spPr>
          <a:xfrm>
            <a:off x="7257659" y="2693416"/>
            <a:ext cx="3114008" cy="1404346"/>
          </a:xfrm>
          <a:prstGeom prst="rect">
            <a:avLst/>
          </a:prstGeom>
          <a:solidFill>
            <a:srgbClr val="FBD8BF">
              <a:lumMod val="20000"/>
              <a:lumOff val="80000"/>
              <a:alpha val="20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F46DB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Public subnet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357482-568B-97B1-1B37-4A49B334B769}"/>
              </a:ext>
            </a:extLst>
          </p:cNvPr>
          <p:cNvSpPr txBox="1"/>
          <p:nvPr/>
        </p:nvSpPr>
        <p:spPr>
          <a:xfrm>
            <a:off x="9162020" y="3554142"/>
            <a:ext cx="103036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 gateway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12C3124-E1BD-5D8F-59DB-640C48B4A9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81413" y="3168188"/>
            <a:ext cx="391583" cy="39158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85AE462-58C7-3850-2047-8F0B5663BC2B}"/>
              </a:ext>
            </a:extLst>
          </p:cNvPr>
          <p:cNvSpPr/>
          <p:nvPr/>
        </p:nvSpPr>
        <p:spPr>
          <a:xfrm>
            <a:off x="6967105" y="1499687"/>
            <a:ext cx="3690312" cy="4535458"/>
          </a:xfrm>
          <a:prstGeom prst="rect">
            <a:avLst/>
          </a:prstGeom>
          <a:noFill/>
          <a:ln w="12700" cap="flat" cmpd="sng" algn="ctr">
            <a:solidFill>
              <a:srgbClr val="F46DBA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 w="0"/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VPC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F5ED5BB-2646-6D9A-BE7D-0D4325E2E8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67106" y="1499686"/>
            <a:ext cx="275167" cy="27516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0824C1-D3CC-6576-4EAB-549CCC4AA8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57659" y="2693416"/>
            <a:ext cx="228600" cy="228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16CE70-8601-950A-07BC-A05E0ED2AAAE}"/>
              </a:ext>
            </a:extLst>
          </p:cNvPr>
          <p:cNvSpPr txBox="1"/>
          <p:nvPr/>
        </p:nvSpPr>
        <p:spPr>
          <a:xfrm>
            <a:off x="7502228" y="2017715"/>
            <a:ext cx="1429115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Internet gateway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FA04277-B75F-C47E-F15E-36C390B3EA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020994" y="1605279"/>
            <a:ext cx="391583" cy="39158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D2AD169-5249-56BB-D521-B81AB0B691A0}"/>
              </a:ext>
            </a:extLst>
          </p:cNvPr>
          <p:cNvCxnSpPr>
            <a:cxnSpLocks/>
          </p:cNvCxnSpPr>
          <p:nvPr/>
        </p:nvCxnSpPr>
        <p:spPr>
          <a:xfrm flipV="1">
            <a:off x="8216786" y="2274197"/>
            <a:ext cx="0" cy="419219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arrow" w="med" len="sm"/>
            <a:tailEnd type="arrow" w="med" len="sm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458ED1B-87F1-4003-EDEF-2022D6030E53}"/>
              </a:ext>
            </a:extLst>
          </p:cNvPr>
          <p:cNvSpPr/>
          <p:nvPr/>
        </p:nvSpPr>
        <p:spPr>
          <a:xfrm>
            <a:off x="7257659" y="4454268"/>
            <a:ext cx="3114008" cy="1404347"/>
          </a:xfrm>
          <a:prstGeom prst="rect">
            <a:avLst/>
          </a:prstGeom>
          <a:solidFill>
            <a:srgbClr val="F46DBA">
              <a:lumMod val="20000"/>
              <a:lumOff val="80000"/>
              <a:alpha val="15000"/>
            </a:srgbClr>
          </a:solidFill>
          <a:ln w="12700" cap="flat" cmpd="sng" algn="ctr">
            <a:noFill/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281940" tIns="381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7" b="0" i="0" u="none" strike="noStrike" kern="0" cap="none" spc="0" normalizeH="0" baseline="0" noProof="0" dirty="0">
                <a:ln>
                  <a:noFill/>
                </a:ln>
                <a:solidFill>
                  <a:srgbClr val="7C59ED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Private subnet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24BCB78D-6D27-C1B4-674C-1A593A95E0C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261613" y="4454268"/>
            <a:ext cx="228600" cy="2286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3C752F4B-E167-9EA6-7A4D-D9D4CB14A5B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020994" y="822857"/>
            <a:ext cx="391583" cy="39158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F2EB5C5-CFE0-86C6-8F39-D655699BB5E2}"/>
              </a:ext>
            </a:extLst>
          </p:cNvPr>
          <p:cNvSpPr txBox="1"/>
          <p:nvPr/>
        </p:nvSpPr>
        <p:spPr>
          <a:xfrm>
            <a:off x="7769807" y="1171222"/>
            <a:ext cx="893958" cy="2719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ea typeface="Amazon Ember" panose="020B0603020204020204" pitchFamily="34" charset="0"/>
                <a:cs typeface="Calibri" panose="020F0502020204030204" pitchFamily="34" charset="0"/>
              </a:rPr>
              <a:t>Internet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1566A1-04A5-9E77-3C16-F7216A2E109C}"/>
              </a:ext>
            </a:extLst>
          </p:cNvPr>
          <p:cNvSpPr txBox="1"/>
          <p:nvPr/>
        </p:nvSpPr>
        <p:spPr>
          <a:xfrm>
            <a:off x="7233068" y="3525074"/>
            <a:ext cx="1261088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EC2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81546177-5427-8E15-616F-7E03CFA2B95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684282" y="3178497"/>
            <a:ext cx="391583" cy="39158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0D17B55-6D31-E3E9-AF7E-C9BC4F889E3E}"/>
              </a:ext>
            </a:extLst>
          </p:cNvPr>
          <p:cNvSpPr txBox="1"/>
          <p:nvPr/>
        </p:nvSpPr>
        <p:spPr>
          <a:xfrm>
            <a:off x="7233068" y="5271864"/>
            <a:ext cx="1261088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EC2</a:t>
            </a:r>
          </a:p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37B7B357-F06A-CA67-DC90-D9E141FD953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684282" y="4925287"/>
            <a:ext cx="391583" cy="39158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88B0D9F-D6DF-B3C0-9AF3-5829106ABA16}"/>
              </a:ext>
            </a:extLst>
          </p:cNvPr>
          <p:cNvSpPr txBox="1"/>
          <p:nvPr/>
        </p:nvSpPr>
        <p:spPr>
          <a:xfrm>
            <a:off x="8075865" y="5005039"/>
            <a:ext cx="1495259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Private IP: 10.1.1.1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297C528-223B-5E88-CB40-D7A525C2B81B}"/>
              </a:ext>
            </a:extLst>
          </p:cNvPr>
          <p:cNvCxnSpPr>
            <a:cxnSpLocks/>
            <a:endCxn id="5" idx="2"/>
          </p:cNvCxnSpPr>
          <p:nvPr/>
        </p:nvCxnSpPr>
        <p:spPr>
          <a:xfrm flipH="1" flipV="1">
            <a:off x="9677204" y="3826076"/>
            <a:ext cx="2" cy="628195"/>
          </a:xfrm>
          <a:prstGeom prst="straightConnector1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cxnSp>
        <p:nvCxnSpPr>
          <p:cNvPr id="23" name="Straight Arrow Connector 50">
            <a:extLst>
              <a:ext uri="{FF2B5EF4-FFF2-40B4-BE49-F238E27FC236}">
                <a16:creationId xmlns:a16="http://schemas.microsoft.com/office/drawing/2014/main" id="{6FCB2A24-ECB3-631B-EDD4-1DCF1CCFBB6F}"/>
              </a:ext>
            </a:extLst>
          </p:cNvPr>
          <p:cNvCxnSpPr>
            <a:cxnSpLocks/>
            <a:stCxn id="6" idx="0"/>
            <a:endCxn id="10" idx="3"/>
          </p:cNvCxnSpPr>
          <p:nvPr/>
        </p:nvCxnSpPr>
        <p:spPr>
          <a:xfrm rot="16200000" flipV="1">
            <a:off x="8797021" y="2288004"/>
            <a:ext cx="1014506" cy="745862"/>
          </a:xfrm>
          <a:prstGeom prst="bentConnector2">
            <a:avLst/>
          </a:prstGeom>
          <a:noFill/>
          <a:ln w="12700" cap="flat" cmpd="sng" algn="ctr">
            <a:solidFill>
              <a:srgbClr val="8FA7C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EB68433-F636-3DE2-5B5C-85EF7615D103}"/>
              </a:ext>
            </a:extLst>
          </p:cNvPr>
          <p:cNvSpPr txBox="1"/>
          <p:nvPr/>
        </p:nvSpPr>
        <p:spPr>
          <a:xfrm>
            <a:off x="8948309" y="5595345"/>
            <a:ext cx="191825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Route table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6B915802-E3D0-10D0-AAA8-FD4F5B1FCB7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706997" y="5171419"/>
            <a:ext cx="391583" cy="39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3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4C8520-CB0F-EE08-D737-605380DA3600}"/>
              </a:ext>
            </a:extLst>
          </p:cNvPr>
          <p:cNvSpPr/>
          <p:nvPr/>
        </p:nvSpPr>
        <p:spPr>
          <a:xfrm>
            <a:off x="2991678" y="1762669"/>
            <a:ext cx="6221896" cy="2852530"/>
          </a:xfrm>
          <a:prstGeom prst="rect">
            <a:avLst/>
          </a:prstGeom>
          <a:solidFill>
            <a:srgbClr val="6D5BA3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E7CD66-1559-BDEB-404F-D8F3377FE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653" y="2948869"/>
            <a:ext cx="11746694" cy="480131"/>
          </a:xfrm>
        </p:spPr>
        <p:txBody>
          <a:bodyPr>
            <a:noAutofit/>
          </a:bodyPr>
          <a:lstStyle/>
          <a:p>
            <a:r>
              <a:rPr lang="en-NZ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VPC Security</a:t>
            </a:r>
          </a:p>
        </p:txBody>
      </p:sp>
    </p:spTree>
    <p:extLst>
      <p:ext uri="{BB962C8B-B14F-4D97-AF65-F5344CB8AC3E}">
        <p14:creationId xmlns:p14="http://schemas.microsoft.com/office/powerpoint/2010/main" val="36257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ac38524-738d-483a-b671-b21dd1ddf111" xsi:nil="true"/>
    <lcf76f155ced4ddcb4097134ff3c332f xmlns="760d49e4-e686-4868-a299-eaa42a27909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0921923FCDB5419F45BBE29EC94164" ma:contentTypeVersion="16" ma:contentTypeDescription="Create a new document." ma:contentTypeScope="" ma:versionID="9119500f7e100ebb1e037b203518ed75">
  <xsd:schema xmlns:xsd="http://www.w3.org/2001/XMLSchema" xmlns:xs="http://www.w3.org/2001/XMLSchema" xmlns:p="http://schemas.microsoft.com/office/2006/metadata/properties" xmlns:ns2="760d49e4-e686-4868-a299-eaa42a27909a" xmlns:ns3="ee9d2571-01d2-4d66-858b-345e7953b5ab" xmlns:ns4="7ac38524-738d-483a-b671-b21dd1ddf111" targetNamespace="http://schemas.microsoft.com/office/2006/metadata/properties" ma:root="true" ma:fieldsID="0d364205e129e68a75fff09f35a098a1" ns2:_="" ns3:_="" ns4:_="">
    <xsd:import namespace="760d49e4-e686-4868-a299-eaa42a27909a"/>
    <xsd:import namespace="ee9d2571-01d2-4d66-858b-345e7953b5ab"/>
    <xsd:import namespace="7ac38524-738d-483a-b671-b21dd1ddf1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0d49e4-e686-4868-a299-eaa42a2790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d7c4118b-21a0-4258-a036-37b81fa53b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9d2571-01d2-4d66-858b-345e7953b5a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c38524-738d-483a-b671-b21dd1ddf111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f5cf6d80-504f-4ffa-8cb8-5b8782508ea2}" ma:internalName="TaxCatchAll" ma:showField="CatchAllData" ma:web="ee9d2571-01d2-4d66-858b-345e7953b5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896FF8-CA23-48B7-9763-F6DC8C2F65CB}">
  <ds:schemaRefs>
    <ds:schemaRef ds:uri="http://www.w3.org/XML/1998/namespace"/>
    <ds:schemaRef ds:uri="41e13a5d-ae95-48ca-ac46-28b1d72fdabf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7ac38524-738d-483a-b671-b21dd1ddf111"/>
    <ds:schemaRef ds:uri="40644668-1159-4990-9e90-9dc9c751786b"/>
    <ds:schemaRef ds:uri="760d49e4-e686-4868-a299-eaa42a27909a"/>
  </ds:schemaRefs>
</ds:datastoreItem>
</file>

<file path=customXml/itemProps2.xml><?xml version="1.0" encoding="utf-8"?>
<ds:datastoreItem xmlns:ds="http://schemas.openxmlformats.org/officeDocument/2006/customXml" ds:itemID="{39E4D3A5-D41F-4ADA-ABF7-D35E91522A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0d49e4-e686-4868-a299-eaa42a27909a"/>
    <ds:schemaRef ds:uri="ee9d2571-01d2-4d66-858b-345e7953b5ab"/>
    <ds:schemaRef ds:uri="7ac38524-738d-483a-b671-b21dd1ddf1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242DC-D34D-442C-83F8-2CA119BFAD93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ec8933c6-cfb2-4dd9-bfc9-621cde1dea8f}" enabled="0" method="" siteId="{ec8933c6-cfb2-4dd9-bfc9-621cde1dea8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1808</Words>
  <Application>Microsoft Office PowerPoint</Application>
  <PresentationFormat>Widescreen</PresentationFormat>
  <Paragraphs>503</Paragraphs>
  <Slides>27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AWS Network</vt:lpstr>
      <vt:lpstr>Amazon VPC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VPC Security</vt:lpstr>
      <vt:lpstr>PowerPoint Presentation</vt:lpstr>
      <vt:lpstr>PowerPoint Presentation</vt:lpstr>
      <vt:lpstr>Load Balancing</vt:lpstr>
      <vt:lpstr>PowerPoint Presentation</vt:lpstr>
      <vt:lpstr>PowerPoint Presentation</vt:lpstr>
      <vt:lpstr>VPC Connectivity Options</vt:lpstr>
      <vt:lpstr>PowerPoint Presentation</vt:lpstr>
      <vt:lpstr>PowerPoint Presentation</vt:lpstr>
      <vt:lpstr>PowerPoint Presentation</vt:lpstr>
      <vt:lpstr>Connecting to On-premises</vt:lpstr>
      <vt:lpstr>PowerPoint Presentation</vt:lpstr>
      <vt:lpstr>PowerPoint Presentation</vt:lpstr>
      <vt:lpstr>PowerPoint Presentation</vt:lpstr>
      <vt:lpstr>PowerPoint Presentation</vt:lpstr>
      <vt:lpstr>Domain Name Resolution</vt:lpstr>
      <vt:lpstr>PowerPoint Presentation</vt:lpstr>
      <vt:lpstr>PowerPoint Presentation</vt:lpstr>
      <vt:lpstr>For more information contact our team:  xxx xxx xxx</vt:lpstr>
    </vt:vector>
  </TitlesOfParts>
  <Company>Westcon Comstor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AWS Network customer presentation</dc:title>
  <dc:creator>Melandi Du Plooy</dc:creator>
  <cp:lastModifiedBy>Melandi Du Plooy</cp:lastModifiedBy>
  <cp:revision>3</cp:revision>
  <dcterms:created xsi:type="dcterms:W3CDTF">2024-09-04T22:09:12Z</dcterms:created>
  <dcterms:modified xsi:type="dcterms:W3CDTF">2024-09-13T04:03:14Z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0x0101003B0921923FCDB5419F45BBE29EC94164</vt:lpwstr>
  </property>
  <property fmtid="{D5CDD505-2E9C-101B-9397-08002B2CF9AE}" pid="3" name="MediaServiceImageTags">
    <vt:lpwstr/>
  </property>
</Properties>
</file>