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270" r:id="rId6"/>
    <p:sldId id="277" r:id="rId7"/>
    <p:sldId id="278" r:id="rId8"/>
    <p:sldId id="280" r:id="rId9"/>
    <p:sldId id="279"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88D"/>
    <a:srgbClr val="002D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85714" autoAdjust="0"/>
  </p:normalViewPr>
  <p:slideViewPr>
    <p:cSldViewPr snapToGrid="0">
      <p:cViewPr>
        <p:scale>
          <a:sx n="98" d="100"/>
          <a:sy n="98" d="100"/>
        </p:scale>
        <p:origin x="2472" y="10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di Du Plooy" userId="fdb224ca-68eb-449d-b2c3-f8a8a0bb5034" providerId="ADAL" clId="{408276D7-002C-4395-8C98-DBD6DB0EA201}"/>
    <pc:docChg chg="undo custSel delSld modSld sldOrd">
      <pc:chgData name="Melandi Du Plooy" userId="fdb224ca-68eb-449d-b2c3-f8a8a0bb5034" providerId="ADAL" clId="{408276D7-002C-4395-8C98-DBD6DB0EA201}" dt="2024-09-12T00:31:24.823" v="52" actId="478"/>
      <pc:docMkLst>
        <pc:docMk/>
      </pc:docMkLst>
      <pc:sldChg chg="addSp modSp del ord">
        <pc:chgData name="Melandi Du Plooy" userId="fdb224ca-68eb-449d-b2c3-f8a8a0bb5034" providerId="ADAL" clId="{408276D7-002C-4395-8C98-DBD6DB0EA201}" dt="2024-09-12T00:29:52.506" v="29" actId="47"/>
        <pc:sldMkLst>
          <pc:docMk/>
          <pc:sldMk cId="2022361743" sldId="267"/>
        </pc:sldMkLst>
        <pc:spChg chg="add mod">
          <ac:chgData name="Melandi Du Plooy" userId="fdb224ca-68eb-449d-b2c3-f8a8a0bb5034" providerId="ADAL" clId="{408276D7-002C-4395-8C98-DBD6DB0EA201}" dt="2024-09-12T00:29:42.846" v="28"/>
          <ac:spMkLst>
            <pc:docMk/>
            <pc:sldMk cId="2022361743" sldId="267"/>
            <ac:spMk id="2" creationId="{C894CF17-378E-FC40-37D7-88781C84D315}"/>
          </ac:spMkLst>
        </pc:spChg>
        <pc:spChg chg="add mod">
          <ac:chgData name="Melandi Du Plooy" userId="fdb224ca-68eb-449d-b2c3-f8a8a0bb5034" providerId="ADAL" clId="{408276D7-002C-4395-8C98-DBD6DB0EA201}" dt="2024-09-12T00:29:42.846" v="28"/>
          <ac:spMkLst>
            <pc:docMk/>
            <pc:sldMk cId="2022361743" sldId="267"/>
            <ac:spMk id="3" creationId="{83D0B3A1-49E7-12DE-58B3-B2EB680B6974}"/>
          </ac:spMkLst>
        </pc:spChg>
        <pc:spChg chg="add mod">
          <ac:chgData name="Melandi Du Plooy" userId="fdb224ca-68eb-449d-b2c3-f8a8a0bb5034" providerId="ADAL" clId="{408276D7-002C-4395-8C98-DBD6DB0EA201}" dt="2024-09-12T00:29:42.846" v="28"/>
          <ac:spMkLst>
            <pc:docMk/>
            <pc:sldMk cId="2022361743" sldId="267"/>
            <ac:spMk id="4" creationId="{F4519E92-8D20-99C1-B24A-AEFEDB38B13C}"/>
          </ac:spMkLst>
        </pc:spChg>
        <pc:spChg chg="add mod">
          <ac:chgData name="Melandi Du Plooy" userId="fdb224ca-68eb-449d-b2c3-f8a8a0bb5034" providerId="ADAL" clId="{408276D7-002C-4395-8C98-DBD6DB0EA201}" dt="2024-09-12T00:29:42.846" v="28"/>
          <ac:spMkLst>
            <pc:docMk/>
            <pc:sldMk cId="2022361743" sldId="267"/>
            <ac:spMk id="5" creationId="{7E89D605-2101-5B57-7F47-53D24A0D972A}"/>
          </ac:spMkLst>
        </pc:spChg>
        <pc:spChg chg="add mod">
          <ac:chgData name="Melandi Du Plooy" userId="fdb224ca-68eb-449d-b2c3-f8a8a0bb5034" providerId="ADAL" clId="{408276D7-002C-4395-8C98-DBD6DB0EA201}" dt="2024-09-12T00:29:42.846" v="28"/>
          <ac:spMkLst>
            <pc:docMk/>
            <pc:sldMk cId="2022361743" sldId="267"/>
            <ac:spMk id="10" creationId="{C2FAFAA4-EB54-6D7C-9D5C-40722499E887}"/>
          </ac:spMkLst>
        </pc:spChg>
        <pc:spChg chg="mod">
          <ac:chgData name="Melandi Du Plooy" userId="fdb224ca-68eb-449d-b2c3-f8a8a0bb5034" providerId="ADAL" clId="{408276D7-002C-4395-8C98-DBD6DB0EA201}" dt="2024-09-12T00:29:42.846" v="28"/>
          <ac:spMkLst>
            <pc:docMk/>
            <pc:sldMk cId="2022361743" sldId="267"/>
            <ac:spMk id="12" creationId="{2FB79B59-0078-4D66-3FEA-65285CE976D6}"/>
          </ac:spMkLst>
        </pc:spChg>
        <pc:spChg chg="mod">
          <ac:chgData name="Melandi Du Plooy" userId="fdb224ca-68eb-449d-b2c3-f8a8a0bb5034" providerId="ADAL" clId="{408276D7-002C-4395-8C98-DBD6DB0EA201}" dt="2024-09-12T00:29:42.846" v="28"/>
          <ac:spMkLst>
            <pc:docMk/>
            <pc:sldMk cId="2022361743" sldId="267"/>
            <ac:spMk id="13" creationId="{E5A91044-1A3A-44D9-A884-A84C19B6898D}"/>
          </ac:spMkLst>
        </pc:spChg>
        <pc:spChg chg="mod">
          <ac:chgData name="Melandi Du Plooy" userId="fdb224ca-68eb-449d-b2c3-f8a8a0bb5034" providerId="ADAL" clId="{408276D7-002C-4395-8C98-DBD6DB0EA201}" dt="2024-09-12T00:29:42.846" v="28"/>
          <ac:spMkLst>
            <pc:docMk/>
            <pc:sldMk cId="2022361743" sldId="267"/>
            <ac:spMk id="14" creationId="{B6AF1D85-4342-4FFF-E332-2BDF6A8B8EA4}"/>
          </ac:spMkLst>
        </pc:spChg>
        <pc:spChg chg="mod">
          <ac:chgData name="Melandi Du Plooy" userId="fdb224ca-68eb-449d-b2c3-f8a8a0bb5034" providerId="ADAL" clId="{408276D7-002C-4395-8C98-DBD6DB0EA201}" dt="2024-09-12T00:29:42.846" v="28"/>
          <ac:spMkLst>
            <pc:docMk/>
            <pc:sldMk cId="2022361743" sldId="267"/>
            <ac:spMk id="15" creationId="{B556D0E5-65CB-C80A-AFF8-8A43FBA90AA1}"/>
          </ac:spMkLst>
        </pc:spChg>
        <pc:spChg chg="add mod">
          <ac:chgData name="Melandi Du Plooy" userId="fdb224ca-68eb-449d-b2c3-f8a8a0bb5034" providerId="ADAL" clId="{408276D7-002C-4395-8C98-DBD6DB0EA201}" dt="2024-09-12T00:29:42.846" v="28"/>
          <ac:spMkLst>
            <pc:docMk/>
            <pc:sldMk cId="2022361743" sldId="267"/>
            <ac:spMk id="22" creationId="{098B7FCC-DF4F-16C7-9870-1029296B3764}"/>
          </ac:spMkLst>
        </pc:spChg>
        <pc:spChg chg="mod">
          <ac:chgData name="Melandi Du Plooy" userId="fdb224ca-68eb-449d-b2c3-f8a8a0bb5034" providerId="ADAL" clId="{408276D7-002C-4395-8C98-DBD6DB0EA201}" dt="2024-09-12T00:29:42.846" v="28"/>
          <ac:spMkLst>
            <pc:docMk/>
            <pc:sldMk cId="2022361743" sldId="267"/>
            <ac:spMk id="45" creationId="{7A51D272-C7E9-FCC6-2B09-6D2C81D8BA1D}"/>
          </ac:spMkLst>
        </pc:spChg>
        <pc:spChg chg="mod">
          <ac:chgData name="Melandi Du Plooy" userId="fdb224ca-68eb-449d-b2c3-f8a8a0bb5034" providerId="ADAL" clId="{408276D7-002C-4395-8C98-DBD6DB0EA201}" dt="2024-09-12T00:29:42.846" v="28"/>
          <ac:spMkLst>
            <pc:docMk/>
            <pc:sldMk cId="2022361743" sldId="267"/>
            <ac:spMk id="46" creationId="{C7601E4B-F115-9D7B-2641-77E63F330256}"/>
          </ac:spMkLst>
        </pc:spChg>
        <pc:spChg chg="mod">
          <ac:chgData name="Melandi Du Plooy" userId="fdb224ca-68eb-449d-b2c3-f8a8a0bb5034" providerId="ADAL" clId="{408276D7-002C-4395-8C98-DBD6DB0EA201}" dt="2024-09-12T00:29:42.846" v="28"/>
          <ac:spMkLst>
            <pc:docMk/>
            <pc:sldMk cId="2022361743" sldId="267"/>
            <ac:spMk id="47" creationId="{5A9260C5-12CB-2B4B-9835-19A0D337F0ED}"/>
          </ac:spMkLst>
        </pc:spChg>
        <pc:spChg chg="mod">
          <ac:chgData name="Melandi Du Plooy" userId="fdb224ca-68eb-449d-b2c3-f8a8a0bb5034" providerId="ADAL" clId="{408276D7-002C-4395-8C98-DBD6DB0EA201}" dt="2024-09-12T00:29:42.846" v="28"/>
          <ac:spMkLst>
            <pc:docMk/>
            <pc:sldMk cId="2022361743" sldId="267"/>
            <ac:spMk id="48" creationId="{E059D6D6-AC23-8516-52FB-8A1A805135BD}"/>
          </ac:spMkLst>
        </pc:spChg>
        <pc:spChg chg="add mod">
          <ac:chgData name="Melandi Du Plooy" userId="fdb224ca-68eb-449d-b2c3-f8a8a0bb5034" providerId="ADAL" clId="{408276D7-002C-4395-8C98-DBD6DB0EA201}" dt="2024-09-12T00:29:42.846" v="28"/>
          <ac:spMkLst>
            <pc:docMk/>
            <pc:sldMk cId="2022361743" sldId="267"/>
            <ac:spMk id="54" creationId="{D46FD8D2-B08B-52C9-468F-D54A8DD2F86D}"/>
          </ac:spMkLst>
        </pc:spChg>
        <pc:spChg chg="add mod">
          <ac:chgData name="Melandi Du Plooy" userId="fdb224ca-68eb-449d-b2c3-f8a8a0bb5034" providerId="ADAL" clId="{408276D7-002C-4395-8C98-DBD6DB0EA201}" dt="2024-09-12T00:29:42.846" v="28"/>
          <ac:spMkLst>
            <pc:docMk/>
            <pc:sldMk cId="2022361743" sldId="267"/>
            <ac:spMk id="59" creationId="{1B628DB8-FC64-3FE1-6DE3-ACE5392BE4F6}"/>
          </ac:spMkLst>
        </pc:spChg>
        <pc:spChg chg="add mod">
          <ac:chgData name="Melandi Du Plooy" userId="fdb224ca-68eb-449d-b2c3-f8a8a0bb5034" providerId="ADAL" clId="{408276D7-002C-4395-8C98-DBD6DB0EA201}" dt="2024-09-12T00:29:42.846" v="28"/>
          <ac:spMkLst>
            <pc:docMk/>
            <pc:sldMk cId="2022361743" sldId="267"/>
            <ac:spMk id="60" creationId="{837821E6-C6FF-4D07-D111-2A0F7CCE8338}"/>
          </ac:spMkLst>
        </pc:spChg>
        <pc:grpChg chg="add mod">
          <ac:chgData name="Melandi Du Plooy" userId="fdb224ca-68eb-449d-b2c3-f8a8a0bb5034" providerId="ADAL" clId="{408276D7-002C-4395-8C98-DBD6DB0EA201}" dt="2024-09-12T00:29:42.846" v="28"/>
          <ac:grpSpMkLst>
            <pc:docMk/>
            <pc:sldMk cId="2022361743" sldId="267"/>
            <ac:grpSpMk id="11" creationId="{22AFCB39-7471-1125-0F80-54260E296C3E}"/>
          </ac:grpSpMkLst>
        </pc:grpChg>
        <pc:grpChg chg="add mod">
          <ac:chgData name="Melandi Du Plooy" userId="fdb224ca-68eb-449d-b2c3-f8a8a0bb5034" providerId="ADAL" clId="{408276D7-002C-4395-8C98-DBD6DB0EA201}" dt="2024-09-12T00:29:42.846" v="28"/>
          <ac:grpSpMkLst>
            <pc:docMk/>
            <pc:sldMk cId="2022361743" sldId="267"/>
            <ac:grpSpMk id="44" creationId="{CD249292-525F-5D03-EC51-EA19895BB1C1}"/>
          </ac:grpSpMkLst>
        </pc:grpChg>
        <pc:picChg chg="add mod">
          <ac:chgData name="Melandi Du Plooy" userId="fdb224ca-68eb-449d-b2c3-f8a8a0bb5034" providerId="ADAL" clId="{408276D7-002C-4395-8C98-DBD6DB0EA201}" dt="2024-09-12T00:29:42.846" v="28"/>
          <ac:picMkLst>
            <pc:docMk/>
            <pc:sldMk cId="2022361743" sldId="267"/>
            <ac:picMk id="6" creationId="{30A6F2E7-6457-A209-74C2-A23C129913E5}"/>
          </ac:picMkLst>
        </pc:picChg>
        <pc:picChg chg="add mod">
          <ac:chgData name="Melandi Du Plooy" userId="fdb224ca-68eb-449d-b2c3-f8a8a0bb5034" providerId="ADAL" clId="{408276D7-002C-4395-8C98-DBD6DB0EA201}" dt="2024-09-12T00:29:42.846" v="28"/>
          <ac:picMkLst>
            <pc:docMk/>
            <pc:sldMk cId="2022361743" sldId="267"/>
            <ac:picMk id="7" creationId="{F043A975-C598-F40C-12E6-81902394814A}"/>
          </ac:picMkLst>
        </pc:picChg>
        <pc:picChg chg="add mod">
          <ac:chgData name="Melandi Du Plooy" userId="fdb224ca-68eb-449d-b2c3-f8a8a0bb5034" providerId="ADAL" clId="{408276D7-002C-4395-8C98-DBD6DB0EA201}" dt="2024-09-12T00:29:42.846" v="28"/>
          <ac:picMkLst>
            <pc:docMk/>
            <pc:sldMk cId="2022361743" sldId="267"/>
            <ac:picMk id="8" creationId="{0984CFE7-F277-8AC7-FF9D-D2E72C2660CE}"/>
          </ac:picMkLst>
        </pc:picChg>
        <pc:picChg chg="add mod">
          <ac:chgData name="Melandi Du Plooy" userId="fdb224ca-68eb-449d-b2c3-f8a8a0bb5034" providerId="ADAL" clId="{408276D7-002C-4395-8C98-DBD6DB0EA201}" dt="2024-09-12T00:29:42.846" v="28"/>
          <ac:picMkLst>
            <pc:docMk/>
            <pc:sldMk cId="2022361743" sldId="267"/>
            <ac:picMk id="9" creationId="{326C38CE-A76C-78A2-9E2F-40AD6508F95A}"/>
          </ac:picMkLst>
        </pc:picChg>
        <pc:picChg chg="add mod">
          <ac:chgData name="Melandi Du Plooy" userId="fdb224ca-68eb-449d-b2c3-f8a8a0bb5034" providerId="ADAL" clId="{408276D7-002C-4395-8C98-DBD6DB0EA201}" dt="2024-09-12T00:29:42.846" v="28"/>
          <ac:picMkLst>
            <pc:docMk/>
            <pc:sldMk cId="2022361743" sldId="267"/>
            <ac:picMk id="17" creationId="{3C4AAB07-DEA9-CCA0-E8DB-DE2DFB01CF7C}"/>
          </ac:picMkLst>
        </pc:picChg>
        <pc:picChg chg="add mod">
          <ac:chgData name="Melandi Du Plooy" userId="fdb224ca-68eb-449d-b2c3-f8a8a0bb5034" providerId="ADAL" clId="{408276D7-002C-4395-8C98-DBD6DB0EA201}" dt="2024-09-12T00:29:42.846" v="28"/>
          <ac:picMkLst>
            <pc:docMk/>
            <pc:sldMk cId="2022361743" sldId="267"/>
            <ac:picMk id="18" creationId="{9233ACEE-F0F1-5029-B2FE-CA2B178CFC4C}"/>
          </ac:picMkLst>
        </pc:picChg>
        <pc:picChg chg="add mod">
          <ac:chgData name="Melandi Du Plooy" userId="fdb224ca-68eb-449d-b2c3-f8a8a0bb5034" providerId="ADAL" clId="{408276D7-002C-4395-8C98-DBD6DB0EA201}" dt="2024-09-12T00:29:42.846" v="28"/>
          <ac:picMkLst>
            <pc:docMk/>
            <pc:sldMk cId="2022361743" sldId="267"/>
            <ac:picMk id="19" creationId="{C99D709C-99BD-7A76-12CB-5F62564731D2}"/>
          </ac:picMkLst>
        </pc:picChg>
        <pc:picChg chg="add mod">
          <ac:chgData name="Melandi Du Plooy" userId="fdb224ca-68eb-449d-b2c3-f8a8a0bb5034" providerId="ADAL" clId="{408276D7-002C-4395-8C98-DBD6DB0EA201}" dt="2024-09-12T00:29:42.846" v="28"/>
          <ac:picMkLst>
            <pc:docMk/>
            <pc:sldMk cId="2022361743" sldId="267"/>
            <ac:picMk id="20" creationId="{E2151E74-29E1-7A1E-4680-CD483758999F}"/>
          </ac:picMkLst>
        </pc:picChg>
        <pc:picChg chg="add mod">
          <ac:chgData name="Melandi Du Plooy" userId="fdb224ca-68eb-449d-b2c3-f8a8a0bb5034" providerId="ADAL" clId="{408276D7-002C-4395-8C98-DBD6DB0EA201}" dt="2024-09-12T00:29:42.846" v="28"/>
          <ac:picMkLst>
            <pc:docMk/>
            <pc:sldMk cId="2022361743" sldId="267"/>
            <ac:picMk id="21" creationId="{33D773D8-2499-DEBD-6622-78D64D9FDED6}"/>
          </ac:picMkLst>
        </pc:picChg>
        <pc:picChg chg="add mod">
          <ac:chgData name="Melandi Du Plooy" userId="fdb224ca-68eb-449d-b2c3-f8a8a0bb5034" providerId="ADAL" clId="{408276D7-002C-4395-8C98-DBD6DB0EA201}" dt="2024-09-12T00:29:42.846" v="28"/>
          <ac:picMkLst>
            <pc:docMk/>
            <pc:sldMk cId="2022361743" sldId="267"/>
            <ac:picMk id="51" creationId="{C7F25E9E-4D18-A388-3DB9-8CC2597D0637}"/>
          </ac:picMkLst>
        </pc:picChg>
        <pc:picChg chg="add mod">
          <ac:chgData name="Melandi Du Plooy" userId="fdb224ca-68eb-449d-b2c3-f8a8a0bb5034" providerId="ADAL" clId="{408276D7-002C-4395-8C98-DBD6DB0EA201}" dt="2024-09-12T00:29:42.846" v="28"/>
          <ac:picMkLst>
            <pc:docMk/>
            <pc:sldMk cId="2022361743" sldId="267"/>
            <ac:picMk id="52" creationId="{F7804E08-683F-0117-E005-4767A66A19EC}"/>
          </ac:picMkLst>
        </pc:picChg>
        <pc:picChg chg="add mod">
          <ac:chgData name="Melandi Du Plooy" userId="fdb224ca-68eb-449d-b2c3-f8a8a0bb5034" providerId="ADAL" clId="{408276D7-002C-4395-8C98-DBD6DB0EA201}" dt="2024-09-12T00:29:42.846" v="28"/>
          <ac:picMkLst>
            <pc:docMk/>
            <pc:sldMk cId="2022361743" sldId="267"/>
            <ac:picMk id="53" creationId="{D9B4B20B-436C-B30D-AB74-CB015D85F59A}"/>
          </ac:picMkLst>
        </pc:picChg>
        <pc:picChg chg="add mod">
          <ac:chgData name="Melandi Du Plooy" userId="fdb224ca-68eb-449d-b2c3-f8a8a0bb5034" providerId="ADAL" clId="{408276D7-002C-4395-8C98-DBD6DB0EA201}" dt="2024-09-12T00:29:42.846" v="28"/>
          <ac:picMkLst>
            <pc:docMk/>
            <pc:sldMk cId="2022361743" sldId="267"/>
            <ac:picMk id="57" creationId="{D7EFF563-A865-F076-A6B6-8AA2413291BF}"/>
          </ac:picMkLst>
        </pc:picChg>
        <pc:picChg chg="add mod">
          <ac:chgData name="Melandi Du Plooy" userId="fdb224ca-68eb-449d-b2c3-f8a8a0bb5034" providerId="ADAL" clId="{408276D7-002C-4395-8C98-DBD6DB0EA201}" dt="2024-09-12T00:29:42.846" v="28"/>
          <ac:picMkLst>
            <pc:docMk/>
            <pc:sldMk cId="2022361743" sldId="267"/>
            <ac:picMk id="58" creationId="{C94E93F1-DA74-C5F6-B94F-C641B8332849}"/>
          </ac:picMkLst>
        </pc:picChg>
        <pc:picChg chg="add mod">
          <ac:chgData name="Melandi Du Plooy" userId="fdb224ca-68eb-449d-b2c3-f8a8a0bb5034" providerId="ADAL" clId="{408276D7-002C-4395-8C98-DBD6DB0EA201}" dt="2024-09-12T00:29:42.846" v="28"/>
          <ac:picMkLst>
            <pc:docMk/>
            <pc:sldMk cId="2022361743" sldId="267"/>
            <ac:picMk id="62" creationId="{0F553E16-5CF7-3953-30C2-169E49AA7133}"/>
          </ac:picMkLst>
        </pc:picChg>
        <pc:cxnChg chg="add mod">
          <ac:chgData name="Melandi Du Plooy" userId="fdb224ca-68eb-449d-b2c3-f8a8a0bb5034" providerId="ADAL" clId="{408276D7-002C-4395-8C98-DBD6DB0EA201}" dt="2024-09-12T00:29:42.846" v="28"/>
          <ac:cxnSpMkLst>
            <pc:docMk/>
            <pc:sldMk cId="2022361743" sldId="267"/>
            <ac:cxnSpMk id="16" creationId="{94F85139-4DB8-8414-3A34-903208634A0C}"/>
          </ac:cxnSpMkLst>
        </pc:cxnChg>
        <pc:cxnChg chg="add mod">
          <ac:chgData name="Melandi Du Plooy" userId="fdb224ca-68eb-449d-b2c3-f8a8a0bb5034" providerId="ADAL" clId="{408276D7-002C-4395-8C98-DBD6DB0EA201}" dt="2024-09-12T00:29:42.846" v="28"/>
          <ac:cxnSpMkLst>
            <pc:docMk/>
            <pc:sldMk cId="2022361743" sldId="267"/>
            <ac:cxnSpMk id="49" creationId="{97EB5942-6504-3452-5B8A-C19DC44F8542}"/>
          </ac:cxnSpMkLst>
        </pc:cxnChg>
        <pc:cxnChg chg="add mod">
          <ac:chgData name="Melandi Du Plooy" userId="fdb224ca-68eb-449d-b2c3-f8a8a0bb5034" providerId="ADAL" clId="{408276D7-002C-4395-8C98-DBD6DB0EA201}" dt="2024-09-12T00:29:42.846" v="28"/>
          <ac:cxnSpMkLst>
            <pc:docMk/>
            <pc:sldMk cId="2022361743" sldId="267"/>
            <ac:cxnSpMk id="50" creationId="{B93FB0DE-BB3C-C71F-B51E-1F1D889F2703}"/>
          </ac:cxnSpMkLst>
        </pc:cxnChg>
        <pc:cxnChg chg="add mod">
          <ac:chgData name="Melandi Du Plooy" userId="fdb224ca-68eb-449d-b2c3-f8a8a0bb5034" providerId="ADAL" clId="{408276D7-002C-4395-8C98-DBD6DB0EA201}" dt="2024-09-12T00:29:42.846" v="28"/>
          <ac:cxnSpMkLst>
            <pc:docMk/>
            <pc:sldMk cId="2022361743" sldId="267"/>
            <ac:cxnSpMk id="55" creationId="{13E1BB59-581E-E8E1-7F95-68B26FF729A9}"/>
          </ac:cxnSpMkLst>
        </pc:cxnChg>
        <pc:cxnChg chg="add mod">
          <ac:chgData name="Melandi Du Plooy" userId="fdb224ca-68eb-449d-b2c3-f8a8a0bb5034" providerId="ADAL" clId="{408276D7-002C-4395-8C98-DBD6DB0EA201}" dt="2024-09-12T00:29:42.846" v="28"/>
          <ac:cxnSpMkLst>
            <pc:docMk/>
            <pc:sldMk cId="2022361743" sldId="267"/>
            <ac:cxnSpMk id="56" creationId="{3D78E9BD-84CD-8E07-8176-A28880CC773A}"/>
          </ac:cxnSpMkLst>
        </pc:cxnChg>
        <pc:cxnChg chg="add mod">
          <ac:chgData name="Melandi Du Plooy" userId="fdb224ca-68eb-449d-b2c3-f8a8a0bb5034" providerId="ADAL" clId="{408276D7-002C-4395-8C98-DBD6DB0EA201}" dt="2024-09-12T00:29:42.846" v="28"/>
          <ac:cxnSpMkLst>
            <pc:docMk/>
            <pc:sldMk cId="2022361743" sldId="267"/>
            <ac:cxnSpMk id="61" creationId="{2AB19CE1-9505-D5D7-1B6E-853BC7A8EF0F}"/>
          </ac:cxnSpMkLst>
        </pc:cxnChg>
        <pc:cxnChg chg="add mod">
          <ac:chgData name="Melandi Du Plooy" userId="fdb224ca-68eb-449d-b2c3-f8a8a0bb5034" providerId="ADAL" clId="{408276D7-002C-4395-8C98-DBD6DB0EA201}" dt="2024-09-12T00:29:42.846" v="28"/>
          <ac:cxnSpMkLst>
            <pc:docMk/>
            <pc:sldMk cId="2022361743" sldId="267"/>
            <ac:cxnSpMk id="63" creationId="{805567F5-F9CC-85C8-4375-F891A37BF554}"/>
          </ac:cxnSpMkLst>
        </pc:cxnChg>
      </pc:sldChg>
      <pc:sldChg chg="delSp modSp mod">
        <pc:chgData name="Melandi Du Plooy" userId="fdb224ca-68eb-449d-b2c3-f8a8a0bb5034" providerId="ADAL" clId="{408276D7-002C-4395-8C98-DBD6DB0EA201}" dt="2024-09-12T00:26:32.924" v="3" actId="255"/>
        <pc:sldMkLst>
          <pc:docMk/>
          <pc:sldMk cId="3136553804" sldId="270"/>
        </pc:sldMkLst>
        <pc:spChg chg="mod">
          <ac:chgData name="Melandi Du Plooy" userId="fdb224ca-68eb-449d-b2c3-f8a8a0bb5034" providerId="ADAL" clId="{408276D7-002C-4395-8C98-DBD6DB0EA201}" dt="2024-09-12T00:26:32.924" v="3" actId="255"/>
          <ac:spMkLst>
            <pc:docMk/>
            <pc:sldMk cId="3136553804" sldId="270"/>
            <ac:spMk id="169" creationId="{33599F2F-0223-37CF-FF46-D557A9244793}"/>
          </ac:spMkLst>
        </pc:spChg>
        <pc:spChg chg="del mod">
          <ac:chgData name="Melandi Du Plooy" userId="fdb224ca-68eb-449d-b2c3-f8a8a0bb5034" providerId="ADAL" clId="{408276D7-002C-4395-8C98-DBD6DB0EA201}" dt="2024-09-12T00:26:19.508" v="1" actId="478"/>
          <ac:spMkLst>
            <pc:docMk/>
            <pc:sldMk cId="3136553804" sldId="270"/>
            <ac:spMk id="170" creationId="{A987435F-DB07-A3F3-A541-11CE50ED815A}"/>
          </ac:spMkLst>
        </pc:spChg>
        <pc:spChg chg="mod">
          <ac:chgData name="Melandi Du Plooy" userId="fdb224ca-68eb-449d-b2c3-f8a8a0bb5034" providerId="ADAL" clId="{408276D7-002C-4395-8C98-DBD6DB0EA201}" dt="2024-09-12T00:26:27.726" v="2" actId="2711"/>
          <ac:spMkLst>
            <pc:docMk/>
            <pc:sldMk cId="3136553804" sldId="270"/>
            <ac:spMk id="172" creationId="{0BAD2303-FB88-023A-08CC-5509489E2B04}"/>
          </ac:spMkLst>
        </pc:spChg>
        <pc:spChg chg="mod">
          <ac:chgData name="Melandi Du Plooy" userId="fdb224ca-68eb-449d-b2c3-f8a8a0bb5034" providerId="ADAL" clId="{408276D7-002C-4395-8C98-DBD6DB0EA201}" dt="2024-09-12T00:26:27.726" v="2" actId="2711"/>
          <ac:spMkLst>
            <pc:docMk/>
            <pc:sldMk cId="3136553804" sldId="270"/>
            <ac:spMk id="195" creationId="{A0E91A65-46E8-4B51-EEAF-B1F7E82FD45F}"/>
          </ac:spMkLst>
        </pc:spChg>
        <pc:spChg chg="mod">
          <ac:chgData name="Melandi Du Plooy" userId="fdb224ca-68eb-449d-b2c3-f8a8a0bb5034" providerId="ADAL" clId="{408276D7-002C-4395-8C98-DBD6DB0EA201}" dt="2024-09-12T00:26:27.726" v="2" actId="2711"/>
          <ac:spMkLst>
            <pc:docMk/>
            <pc:sldMk cId="3136553804" sldId="270"/>
            <ac:spMk id="196" creationId="{26D92B9A-0139-E9A8-DC36-6370A6E98622}"/>
          </ac:spMkLst>
        </pc:spChg>
        <pc:spChg chg="mod">
          <ac:chgData name="Melandi Du Plooy" userId="fdb224ca-68eb-449d-b2c3-f8a8a0bb5034" providerId="ADAL" clId="{408276D7-002C-4395-8C98-DBD6DB0EA201}" dt="2024-09-12T00:26:27.726" v="2" actId="2711"/>
          <ac:spMkLst>
            <pc:docMk/>
            <pc:sldMk cId="3136553804" sldId="270"/>
            <ac:spMk id="197" creationId="{BA95BA67-FFBC-DD41-7973-D6E19D21AC65}"/>
          </ac:spMkLst>
        </pc:spChg>
        <pc:spChg chg="mod">
          <ac:chgData name="Melandi Du Plooy" userId="fdb224ca-68eb-449d-b2c3-f8a8a0bb5034" providerId="ADAL" clId="{408276D7-002C-4395-8C98-DBD6DB0EA201}" dt="2024-09-12T00:26:27.726" v="2" actId="2711"/>
          <ac:spMkLst>
            <pc:docMk/>
            <pc:sldMk cId="3136553804" sldId="270"/>
            <ac:spMk id="201" creationId="{99636492-7AE0-3B32-2B40-71B19E37452F}"/>
          </ac:spMkLst>
        </pc:spChg>
        <pc:spChg chg="mod">
          <ac:chgData name="Melandi Du Plooy" userId="fdb224ca-68eb-449d-b2c3-f8a8a0bb5034" providerId="ADAL" clId="{408276D7-002C-4395-8C98-DBD6DB0EA201}" dt="2024-09-12T00:26:27.726" v="2" actId="2711"/>
          <ac:spMkLst>
            <pc:docMk/>
            <pc:sldMk cId="3136553804" sldId="270"/>
            <ac:spMk id="206" creationId="{A41BC896-5506-54D6-B335-11ADEE01819F}"/>
          </ac:spMkLst>
        </pc:spChg>
        <pc:spChg chg="mod">
          <ac:chgData name="Melandi Du Plooy" userId="fdb224ca-68eb-449d-b2c3-f8a8a0bb5034" providerId="ADAL" clId="{408276D7-002C-4395-8C98-DBD6DB0EA201}" dt="2024-09-12T00:26:27.726" v="2" actId="2711"/>
          <ac:spMkLst>
            <pc:docMk/>
            <pc:sldMk cId="3136553804" sldId="270"/>
            <ac:spMk id="211" creationId="{3D723515-B9FA-36CD-9B85-3DCFEEDA0341}"/>
          </ac:spMkLst>
        </pc:spChg>
        <pc:spChg chg="mod">
          <ac:chgData name="Melandi Du Plooy" userId="fdb224ca-68eb-449d-b2c3-f8a8a0bb5034" providerId="ADAL" clId="{408276D7-002C-4395-8C98-DBD6DB0EA201}" dt="2024-09-12T00:26:27.726" v="2" actId="2711"/>
          <ac:spMkLst>
            <pc:docMk/>
            <pc:sldMk cId="3136553804" sldId="270"/>
            <ac:spMk id="212" creationId="{06F5FA70-DB34-C6BC-657F-022F7999143E}"/>
          </ac:spMkLst>
        </pc:spChg>
        <pc:spChg chg="mod">
          <ac:chgData name="Melandi Du Plooy" userId="fdb224ca-68eb-449d-b2c3-f8a8a0bb5034" providerId="ADAL" clId="{408276D7-002C-4395-8C98-DBD6DB0EA201}" dt="2024-09-12T00:26:27.726" v="2" actId="2711"/>
          <ac:spMkLst>
            <pc:docMk/>
            <pc:sldMk cId="3136553804" sldId="270"/>
            <ac:spMk id="213" creationId="{8F77EE0E-AEC4-60D6-9E51-F9F67FA1CEE3}"/>
          </ac:spMkLst>
        </pc:spChg>
        <pc:spChg chg="mod">
          <ac:chgData name="Melandi Du Plooy" userId="fdb224ca-68eb-449d-b2c3-f8a8a0bb5034" providerId="ADAL" clId="{408276D7-002C-4395-8C98-DBD6DB0EA201}" dt="2024-09-12T00:26:27.726" v="2" actId="2711"/>
          <ac:spMkLst>
            <pc:docMk/>
            <pc:sldMk cId="3136553804" sldId="270"/>
            <ac:spMk id="214" creationId="{62D2F0B0-2E14-ACD2-B0F5-41FF3A8B3339}"/>
          </ac:spMkLst>
        </pc:spChg>
        <pc:spChg chg="mod">
          <ac:chgData name="Melandi Du Plooy" userId="fdb224ca-68eb-449d-b2c3-f8a8a0bb5034" providerId="ADAL" clId="{408276D7-002C-4395-8C98-DBD6DB0EA201}" dt="2024-09-12T00:26:27.726" v="2" actId="2711"/>
          <ac:spMkLst>
            <pc:docMk/>
            <pc:sldMk cId="3136553804" sldId="270"/>
            <ac:spMk id="215" creationId="{EB8AE75A-2436-E482-EBE8-AEBF7CBA2E76}"/>
          </ac:spMkLst>
        </pc:spChg>
        <pc:spChg chg="mod">
          <ac:chgData name="Melandi Du Plooy" userId="fdb224ca-68eb-449d-b2c3-f8a8a0bb5034" providerId="ADAL" clId="{408276D7-002C-4395-8C98-DBD6DB0EA201}" dt="2024-09-12T00:26:27.726" v="2" actId="2711"/>
          <ac:spMkLst>
            <pc:docMk/>
            <pc:sldMk cId="3136553804" sldId="270"/>
            <ac:spMk id="217" creationId="{6B915652-5EC3-52F7-D7C8-8DA3FF280531}"/>
          </ac:spMkLst>
        </pc:spChg>
        <pc:spChg chg="mod">
          <ac:chgData name="Melandi Du Plooy" userId="fdb224ca-68eb-449d-b2c3-f8a8a0bb5034" providerId="ADAL" clId="{408276D7-002C-4395-8C98-DBD6DB0EA201}" dt="2024-09-12T00:26:27.726" v="2" actId="2711"/>
          <ac:spMkLst>
            <pc:docMk/>
            <pc:sldMk cId="3136553804" sldId="270"/>
            <ac:spMk id="218" creationId="{6B09725D-3B73-CF76-7A9D-AD7F9EA179F9}"/>
          </ac:spMkLst>
        </pc:spChg>
        <pc:spChg chg="mod">
          <ac:chgData name="Melandi Du Plooy" userId="fdb224ca-68eb-449d-b2c3-f8a8a0bb5034" providerId="ADAL" clId="{408276D7-002C-4395-8C98-DBD6DB0EA201}" dt="2024-09-12T00:26:27.726" v="2" actId="2711"/>
          <ac:spMkLst>
            <pc:docMk/>
            <pc:sldMk cId="3136553804" sldId="270"/>
            <ac:spMk id="219" creationId="{D85F4A8A-6A19-74D0-8819-9C9E50B05C42}"/>
          </ac:spMkLst>
        </pc:spChg>
        <pc:spChg chg="mod">
          <ac:chgData name="Melandi Du Plooy" userId="fdb224ca-68eb-449d-b2c3-f8a8a0bb5034" providerId="ADAL" clId="{408276D7-002C-4395-8C98-DBD6DB0EA201}" dt="2024-09-12T00:26:27.726" v="2" actId="2711"/>
          <ac:spMkLst>
            <pc:docMk/>
            <pc:sldMk cId="3136553804" sldId="270"/>
            <ac:spMk id="220" creationId="{635A0A7C-CC1E-F759-A5D2-D489252B3CD8}"/>
          </ac:spMkLst>
        </pc:spChg>
        <pc:spChg chg="mod">
          <ac:chgData name="Melandi Du Plooy" userId="fdb224ca-68eb-449d-b2c3-f8a8a0bb5034" providerId="ADAL" clId="{408276D7-002C-4395-8C98-DBD6DB0EA201}" dt="2024-09-12T00:26:27.726" v="2" actId="2711"/>
          <ac:spMkLst>
            <pc:docMk/>
            <pc:sldMk cId="3136553804" sldId="270"/>
            <ac:spMk id="221" creationId="{2E413511-C6B7-D16B-6343-2AC7D651511A}"/>
          </ac:spMkLst>
        </pc:spChg>
        <pc:spChg chg="mod">
          <ac:chgData name="Melandi Du Plooy" userId="fdb224ca-68eb-449d-b2c3-f8a8a0bb5034" providerId="ADAL" clId="{408276D7-002C-4395-8C98-DBD6DB0EA201}" dt="2024-09-12T00:26:27.726" v="2" actId="2711"/>
          <ac:spMkLst>
            <pc:docMk/>
            <pc:sldMk cId="3136553804" sldId="270"/>
            <ac:spMk id="222" creationId="{A92E0BA1-8618-1D49-189C-479741DE2DB6}"/>
          </ac:spMkLst>
        </pc:spChg>
        <pc:spChg chg="mod">
          <ac:chgData name="Melandi Du Plooy" userId="fdb224ca-68eb-449d-b2c3-f8a8a0bb5034" providerId="ADAL" clId="{408276D7-002C-4395-8C98-DBD6DB0EA201}" dt="2024-09-12T00:26:27.726" v="2" actId="2711"/>
          <ac:spMkLst>
            <pc:docMk/>
            <pc:sldMk cId="3136553804" sldId="270"/>
            <ac:spMk id="224" creationId="{3C4FEF18-3815-C452-99ED-0048F085CF2E}"/>
          </ac:spMkLst>
        </pc:spChg>
        <pc:spChg chg="mod">
          <ac:chgData name="Melandi Du Plooy" userId="fdb224ca-68eb-449d-b2c3-f8a8a0bb5034" providerId="ADAL" clId="{408276D7-002C-4395-8C98-DBD6DB0EA201}" dt="2024-09-12T00:26:27.726" v="2" actId="2711"/>
          <ac:spMkLst>
            <pc:docMk/>
            <pc:sldMk cId="3136553804" sldId="270"/>
            <ac:spMk id="229" creationId="{106F2780-7A43-6699-7FC4-3095EA389D3C}"/>
          </ac:spMkLst>
        </pc:spChg>
        <pc:spChg chg="mod">
          <ac:chgData name="Melandi Du Plooy" userId="fdb224ca-68eb-449d-b2c3-f8a8a0bb5034" providerId="ADAL" clId="{408276D7-002C-4395-8C98-DBD6DB0EA201}" dt="2024-09-12T00:26:27.726" v="2" actId="2711"/>
          <ac:spMkLst>
            <pc:docMk/>
            <pc:sldMk cId="3136553804" sldId="270"/>
            <ac:spMk id="230" creationId="{8097330A-94DC-104D-176E-743B6AA49969}"/>
          </ac:spMkLst>
        </pc:spChg>
        <pc:spChg chg="mod">
          <ac:chgData name="Melandi Du Plooy" userId="fdb224ca-68eb-449d-b2c3-f8a8a0bb5034" providerId="ADAL" clId="{408276D7-002C-4395-8C98-DBD6DB0EA201}" dt="2024-09-12T00:26:27.726" v="2" actId="2711"/>
          <ac:spMkLst>
            <pc:docMk/>
            <pc:sldMk cId="3136553804" sldId="270"/>
            <ac:spMk id="231" creationId="{31DCE877-DE3B-ACA0-E88F-BCE080C98875}"/>
          </ac:spMkLst>
        </pc:spChg>
        <pc:spChg chg="mod">
          <ac:chgData name="Melandi Du Plooy" userId="fdb224ca-68eb-449d-b2c3-f8a8a0bb5034" providerId="ADAL" clId="{408276D7-002C-4395-8C98-DBD6DB0EA201}" dt="2024-09-12T00:26:27.726" v="2" actId="2711"/>
          <ac:spMkLst>
            <pc:docMk/>
            <pc:sldMk cId="3136553804" sldId="270"/>
            <ac:spMk id="232" creationId="{54080238-CB49-361E-D170-1FDFC2C5E5E7}"/>
          </ac:spMkLst>
        </pc:spChg>
        <pc:spChg chg="mod">
          <ac:chgData name="Melandi Du Plooy" userId="fdb224ca-68eb-449d-b2c3-f8a8a0bb5034" providerId="ADAL" clId="{408276D7-002C-4395-8C98-DBD6DB0EA201}" dt="2024-09-12T00:26:27.726" v="2" actId="2711"/>
          <ac:spMkLst>
            <pc:docMk/>
            <pc:sldMk cId="3136553804" sldId="270"/>
            <ac:spMk id="233" creationId="{DFCF19C3-8080-D79E-3B43-FE2383E50BC4}"/>
          </ac:spMkLst>
        </pc:spChg>
        <pc:spChg chg="mod">
          <ac:chgData name="Melandi Du Plooy" userId="fdb224ca-68eb-449d-b2c3-f8a8a0bb5034" providerId="ADAL" clId="{408276D7-002C-4395-8C98-DBD6DB0EA201}" dt="2024-09-12T00:26:27.726" v="2" actId="2711"/>
          <ac:spMkLst>
            <pc:docMk/>
            <pc:sldMk cId="3136553804" sldId="270"/>
            <ac:spMk id="234" creationId="{190D7280-7C97-F49F-6A51-3771A4D48F57}"/>
          </ac:spMkLst>
        </pc:spChg>
        <pc:spChg chg="mod">
          <ac:chgData name="Melandi Du Plooy" userId="fdb224ca-68eb-449d-b2c3-f8a8a0bb5034" providerId="ADAL" clId="{408276D7-002C-4395-8C98-DBD6DB0EA201}" dt="2024-09-12T00:26:27.726" v="2" actId="2711"/>
          <ac:spMkLst>
            <pc:docMk/>
            <pc:sldMk cId="3136553804" sldId="270"/>
            <ac:spMk id="235" creationId="{4C23179A-FBE2-5A44-B8FD-AB5E8B8AAD46}"/>
          </ac:spMkLst>
        </pc:spChg>
        <pc:spChg chg="mod">
          <ac:chgData name="Melandi Du Plooy" userId="fdb224ca-68eb-449d-b2c3-f8a8a0bb5034" providerId="ADAL" clId="{408276D7-002C-4395-8C98-DBD6DB0EA201}" dt="2024-09-12T00:26:27.726" v="2" actId="2711"/>
          <ac:spMkLst>
            <pc:docMk/>
            <pc:sldMk cId="3136553804" sldId="270"/>
            <ac:spMk id="236" creationId="{BDB5D947-1FBF-866D-616D-259C5D18CCE3}"/>
          </ac:spMkLst>
        </pc:spChg>
        <pc:spChg chg="mod">
          <ac:chgData name="Melandi Du Plooy" userId="fdb224ca-68eb-449d-b2c3-f8a8a0bb5034" providerId="ADAL" clId="{408276D7-002C-4395-8C98-DBD6DB0EA201}" dt="2024-09-12T00:26:27.726" v="2" actId="2711"/>
          <ac:spMkLst>
            <pc:docMk/>
            <pc:sldMk cId="3136553804" sldId="270"/>
            <ac:spMk id="237" creationId="{62A0EF2D-75E7-00A1-EAF9-2D3770958221}"/>
          </ac:spMkLst>
        </pc:spChg>
        <pc:spChg chg="mod">
          <ac:chgData name="Melandi Du Plooy" userId="fdb224ca-68eb-449d-b2c3-f8a8a0bb5034" providerId="ADAL" clId="{408276D7-002C-4395-8C98-DBD6DB0EA201}" dt="2024-09-12T00:26:27.726" v="2" actId="2711"/>
          <ac:spMkLst>
            <pc:docMk/>
            <pc:sldMk cId="3136553804" sldId="270"/>
            <ac:spMk id="238" creationId="{6DF7D442-CDA8-F781-D361-9B32971481D4}"/>
          </ac:spMkLst>
        </pc:spChg>
        <pc:spChg chg="mod">
          <ac:chgData name="Melandi Du Plooy" userId="fdb224ca-68eb-449d-b2c3-f8a8a0bb5034" providerId="ADAL" clId="{408276D7-002C-4395-8C98-DBD6DB0EA201}" dt="2024-09-12T00:26:27.726" v="2" actId="2711"/>
          <ac:spMkLst>
            <pc:docMk/>
            <pc:sldMk cId="3136553804" sldId="270"/>
            <ac:spMk id="239" creationId="{E746484F-B119-301B-7089-D5CAB2A69080}"/>
          </ac:spMkLst>
        </pc:spChg>
        <pc:spChg chg="mod">
          <ac:chgData name="Melandi Du Plooy" userId="fdb224ca-68eb-449d-b2c3-f8a8a0bb5034" providerId="ADAL" clId="{408276D7-002C-4395-8C98-DBD6DB0EA201}" dt="2024-09-12T00:26:27.726" v="2" actId="2711"/>
          <ac:spMkLst>
            <pc:docMk/>
            <pc:sldMk cId="3136553804" sldId="270"/>
            <ac:spMk id="240" creationId="{CCFE2081-C8A8-4D80-7618-F3B1B17E6666}"/>
          </ac:spMkLst>
        </pc:spChg>
        <pc:spChg chg="mod">
          <ac:chgData name="Melandi Du Plooy" userId="fdb224ca-68eb-449d-b2c3-f8a8a0bb5034" providerId="ADAL" clId="{408276D7-002C-4395-8C98-DBD6DB0EA201}" dt="2024-09-12T00:26:27.726" v="2" actId="2711"/>
          <ac:spMkLst>
            <pc:docMk/>
            <pc:sldMk cId="3136553804" sldId="270"/>
            <ac:spMk id="241" creationId="{79B287C9-11F1-E4FE-6EEA-C8BAEAE7DB58}"/>
          </ac:spMkLst>
        </pc:spChg>
        <pc:spChg chg="mod">
          <ac:chgData name="Melandi Du Plooy" userId="fdb224ca-68eb-449d-b2c3-f8a8a0bb5034" providerId="ADAL" clId="{408276D7-002C-4395-8C98-DBD6DB0EA201}" dt="2024-09-12T00:26:27.726" v="2" actId="2711"/>
          <ac:spMkLst>
            <pc:docMk/>
            <pc:sldMk cId="3136553804" sldId="270"/>
            <ac:spMk id="242" creationId="{7BAB7CF2-FEB7-BA2F-1E70-00DAE376348C}"/>
          </ac:spMkLst>
        </pc:spChg>
        <pc:spChg chg="mod">
          <ac:chgData name="Melandi Du Plooy" userId="fdb224ca-68eb-449d-b2c3-f8a8a0bb5034" providerId="ADAL" clId="{408276D7-002C-4395-8C98-DBD6DB0EA201}" dt="2024-09-12T00:26:27.726" v="2" actId="2711"/>
          <ac:spMkLst>
            <pc:docMk/>
            <pc:sldMk cId="3136553804" sldId="270"/>
            <ac:spMk id="243" creationId="{4C712E42-B5C9-5A2D-F87A-06B9810B2864}"/>
          </ac:spMkLst>
        </pc:spChg>
        <pc:spChg chg="mod">
          <ac:chgData name="Melandi Du Plooy" userId="fdb224ca-68eb-449d-b2c3-f8a8a0bb5034" providerId="ADAL" clId="{408276D7-002C-4395-8C98-DBD6DB0EA201}" dt="2024-09-12T00:26:27.726" v="2" actId="2711"/>
          <ac:spMkLst>
            <pc:docMk/>
            <pc:sldMk cId="3136553804" sldId="270"/>
            <ac:spMk id="244" creationId="{78048F24-D1D2-8141-93A7-B8BD6BEE8906}"/>
          </ac:spMkLst>
        </pc:spChg>
        <pc:spChg chg="mod">
          <ac:chgData name="Melandi Du Plooy" userId="fdb224ca-68eb-449d-b2c3-f8a8a0bb5034" providerId="ADAL" clId="{408276D7-002C-4395-8C98-DBD6DB0EA201}" dt="2024-09-12T00:26:27.726" v="2" actId="2711"/>
          <ac:spMkLst>
            <pc:docMk/>
            <pc:sldMk cId="3136553804" sldId="270"/>
            <ac:spMk id="245" creationId="{DEAA31C8-D687-B3D2-7ABC-3B29671CA146}"/>
          </ac:spMkLst>
        </pc:spChg>
        <pc:spChg chg="mod">
          <ac:chgData name="Melandi Du Plooy" userId="fdb224ca-68eb-449d-b2c3-f8a8a0bb5034" providerId="ADAL" clId="{408276D7-002C-4395-8C98-DBD6DB0EA201}" dt="2024-09-12T00:26:27.726" v="2" actId="2711"/>
          <ac:spMkLst>
            <pc:docMk/>
            <pc:sldMk cId="3136553804" sldId="270"/>
            <ac:spMk id="246" creationId="{3FCACA3F-8B35-729E-DD16-5C9E410D0B39}"/>
          </ac:spMkLst>
        </pc:spChg>
        <pc:spChg chg="mod">
          <ac:chgData name="Melandi Du Plooy" userId="fdb224ca-68eb-449d-b2c3-f8a8a0bb5034" providerId="ADAL" clId="{408276D7-002C-4395-8C98-DBD6DB0EA201}" dt="2024-09-12T00:26:27.726" v="2" actId="2711"/>
          <ac:spMkLst>
            <pc:docMk/>
            <pc:sldMk cId="3136553804" sldId="270"/>
            <ac:spMk id="247" creationId="{D575228E-0D05-9A94-0643-7B78EE161F4D}"/>
          </ac:spMkLst>
        </pc:spChg>
        <pc:spChg chg="mod">
          <ac:chgData name="Melandi Du Plooy" userId="fdb224ca-68eb-449d-b2c3-f8a8a0bb5034" providerId="ADAL" clId="{408276D7-002C-4395-8C98-DBD6DB0EA201}" dt="2024-09-12T00:26:27.726" v="2" actId="2711"/>
          <ac:spMkLst>
            <pc:docMk/>
            <pc:sldMk cId="3136553804" sldId="270"/>
            <ac:spMk id="248" creationId="{462ED14B-79CD-9D9D-98DA-770166754E06}"/>
          </ac:spMkLst>
        </pc:spChg>
        <pc:spChg chg="mod">
          <ac:chgData name="Melandi Du Plooy" userId="fdb224ca-68eb-449d-b2c3-f8a8a0bb5034" providerId="ADAL" clId="{408276D7-002C-4395-8C98-DBD6DB0EA201}" dt="2024-09-12T00:26:27.726" v="2" actId="2711"/>
          <ac:spMkLst>
            <pc:docMk/>
            <pc:sldMk cId="3136553804" sldId="270"/>
            <ac:spMk id="249" creationId="{925314F9-EAF1-8DA7-6454-CE531152D97E}"/>
          </ac:spMkLst>
        </pc:spChg>
        <pc:spChg chg="mod">
          <ac:chgData name="Melandi Du Plooy" userId="fdb224ca-68eb-449d-b2c3-f8a8a0bb5034" providerId="ADAL" clId="{408276D7-002C-4395-8C98-DBD6DB0EA201}" dt="2024-09-12T00:26:27.726" v="2" actId="2711"/>
          <ac:spMkLst>
            <pc:docMk/>
            <pc:sldMk cId="3136553804" sldId="270"/>
            <ac:spMk id="250" creationId="{309449AC-3603-D855-37C1-DD1A2104A72D}"/>
          </ac:spMkLst>
        </pc:spChg>
        <pc:spChg chg="mod">
          <ac:chgData name="Melandi Du Plooy" userId="fdb224ca-68eb-449d-b2c3-f8a8a0bb5034" providerId="ADAL" clId="{408276D7-002C-4395-8C98-DBD6DB0EA201}" dt="2024-09-12T00:26:27.726" v="2" actId="2711"/>
          <ac:spMkLst>
            <pc:docMk/>
            <pc:sldMk cId="3136553804" sldId="270"/>
            <ac:spMk id="251" creationId="{0890DE2A-110A-EF94-D57F-0C6B1A2F20D7}"/>
          </ac:spMkLst>
        </pc:spChg>
        <pc:spChg chg="mod">
          <ac:chgData name="Melandi Du Plooy" userId="fdb224ca-68eb-449d-b2c3-f8a8a0bb5034" providerId="ADAL" clId="{408276D7-002C-4395-8C98-DBD6DB0EA201}" dt="2024-09-12T00:26:27.726" v="2" actId="2711"/>
          <ac:spMkLst>
            <pc:docMk/>
            <pc:sldMk cId="3136553804" sldId="270"/>
            <ac:spMk id="252" creationId="{F5044EE3-D877-2A81-BCE8-F21FEACE2E54}"/>
          </ac:spMkLst>
        </pc:spChg>
        <pc:spChg chg="mod">
          <ac:chgData name="Melandi Du Plooy" userId="fdb224ca-68eb-449d-b2c3-f8a8a0bb5034" providerId="ADAL" clId="{408276D7-002C-4395-8C98-DBD6DB0EA201}" dt="2024-09-12T00:26:27.726" v="2" actId="2711"/>
          <ac:spMkLst>
            <pc:docMk/>
            <pc:sldMk cId="3136553804" sldId="270"/>
            <ac:spMk id="253" creationId="{394BBCD2-83FA-6BAE-E2EA-6CD3DAC3A7E1}"/>
          </ac:spMkLst>
        </pc:spChg>
        <pc:spChg chg="mod">
          <ac:chgData name="Melandi Du Plooy" userId="fdb224ca-68eb-449d-b2c3-f8a8a0bb5034" providerId="ADAL" clId="{408276D7-002C-4395-8C98-DBD6DB0EA201}" dt="2024-09-12T00:26:27.726" v="2" actId="2711"/>
          <ac:spMkLst>
            <pc:docMk/>
            <pc:sldMk cId="3136553804" sldId="270"/>
            <ac:spMk id="254" creationId="{CC61C335-8A57-E3A1-FE71-0D990B569AC4}"/>
          </ac:spMkLst>
        </pc:spChg>
        <pc:spChg chg="mod">
          <ac:chgData name="Melandi Du Plooy" userId="fdb224ca-68eb-449d-b2c3-f8a8a0bb5034" providerId="ADAL" clId="{408276D7-002C-4395-8C98-DBD6DB0EA201}" dt="2024-09-12T00:26:27.726" v="2" actId="2711"/>
          <ac:spMkLst>
            <pc:docMk/>
            <pc:sldMk cId="3136553804" sldId="270"/>
            <ac:spMk id="255" creationId="{755E6259-10D5-A509-08BD-0B1530EA5D88}"/>
          </ac:spMkLst>
        </pc:spChg>
        <pc:spChg chg="mod">
          <ac:chgData name="Melandi Du Plooy" userId="fdb224ca-68eb-449d-b2c3-f8a8a0bb5034" providerId="ADAL" clId="{408276D7-002C-4395-8C98-DBD6DB0EA201}" dt="2024-09-12T00:26:27.726" v="2" actId="2711"/>
          <ac:spMkLst>
            <pc:docMk/>
            <pc:sldMk cId="3136553804" sldId="270"/>
            <ac:spMk id="256" creationId="{7762CE01-5FCF-FE6E-0D46-7F57EA9B4219}"/>
          </ac:spMkLst>
        </pc:spChg>
        <pc:spChg chg="mod">
          <ac:chgData name="Melandi Du Plooy" userId="fdb224ca-68eb-449d-b2c3-f8a8a0bb5034" providerId="ADAL" clId="{408276D7-002C-4395-8C98-DBD6DB0EA201}" dt="2024-09-12T00:26:27.726" v="2" actId="2711"/>
          <ac:spMkLst>
            <pc:docMk/>
            <pc:sldMk cId="3136553804" sldId="270"/>
            <ac:spMk id="257" creationId="{D0907C92-3FB6-9E25-A362-B65C2AD2CF1A}"/>
          </ac:spMkLst>
        </pc:spChg>
        <pc:spChg chg="mod">
          <ac:chgData name="Melandi Du Plooy" userId="fdb224ca-68eb-449d-b2c3-f8a8a0bb5034" providerId="ADAL" clId="{408276D7-002C-4395-8C98-DBD6DB0EA201}" dt="2024-09-12T00:26:27.726" v="2" actId="2711"/>
          <ac:spMkLst>
            <pc:docMk/>
            <pc:sldMk cId="3136553804" sldId="270"/>
            <ac:spMk id="258" creationId="{82F10233-51C5-74EF-7EF1-D9C1C36F9C5C}"/>
          </ac:spMkLst>
        </pc:spChg>
        <pc:spChg chg="mod">
          <ac:chgData name="Melandi Du Plooy" userId="fdb224ca-68eb-449d-b2c3-f8a8a0bb5034" providerId="ADAL" clId="{408276D7-002C-4395-8C98-DBD6DB0EA201}" dt="2024-09-12T00:26:27.726" v="2" actId="2711"/>
          <ac:spMkLst>
            <pc:docMk/>
            <pc:sldMk cId="3136553804" sldId="270"/>
            <ac:spMk id="259" creationId="{3F650E60-DD01-2388-DABD-9B3A7BA0369E}"/>
          </ac:spMkLst>
        </pc:spChg>
        <pc:spChg chg="mod">
          <ac:chgData name="Melandi Du Plooy" userId="fdb224ca-68eb-449d-b2c3-f8a8a0bb5034" providerId="ADAL" clId="{408276D7-002C-4395-8C98-DBD6DB0EA201}" dt="2024-09-12T00:26:27.726" v="2" actId="2711"/>
          <ac:spMkLst>
            <pc:docMk/>
            <pc:sldMk cId="3136553804" sldId="270"/>
            <ac:spMk id="260" creationId="{7D30B540-427C-006C-BC87-21BC8E10DAE5}"/>
          </ac:spMkLst>
        </pc:spChg>
        <pc:spChg chg="mod">
          <ac:chgData name="Melandi Du Plooy" userId="fdb224ca-68eb-449d-b2c3-f8a8a0bb5034" providerId="ADAL" clId="{408276D7-002C-4395-8C98-DBD6DB0EA201}" dt="2024-09-12T00:26:27.726" v="2" actId="2711"/>
          <ac:spMkLst>
            <pc:docMk/>
            <pc:sldMk cId="3136553804" sldId="270"/>
            <ac:spMk id="261" creationId="{2E818CF7-1F02-E03E-112B-C243DC94D74A}"/>
          </ac:spMkLst>
        </pc:spChg>
        <pc:spChg chg="mod">
          <ac:chgData name="Melandi Du Plooy" userId="fdb224ca-68eb-449d-b2c3-f8a8a0bb5034" providerId="ADAL" clId="{408276D7-002C-4395-8C98-DBD6DB0EA201}" dt="2024-09-12T00:26:27.726" v="2" actId="2711"/>
          <ac:spMkLst>
            <pc:docMk/>
            <pc:sldMk cId="3136553804" sldId="270"/>
            <ac:spMk id="262" creationId="{446CB875-A2F9-3F3E-B93D-377423A5D83A}"/>
          </ac:spMkLst>
        </pc:spChg>
        <pc:spChg chg="mod">
          <ac:chgData name="Melandi Du Plooy" userId="fdb224ca-68eb-449d-b2c3-f8a8a0bb5034" providerId="ADAL" clId="{408276D7-002C-4395-8C98-DBD6DB0EA201}" dt="2024-09-12T00:26:27.726" v="2" actId="2711"/>
          <ac:spMkLst>
            <pc:docMk/>
            <pc:sldMk cId="3136553804" sldId="270"/>
            <ac:spMk id="263" creationId="{E3AE5CA4-DA3C-CEDE-DE09-FEC68F62A510}"/>
          </ac:spMkLst>
        </pc:spChg>
        <pc:spChg chg="mod">
          <ac:chgData name="Melandi Du Plooy" userId="fdb224ca-68eb-449d-b2c3-f8a8a0bb5034" providerId="ADAL" clId="{408276D7-002C-4395-8C98-DBD6DB0EA201}" dt="2024-09-12T00:26:27.726" v="2" actId="2711"/>
          <ac:spMkLst>
            <pc:docMk/>
            <pc:sldMk cId="3136553804" sldId="270"/>
            <ac:spMk id="264" creationId="{295E0689-7567-5374-5A5A-1C08138F8F7F}"/>
          </ac:spMkLst>
        </pc:spChg>
        <pc:spChg chg="mod">
          <ac:chgData name="Melandi Du Plooy" userId="fdb224ca-68eb-449d-b2c3-f8a8a0bb5034" providerId="ADAL" clId="{408276D7-002C-4395-8C98-DBD6DB0EA201}" dt="2024-09-12T00:26:27.726" v="2" actId="2711"/>
          <ac:spMkLst>
            <pc:docMk/>
            <pc:sldMk cId="3136553804" sldId="270"/>
            <ac:spMk id="265" creationId="{2D7778DD-DD25-9111-B8E7-EB4E5A14E17F}"/>
          </ac:spMkLst>
        </pc:spChg>
        <pc:spChg chg="mod">
          <ac:chgData name="Melandi Du Plooy" userId="fdb224ca-68eb-449d-b2c3-f8a8a0bb5034" providerId="ADAL" clId="{408276D7-002C-4395-8C98-DBD6DB0EA201}" dt="2024-09-12T00:26:27.726" v="2" actId="2711"/>
          <ac:spMkLst>
            <pc:docMk/>
            <pc:sldMk cId="3136553804" sldId="270"/>
            <ac:spMk id="266" creationId="{605DB6C4-534D-D0A0-80C0-B2279E5054D1}"/>
          </ac:spMkLst>
        </pc:spChg>
        <pc:spChg chg="mod">
          <ac:chgData name="Melandi Du Plooy" userId="fdb224ca-68eb-449d-b2c3-f8a8a0bb5034" providerId="ADAL" clId="{408276D7-002C-4395-8C98-DBD6DB0EA201}" dt="2024-09-12T00:26:27.726" v="2" actId="2711"/>
          <ac:spMkLst>
            <pc:docMk/>
            <pc:sldMk cId="3136553804" sldId="270"/>
            <ac:spMk id="267" creationId="{B049A35C-B2BA-CB00-7F28-D7AE175CDEBC}"/>
          </ac:spMkLst>
        </pc:spChg>
        <pc:spChg chg="mod">
          <ac:chgData name="Melandi Du Plooy" userId="fdb224ca-68eb-449d-b2c3-f8a8a0bb5034" providerId="ADAL" clId="{408276D7-002C-4395-8C98-DBD6DB0EA201}" dt="2024-09-12T00:26:27.726" v="2" actId="2711"/>
          <ac:spMkLst>
            <pc:docMk/>
            <pc:sldMk cId="3136553804" sldId="270"/>
            <ac:spMk id="268" creationId="{CFF9A670-B5C5-97AB-DEA6-6E6330C50A0E}"/>
          </ac:spMkLst>
        </pc:spChg>
        <pc:spChg chg="mod">
          <ac:chgData name="Melandi Du Plooy" userId="fdb224ca-68eb-449d-b2c3-f8a8a0bb5034" providerId="ADAL" clId="{408276D7-002C-4395-8C98-DBD6DB0EA201}" dt="2024-09-12T00:26:27.726" v="2" actId="2711"/>
          <ac:spMkLst>
            <pc:docMk/>
            <pc:sldMk cId="3136553804" sldId="270"/>
            <ac:spMk id="269" creationId="{A3957BE5-6C51-70F5-EB34-6D0024D92210}"/>
          </ac:spMkLst>
        </pc:spChg>
        <pc:spChg chg="mod">
          <ac:chgData name="Melandi Du Plooy" userId="fdb224ca-68eb-449d-b2c3-f8a8a0bb5034" providerId="ADAL" clId="{408276D7-002C-4395-8C98-DBD6DB0EA201}" dt="2024-09-12T00:26:27.726" v="2" actId="2711"/>
          <ac:spMkLst>
            <pc:docMk/>
            <pc:sldMk cId="3136553804" sldId="270"/>
            <ac:spMk id="270" creationId="{18AF09CF-EFAE-5BB6-9169-F8BA4EEBB1D3}"/>
          </ac:spMkLst>
        </pc:spChg>
        <pc:spChg chg="mod">
          <ac:chgData name="Melandi Du Plooy" userId="fdb224ca-68eb-449d-b2c3-f8a8a0bb5034" providerId="ADAL" clId="{408276D7-002C-4395-8C98-DBD6DB0EA201}" dt="2024-09-12T00:26:27.726" v="2" actId="2711"/>
          <ac:spMkLst>
            <pc:docMk/>
            <pc:sldMk cId="3136553804" sldId="270"/>
            <ac:spMk id="271" creationId="{83B3B15E-33A6-CB14-DD1E-E449047D0C74}"/>
          </ac:spMkLst>
        </pc:spChg>
        <pc:spChg chg="mod">
          <ac:chgData name="Melandi Du Plooy" userId="fdb224ca-68eb-449d-b2c3-f8a8a0bb5034" providerId="ADAL" clId="{408276D7-002C-4395-8C98-DBD6DB0EA201}" dt="2024-09-12T00:26:27.726" v="2" actId="2711"/>
          <ac:spMkLst>
            <pc:docMk/>
            <pc:sldMk cId="3136553804" sldId="270"/>
            <ac:spMk id="272" creationId="{1394C43E-9E74-7A22-6263-58F09A612DF8}"/>
          </ac:spMkLst>
        </pc:spChg>
        <pc:spChg chg="mod">
          <ac:chgData name="Melandi Du Plooy" userId="fdb224ca-68eb-449d-b2c3-f8a8a0bb5034" providerId="ADAL" clId="{408276D7-002C-4395-8C98-DBD6DB0EA201}" dt="2024-09-12T00:26:27.726" v="2" actId="2711"/>
          <ac:spMkLst>
            <pc:docMk/>
            <pc:sldMk cId="3136553804" sldId="270"/>
            <ac:spMk id="273" creationId="{79F2516C-777C-DB7E-60B9-54F13A43EA0F}"/>
          </ac:spMkLst>
        </pc:spChg>
        <pc:spChg chg="mod">
          <ac:chgData name="Melandi Du Plooy" userId="fdb224ca-68eb-449d-b2c3-f8a8a0bb5034" providerId="ADAL" clId="{408276D7-002C-4395-8C98-DBD6DB0EA201}" dt="2024-09-12T00:26:27.726" v="2" actId="2711"/>
          <ac:spMkLst>
            <pc:docMk/>
            <pc:sldMk cId="3136553804" sldId="270"/>
            <ac:spMk id="274" creationId="{17BEBB28-64EB-97E2-A198-BE10BA461730}"/>
          </ac:spMkLst>
        </pc:spChg>
        <pc:spChg chg="mod">
          <ac:chgData name="Melandi Du Plooy" userId="fdb224ca-68eb-449d-b2c3-f8a8a0bb5034" providerId="ADAL" clId="{408276D7-002C-4395-8C98-DBD6DB0EA201}" dt="2024-09-12T00:26:27.726" v="2" actId="2711"/>
          <ac:spMkLst>
            <pc:docMk/>
            <pc:sldMk cId="3136553804" sldId="270"/>
            <ac:spMk id="275" creationId="{D3CFC173-DE64-17E0-7B18-5B3BD3788869}"/>
          </ac:spMkLst>
        </pc:spChg>
        <pc:spChg chg="mod">
          <ac:chgData name="Melandi Du Plooy" userId="fdb224ca-68eb-449d-b2c3-f8a8a0bb5034" providerId="ADAL" clId="{408276D7-002C-4395-8C98-DBD6DB0EA201}" dt="2024-09-12T00:26:27.726" v="2" actId="2711"/>
          <ac:spMkLst>
            <pc:docMk/>
            <pc:sldMk cId="3136553804" sldId="270"/>
            <ac:spMk id="276" creationId="{D730C1D0-4F90-8DE2-ABA8-83A3B5629D95}"/>
          </ac:spMkLst>
        </pc:spChg>
        <pc:spChg chg="mod">
          <ac:chgData name="Melandi Du Plooy" userId="fdb224ca-68eb-449d-b2c3-f8a8a0bb5034" providerId="ADAL" clId="{408276D7-002C-4395-8C98-DBD6DB0EA201}" dt="2024-09-12T00:26:27.726" v="2" actId="2711"/>
          <ac:spMkLst>
            <pc:docMk/>
            <pc:sldMk cId="3136553804" sldId="270"/>
            <ac:spMk id="277" creationId="{3F2FBA7B-F20A-D20A-995F-C7F703C3F2BA}"/>
          </ac:spMkLst>
        </pc:spChg>
        <pc:spChg chg="mod">
          <ac:chgData name="Melandi Du Plooy" userId="fdb224ca-68eb-449d-b2c3-f8a8a0bb5034" providerId="ADAL" clId="{408276D7-002C-4395-8C98-DBD6DB0EA201}" dt="2024-09-12T00:26:27.726" v="2" actId="2711"/>
          <ac:spMkLst>
            <pc:docMk/>
            <pc:sldMk cId="3136553804" sldId="270"/>
            <ac:spMk id="278" creationId="{99A12C35-A52A-E59C-AEA7-2CD2B35379E9}"/>
          </ac:spMkLst>
        </pc:spChg>
        <pc:spChg chg="mod">
          <ac:chgData name="Melandi Du Plooy" userId="fdb224ca-68eb-449d-b2c3-f8a8a0bb5034" providerId="ADAL" clId="{408276D7-002C-4395-8C98-DBD6DB0EA201}" dt="2024-09-12T00:26:27.726" v="2" actId="2711"/>
          <ac:spMkLst>
            <pc:docMk/>
            <pc:sldMk cId="3136553804" sldId="270"/>
            <ac:spMk id="279" creationId="{70C99E2E-55A3-EDA2-0CA4-A9EF3A9B875B}"/>
          </ac:spMkLst>
        </pc:spChg>
        <pc:spChg chg="mod">
          <ac:chgData name="Melandi Du Plooy" userId="fdb224ca-68eb-449d-b2c3-f8a8a0bb5034" providerId="ADAL" clId="{408276D7-002C-4395-8C98-DBD6DB0EA201}" dt="2024-09-12T00:26:27.726" v="2" actId="2711"/>
          <ac:spMkLst>
            <pc:docMk/>
            <pc:sldMk cId="3136553804" sldId="270"/>
            <ac:spMk id="280" creationId="{7607A16A-4726-58F1-C4F2-E999B574B245}"/>
          </ac:spMkLst>
        </pc:spChg>
        <pc:spChg chg="mod">
          <ac:chgData name="Melandi Du Plooy" userId="fdb224ca-68eb-449d-b2c3-f8a8a0bb5034" providerId="ADAL" clId="{408276D7-002C-4395-8C98-DBD6DB0EA201}" dt="2024-09-12T00:26:27.726" v="2" actId="2711"/>
          <ac:spMkLst>
            <pc:docMk/>
            <pc:sldMk cId="3136553804" sldId="270"/>
            <ac:spMk id="281" creationId="{7A5586E2-71AA-0569-AFED-727FDAF39A6F}"/>
          </ac:spMkLst>
        </pc:spChg>
        <pc:spChg chg="mod">
          <ac:chgData name="Melandi Du Plooy" userId="fdb224ca-68eb-449d-b2c3-f8a8a0bb5034" providerId="ADAL" clId="{408276D7-002C-4395-8C98-DBD6DB0EA201}" dt="2024-09-12T00:26:27.726" v="2" actId="2711"/>
          <ac:spMkLst>
            <pc:docMk/>
            <pc:sldMk cId="3136553804" sldId="270"/>
            <ac:spMk id="282" creationId="{CB975CFE-C225-31D6-C7EA-4F1795FAE5B0}"/>
          </ac:spMkLst>
        </pc:spChg>
        <pc:spChg chg="mod">
          <ac:chgData name="Melandi Du Plooy" userId="fdb224ca-68eb-449d-b2c3-f8a8a0bb5034" providerId="ADAL" clId="{408276D7-002C-4395-8C98-DBD6DB0EA201}" dt="2024-09-12T00:26:27.726" v="2" actId="2711"/>
          <ac:spMkLst>
            <pc:docMk/>
            <pc:sldMk cId="3136553804" sldId="270"/>
            <ac:spMk id="283" creationId="{B964134A-18E5-C04E-E5F4-6E5918518D03}"/>
          </ac:spMkLst>
        </pc:spChg>
        <pc:spChg chg="mod">
          <ac:chgData name="Melandi Du Plooy" userId="fdb224ca-68eb-449d-b2c3-f8a8a0bb5034" providerId="ADAL" clId="{408276D7-002C-4395-8C98-DBD6DB0EA201}" dt="2024-09-12T00:26:27.726" v="2" actId="2711"/>
          <ac:spMkLst>
            <pc:docMk/>
            <pc:sldMk cId="3136553804" sldId="270"/>
            <ac:spMk id="285" creationId="{DA4A3471-DE8F-4686-DF27-CA1471A0E627}"/>
          </ac:spMkLst>
        </pc:spChg>
        <pc:spChg chg="mod">
          <ac:chgData name="Melandi Du Plooy" userId="fdb224ca-68eb-449d-b2c3-f8a8a0bb5034" providerId="ADAL" clId="{408276D7-002C-4395-8C98-DBD6DB0EA201}" dt="2024-09-12T00:26:27.726" v="2" actId="2711"/>
          <ac:spMkLst>
            <pc:docMk/>
            <pc:sldMk cId="3136553804" sldId="270"/>
            <ac:spMk id="286" creationId="{A64C7B41-C4B8-FF41-512F-10F8A47A96AB}"/>
          </ac:spMkLst>
        </pc:spChg>
        <pc:spChg chg="mod">
          <ac:chgData name="Melandi Du Plooy" userId="fdb224ca-68eb-449d-b2c3-f8a8a0bb5034" providerId="ADAL" clId="{408276D7-002C-4395-8C98-DBD6DB0EA201}" dt="2024-09-12T00:26:27.726" v="2" actId="2711"/>
          <ac:spMkLst>
            <pc:docMk/>
            <pc:sldMk cId="3136553804" sldId="270"/>
            <ac:spMk id="287" creationId="{76E76244-5E92-F7D4-7953-10CF1CBAAADB}"/>
          </ac:spMkLst>
        </pc:spChg>
        <pc:spChg chg="mod">
          <ac:chgData name="Melandi Du Plooy" userId="fdb224ca-68eb-449d-b2c3-f8a8a0bb5034" providerId="ADAL" clId="{408276D7-002C-4395-8C98-DBD6DB0EA201}" dt="2024-09-12T00:26:27.726" v="2" actId="2711"/>
          <ac:spMkLst>
            <pc:docMk/>
            <pc:sldMk cId="3136553804" sldId="270"/>
            <ac:spMk id="288" creationId="{69957D39-70BD-66BF-8099-70400DDBCD6E}"/>
          </ac:spMkLst>
        </pc:spChg>
        <pc:spChg chg="mod">
          <ac:chgData name="Melandi Du Plooy" userId="fdb224ca-68eb-449d-b2c3-f8a8a0bb5034" providerId="ADAL" clId="{408276D7-002C-4395-8C98-DBD6DB0EA201}" dt="2024-09-12T00:26:27.726" v="2" actId="2711"/>
          <ac:spMkLst>
            <pc:docMk/>
            <pc:sldMk cId="3136553804" sldId="270"/>
            <ac:spMk id="289" creationId="{B83DC8EB-6D3B-AC3A-0DC4-B484D02C7948}"/>
          </ac:spMkLst>
        </pc:spChg>
        <pc:spChg chg="mod">
          <ac:chgData name="Melandi Du Plooy" userId="fdb224ca-68eb-449d-b2c3-f8a8a0bb5034" providerId="ADAL" clId="{408276D7-002C-4395-8C98-DBD6DB0EA201}" dt="2024-09-12T00:26:27.726" v="2" actId="2711"/>
          <ac:spMkLst>
            <pc:docMk/>
            <pc:sldMk cId="3136553804" sldId="270"/>
            <ac:spMk id="291" creationId="{A1038A10-2AF5-6D02-E58F-987FB6D5BE76}"/>
          </ac:spMkLst>
        </pc:spChg>
        <pc:spChg chg="mod">
          <ac:chgData name="Melandi Du Plooy" userId="fdb224ca-68eb-449d-b2c3-f8a8a0bb5034" providerId="ADAL" clId="{408276D7-002C-4395-8C98-DBD6DB0EA201}" dt="2024-09-12T00:26:27.726" v="2" actId="2711"/>
          <ac:spMkLst>
            <pc:docMk/>
            <pc:sldMk cId="3136553804" sldId="270"/>
            <ac:spMk id="292" creationId="{2FB20B4E-9D75-57AB-2188-D94A4D15E1AF}"/>
          </ac:spMkLst>
        </pc:spChg>
        <pc:spChg chg="mod">
          <ac:chgData name="Melandi Du Plooy" userId="fdb224ca-68eb-449d-b2c3-f8a8a0bb5034" providerId="ADAL" clId="{408276D7-002C-4395-8C98-DBD6DB0EA201}" dt="2024-09-12T00:26:27.726" v="2" actId="2711"/>
          <ac:spMkLst>
            <pc:docMk/>
            <pc:sldMk cId="3136553804" sldId="270"/>
            <ac:spMk id="293" creationId="{A9F67027-6AAA-2BA5-8DB0-E9A16C54B3A6}"/>
          </ac:spMkLst>
        </pc:spChg>
        <pc:spChg chg="mod">
          <ac:chgData name="Melandi Du Plooy" userId="fdb224ca-68eb-449d-b2c3-f8a8a0bb5034" providerId="ADAL" clId="{408276D7-002C-4395-8C98-DBD6DB0EA201}" dt="2024-09-12T00:26:27.726" v="2" actId="2711"/>
          <ac:spMkLst>
            <pc:docMk/>
            <pc:sldMk cId="3136553804" sldId="270"/>
            <ac:spMk id="294" creationId="{90C1A9E1-3CAB-0087-6FC5-116A97EA7680}"/>
          </ac:spMkLst>
        </pc:spChg>
        <pc:spChg chg="mod">
          <ac:chgData name="Melandi Du Plooy" userId="fdb224ca-68eb-449d-b2c3-f8a8a0bb5034" providerId="ADAL" clId="{408276D7-002C-4395-8C98-DBD6DB0EA201}" dt="2024-09-12T00:26:27.726" v="2" actId="2711"/>
          <ac:spMkLst>
            <pc:docMk/>
            <pc:sldMk cId="3136553804" sldId="270"/>
            <ac:spMk id="295" creationId="{E90025F3-A42D-D6E1-0C27-57B82E87E426}"/>
          </ac:spMkLst>
        </pc:spChg>
        <pc:spChg chg="mod">
          <ac:chgData name="Melandi Du Plooy" userId="fdb224ca-68eb-449d-b2c3-f8a8a0bb5034" providerId="ADAL" clId="{408276D7-002C-4395-8C98-DBD6DB0EA201}" dt="2024-09-12T00:26:27.726" v="2" actId="2711"/>
          <ac:spMkLst>
            <pc:docMk/>
            <pc:sldMk cId="3136553804" sldId="270"/>
            <ac:spMk id="297" creationId="{C250E73E-B400-9ABE-07AB-BB8590BA954B}"/>
          </ac:spMkLst>
        </pc:spChg>
        <pc:spChg chg="mod">
          <ac:chgData name="Melandi Du Plooy" userId="fdb224ca-68eb-449d-b2c3-f8a8a0bb5034" providerId="ADAL" clId="{408276D7-002C-4395-8C98-DBD6DB0EA201}" dt="2024-09-12T00:26:27.726" v="2" actId="2711"/>
          <ac:spMkLst>
            <pc:docMk/>
            <pc:sldMk cId="3136553804" sldId="270"/>
            <ac:spMk id="298" creationId="{EC07C544-C25C-D716-FBFD-A689A5EFF7A4}"/>
          </ac:spMkLst>
        </pc:spChg>
        <pc:spChg chg="mod">
          <ac:chgData name="Melandi Du Plooy" userId="fdb224ca-68eb-449d-b2c3-f8a8a0bb5034" providerId="ADAL" clId="{408276D7-002C-4395-8C98-DBD6DB0EA201}" dt="2024-09-12T00:26:27.726" v="2" actId="2711"/>
          <ac:spMkLst>
            <pc:docMk/>
            <pc:sldMk cId="3136553804" sldId="270"/>
            <ac:spMk id="299" creationId="{C35F566B-5536-5589-1DDC-73C177AEEAD8}"/>
          </ac:spMkLst>
        </pc:spChg>
        <pc:spChg chg="mod">
          <ac:chgData name="Melandi Du Plooy" userId="fdb224ca-68eb-449d-b2c3-f8a8a0bb5034" providerId="ADAL" clId="{408276D7-002C-4395-8C98-DBD6DB0EA201}" dt="2024-09-12T00:26:27.726" v="2" actId="2711"/>
          <ac:spMkLst>
            <pc:docMk/>
            <pc:sldMk cId="3136553804" sldId="270"/>
            <ac:spMk id="300" creationId="{9AA45356-FD7D-51E3-3A20-4BE3AA1C0E2A}"/>
          </ac:spMkLst>
        </pc:spChg>
        <pc:spChg chg="mod">
          <ac:chgData name="Melandi Du Plooy" userId="fdb224ca-68eb-449d-b2c3-f8a8a0bb5034" providerId="ADAL" clId="{408276D7-002C-4395-8C98-DBD6DB0EA201}" dt="2024-09-12T00:26:27.726" v="2" actId="2711"/>
          <ac:spMkLst>
            <pc:docMk/>
            <pc:sldMk cId="3136553804" sldId="270"/>
            <ac:spMk id="301" creationId="{1AD93DC6-6457-15E5-0650-B425371BABD6}"/>
          </ac:spMkLst>
        </pc:spChg>
        <pc:spChg chg="mod">
          <ac:chgData name="Melandi Du Plooy" userId="fdb224ca-68eb-449d-b2c3-f8a8a0bb5034" providerId="ADAL" clId="{408276D7-002C-4395-8C98-DBD6DB0EA201}" dt="2024-09-12T00:26:27.726" v="2" actId="2711"/>
          <ac:spMkLst>
            <pc:docMk/>
            <pc:sldMk cId="3136553804" sldId="270"/>
            <ac:spMk id="303" creationId="{EB432780-4DAE-D466-19F0-006F622A9B79}"/>
          </ac:spMkLst>
        </pc:spChg>
        <pc:spChg chg="mod">
          <ac:chgData name="Melandi Du Plooy" userId="fdb224ca-68eb-449d-b2c3-f8a8a0bb5034" providerId="ADAL" clId="{408276D7-002C-4395-8C98-DBD6DB0EA201}" dt="2024-09-12T00:26:27.726" v="2" actId="2711"/>
          <ac:spMkLst>
            <pc:docMk/>
            <pc:sldMk cId="3136553804" sldId="270"/>
            <ac:spMk id="304" creationId="{EF984F41-474E-4802-A8AE-AA3E311AC369}"/>
          </ac:spMkLst>
        </pc:spChg>
        <pc:spChg chg="mod">
          <ac:chgData name="Melandi Du Plooy" userId="fdb224ca-68eb-449d-b2c3-f8a8a0bb5034" providerId="ADAL" clId="{408276D7-002C-4395-8C98-DBD6DB0EA201}" dt="2024-09-12T00:26:27.726" v="2" actId="2711"/>
          <ac:spMkLst>
            <pc:docMk/>
            <pc:sldMk cId="3136553804" sldId="270"/>
            <ac:spMk id="305" creationId="{F3AFA42F-5356-1484-7605-94951B746584}"/>
          </ac:spMkLst>
        </pc:spChg>
        <pc:spChg chg="mod">
          <ac:chgData name="Melandi Du Plooy" userId="fdb224ca-68eb-449d-b2c3-f8a8a0bb5034" providerId="ADAL" clId="{408276D7-002C-4395-8C98-DBD6DB0EA201}" dt="2024-09-12T00:26:27.726" v="2" actId="2711"/>
          <ac:spMkLst>
            <pc:docMk/>
            <pc:sldMk cId="3136553804" sldId="270"/>
            <ac:spMk id="306" creationId="{8033ADD4-46C1-0710-C6F9-BB387E731492}"/>
          </ac:spMkLst>
        </pc:spChg>
        <pc:spChg chg="mod">
          <ac:chgData name="Melandi Du Plooy" userId="fdb224ca-68eb-449d-b2c3-f8a8a0bb5034" providerId="ADAL" clId="{408276D7-002C-4395-8C98-DBD6DB0EA201}" dt="2024-09-12T00:26:27.726" v="2" actId="2711"/>
          <ac:spMkLst>
            <pc:docMk/>
            <pc:sldMk cId="3136553804" sldId="270"/>
            <ac:spMk id="307" creationId="{C4A582A4-1E3D-5A20-AF0F-0EEC9821CB79}"/>
          </ac:spMkLst>
        </pc:spChg>
        <pc:spChg chg="mod">
          <ac:chgData name="Melandi Du Plooy" userId="fdb224ca-68eb-449d-b2c3-f8a8a0bb5034" providerId="ADAL" clId="{408276D7-002C-4395-8C98-DBD6DB0EA201}" dt="2024-09-12T00:26:27.726" v="2" actId="2711"/>
          <ac:spMkLst>
            <pc:docMk/>
            <pc:sldMk cId="3136553804" sldId="270"/>
            <ac:spMk id="309" creationId="{598BF685-3E4C-5D3C-A7FB-F22C5347D7DF}"/>
          </ac:spMkLst>
        </pc:spChg>
        <pc:spChg chg="mod">
          <ac:chgData name="Melandi Du Plooy" userId="fdb224ca-68eb-449d-b2c3-f8a8a0bb5034" providerId="ADAL" clId="{408276D7-002C-4395-8C98-DBD6DB0EA201}" dt="2024-09-12T00:26:27.726" v="2" actId="2711"/>
          <ac:spMkLst>
            <pc:docMk/>
            <pc:sldMk cId="3136553804" sldId="270"/>
            <ac:spMk id="310" creationId="{445E2683-CA79-6481-0AE3-24841FAB2C39}"/>
          </ac:spMkLst>
        </pc:spChg>
        <pc:spChg chg="mod">
          <ac:chgData name="Melandi Du Plooy" userId="fdb224ca-68eb-449d-b2c3-f8a8a0bb5034" providerId="ADAL" clId="{408276D7-002C-4395-8C98-DBD6DB0EA201}" dt="2024-09-12T00:26:27.726" v="2" actId="2711"/>
          <ac:spMkLst>
            <pc:docMk/>
            <pc:sldMk cId="3136553804" sldId="270"/>
            <ac:spMk id="311" creationId="{65AF6671-93D7-1E1F-39C4-A6530088B242}"/>
          </ac:spMkLst>
        </pc:spChg>
        <pc:spChg chg="mod">
          <ac:chgData name="Melandi Du Plooy" userId="fdb224ca-68eb-449d-b2c3-f8a8a0bb5034" providerId="ADAL" clId="{408276D7-002C-4395-8C98-DBD6DB0EA201}" dt="2024-09-12T00:26:27.726" v="2" actId="2711"/>
          <ac:spMkLst>
            <pc:docMk/>
            <pc:sldMk cId="3136553804" sldId="270"/>
            <ac:spMk id="313" creationId="{2CB15B3F-70ED-3107-5FC2-286D56D0CAD5}"/>
          </ac:spMkLst>
        </pc:spChg>
        <pc:spChg chg="mod">
          <ac:chgData name="Melandi Du Plooy" userId="fdb224ca-68eb-449d-b2c3-f8a8a0bb5034" providerId="ADAL" clId="{408276D7-002C-4395-8C98-DBD6DB0EA201}" dt="2024-09-12T00:26:27.726" v="2" actId="2711"/>
          <ac:spMkLst>
            <pc:docMk/>
            <pc:sldMk cId="3136553804" sldId="270"/>
            <ac:spMk id="314" creationId="{B10AC34E-337C-ED77-5EEA-46B96006D865}"/>
          </ac:spMkLst>
        </pc:spChg>
        <pc:spChg chg="mod">
          <ac:chgData name="Melandi Du Plooy" userId="fdb224ca-68eb-449d-b2c3-f8a8a0bb5034" providerId="ADAL" clId="{408276D7-002C-4395-8C98-DBD6DB0EA201}" dt="2024-09-12T00:26:27.726" v="2" actId="2711"/>
          <ac:spMkLst>
            <pc:docMk/>
            <pc:sldMk cId="3136553804" sldId="270"/>
            <ac:spMk id="315" creationId="{588C87C2-4F0A-74E9-F0CD-2D1C0C233EAA}"/>
          </ac:spMkLst>
        </pc:spChg>
        <pc:spChg chg="mod">
          <ac:chgData name="Melandi Du Plooy" userId="fdb224ca-68eb-449d-b2c3-f8a8a0bb5034" providerId="ADAL" clId="{408276D7-002C-4395-8C98-DBD6DB0EA201}" dt="2024-09-12T00:26:27.726" v="2" actId="2711"/>
          <ac:spMkLst>
            <pc:docMk/>
            <pc:sldMk cId="3136553804" sldId="270"/>
            <ac:spMk id="317" creationId="{B121ECC0-E9AD-0254-D514-8529D784FDF2}"/>
          </ac:spMkLst>
        </pc:spChg>
        <pc:spChg chg="mod">
          <ac:chgData name="Melandi Du Plooy" userId="fdb224ca-68eb-449d-b2c3-f8a8a0bb5034" providerId="ADAL" clId="{408276D7-002C-4395-8C98-DBD6DB0EA201}" dt="2024-09-12T00:26:27.726" v="2" actId="2711"/>
          <ac:spMkLst>
            <pc:docMk/>
            <pc:sldMk cId="3136553804" sldId="270"/>
            <ac:spMk id="318" creationId="{68B078C9-D940-4076-1B96-A11240CFA659}"/>
          </ac:spMkLst>
        </pc:spChg>
        <pc:spChg chg="mod">
          <ac:chgData name="Melandi Du Plooy" userId="fdb224ca-68eb-449d-b2c3-f8a8a0bb5034" providerId="ADAL" clId="{408276D7-002C-4395-8C98-DBD6DB0EA201}" dt="2024-09-12T00:26:27.726" v="2" actId="2711"/>
          <ac:spMkLst>
            <pc:docMk/>
            <pc:sldMk cId="3136553804" sldId="270"/>
            <ac:spMk id="319" creationId="{09BDA668-26E3-F6F2-E9E5-3326F2B681F8}"/>
          </ac:spMkLst>
        </pc:spChg>
        <pc:spChg chg="mod">
          <ac:chgData name="Melandi Du Plooy" userId="fdb224ca-68eb-449d-b2c3-f8a8a0bb5034" providerId="ADAL" clId="{408276D7-002C-4395-8C98-DBD6DB0EA201}" dt="2024-09-12T00:26:27.726" v="2" actId="2711"/>
          <ac:spMkLst>
            <pc:docMk/>
            <pc:sldMk cId="3136553804" sldId="270"/>
            <ac:spMk id="321" creationId="{EC014AB8-78DD-8F90-F60C-EB41C797B962}"/>
          </ac:spMkLst>
        </pc:spChg>
        <pc:spChg chg="mod">
          <ac:chgData name="Melandi Du Plooy" userId="fdb224ca-68eb-449d-b2c3-f8a8a0bb5034" providerId="ADAL" clId="{408276D7-002C-4395-8C98-DBD6DB0EA201}" dt="2024-09-12T00:26:27.726" v="2" actId="2711"/>
          <ac:spMkLst>
            <pc:docMk/>
            <pc:sldMk cId="3136553804" sldId="270"/>
            <ac:spMk id="322" creationId="{B84EAE94-BBE2-1ABF-3646-4686DB249E93}"/>
          </ac:spMkLst>
        </pc:spChg>
        <pc:spChg chg="mod">
          <ac:chgData name="Melandi Du Plooy" userId="fdb224ca-68eb-449d-b2c3-f8a8a0bb5034" providerId="ADAL" clId="{408276D7-002C-4395-8C98-DBD6DB0EA201}" dt="2024-09-12T00:26:27.726" v="2" actId="2711"/>
          <ac:spMkLst>
            <pc:docMk/>
            <pc:sldMk cId="3136553804" sldId="270"/>
            <ac:spMk id="323" creationId="{D18137E0-C5E6-9053-7248-1EDDBE1240B8}"/>
          </ac:spMkLst>
        </pc:spChg>
        <pc:spChg chg="mod">
          <ac:chgData name="Melandi Du Plooy" userId="fdb224ca-68eb-449d-b2c3-f8a8a0bb5034" providerId="ADAL" clId="{408276D7-002C-4395-8C98-DBD6DB0EA201}" dt="2024-09-12T00:26:27.726" v="2" actId="2711"/>
          <ac:spMkLst>
            <pc:docMk/>
            <pc:sldMk cId="3136553804" sldId="270"/>
            <ac:spMk id="325" creationId="{53FB06D1-642D-5C8A-5B14-E56D33EF80C8}"/>
          </ac:spMkLst>
        </pc:spChg>
        <pc:spChg chg="mod">
          <ac:chgData name="Melandi Du Plooy" userId="fdb224ca-68eb-449d-b2c3-f8a8a0bb5034" providerId="ADAL" clId="{408276D7-002C-4395-8C98-DBD6DB0EA201}" dt="2024-09-12T00:26:27.726" v="2" actId="2711"/>
          <ac:spMkLst>
            <pc:docMk/>
            <pc:sldMk cId="3136553804" sldId="270"/>
            <ac:spMk id="326" creationId="{7524086D-9138-2AC3-8363-A345D22BA3B9}"/>
          </ac:spMkLst>
        </pc:spChg>
        <pc:spChg chg="mod">
          <ac:chgData name="Melandi Du Plooy" userId="fdb224ca-68eb-449d-b2c3-f8a8a0bb5034" providerId="ADAL" clId="{408276D7-002C-4395-8C98-DBD6DB0EA201}" dt="2024-09-12T00:26:27.726" v="2" actId="2711"/>
          <ac:spMkLst>
            <pc:docMk/>
            <pc:sldMk cId="3136553804" sldId="270"/>
            <ac:spMk id="327" creationId="{BF25831C-BA33-0517-1081-D9E1AA774514}"/>
          </ac:spMkLst>
        </pc:spChg>
        <pc:spChg chg="mod">
          <ac:chgData name="Melandi Du Plooy" userId="fdb224ca-68eb-449d-b2c3-f8a8a0bb5034" providerId="ADAL" clId="{408276D7-002C-4395-8C98-DBD6DB0EA201}" dt="2024-09-12T00:26:27.726" v="2" actId="2711"/>
          <ac:spMkLst>
            <pc:docMk/>
            <pc:sldMk cId="3136553804" sldId="270"/>
            <ac:spMk id="329" creationId="{9E61CBE1-3E0F-36D8-83B6-49EFF8FD55F1}"/>
          </ac:spMkLst>
        </pc:spChg>
        <pc:spChg chg="mod">
          <ac:chgData name="Melandi Du Plooy" userId="fdb224ca-68eb-449d-b2c3-f8a8a0bb5034" providerId="ADAL" clId="{408276D7-002C-4395-8C98-DBD6DB0EA201}" dt="2024-09-12T00:26:27.726" v="2" actId="2711"/>
          <ac:spMkLst>
            <pc:docMk/>
            <pc:sldMk cId="3136553804" sldId="270"/>
            <ac:spMk id="330" creationId="{7D265C81-18C1-AB5D-F5E4-448904C84CA3}"/>
          </ac:spMkLst>
        </pc:spChg>
        <pc:grpChg chg="mod">
          <ac:chgData name="Melandi Du Plooy" userId="fdb224ca-68eb-449d-b2c3-f8a8a0bb5034" providerId="ADAL" clId="{408276D7-002C-4395-8C98-DBD6DB0EA201}" dt="2024-09-12T00:26:27.726" v="2" actId="2711"/>
          <ac:grpSpMkLst>
            <pc:docMk/>
            <pc:sldMk cId="3136553804" sldId="270"/>
            <ac:grpSpMk id="171" creationId="{C0F3E92F-1475-F55F-9B08-A0C34C8DFDB4}"/>
          </ac:grpSpMkLst>
        </pc:grpChg>
        <pc:grpChg chg="mod">
          <ac:chgData name="Melandi Du Plooy" userId="fdb224ca-68eb-449d-b2c3-f8a8a0bb5034" providerId="ADAL" clId="{408276D7-002C-4395-8C98-DBD6DB0EA201}" dt="2024-09-12T00:26:27.726" v="2" actId="2711"/>
          <ac:grpSpMkLst>
            <pc:docMk/>
            <pc:sldMk cId="3136553804" sldId="270"/>
            <ac:grpSpMk id="173" creationId="{40742872-F2FC-A71B-4C08-10686FC72BC6}"/>
          </ac:grpSpMkLst>
        </pc:grpChg>
        <pc:grpChg chg="mod">
          <ac:chgData name="Melandi Du Plooy" userId="fdb224ca-68eb-449d-b2c3-f8a8a0bb5034" providerId="ADAL" clId="{408276D7-002C-4395-8C98-DBD6DB0EA201}" dt="2024-09-12T00:26:27.726" v="2" actId="2711"/>
          <ac:grpSpMkLst>
            <pc:docMk/>
            <pc:sldMk cId="3136553804" sldId="270"/>
            <ac:grpSpMk id="174" creationId="{22983037-6501-86F1-CDD9-2BD8865B82B2}"/>
          </ac:grpSpMkLst>
        </pc:grpChg>
        <pc:grpChg chg="mod">
          <ac:chgData name="Melandi Du Plooy" userId="fdb224ca-68eb-449d-b2c3-f8a8a0bb5034" providerId="ADAL" clId="{408276D7-002C-4395-8C98-DBD6DB0EA201}" dt="2024-09-12T00:26:27.726" v="2" actId="2711"/>
          <ac:grpSpMkLst>
            <pc:docMk/>
            <pc:sldMk cId="3136553804" sldId="270"/>
            <ac:grpSpMk id="175" creationId="{ACD1D767-B9EF-B587-4723-A2B0E5F43EE2}"/>
          </ac:grpSpMkLst>
        </pc:grpChg>
        <pc:grpChg chg="mod">
          <ac:chgData name="Melandi Du Plooy" userId="fdb224ca-68eb-449d-b2c3-f8a8a0bb5034" providerId="ADAL" clId="{408276D7-002C-4395-8C98-DBD6DB0EA201}" dt="2024-09-12T00:26:27.726" v="2" actId="2711"/>
          <ac:grpSpMkLst>
            <pc:docMk/>
            <pc:sldMk cId="3136553804" sldId="270"/>
            <ac:grpSpMk id="176" creationId="{440359AF-B4EC-7C55-15C1-AA2C3108A536}"/>
          </ac:grpSpMkLst>
        </pc:grpChg>
        <pc:grpChg chg="mod">
          <ac:chgData name="Melandi Du Plooy" userId="fdb224ca-68eb-449d-b2c3-f8a8a0bb5034" providerId="ADAL" clId="{408276D7-002C-4395-8C98-DBD6DB0EA201}" dt="2024-09-12T00:26:27.726" v="2" actId="2711"/>
          <ac:grpSpMkLst>
            <pc:docMk/>
            <pc:sldMk cId="3136553804" sldId="270"/>
            <ac:grpSpMk id="177" creationId="{106B767C-27A1-F451-9CA8-4614E0689BC4}"/>
          </ac:grpSpMkLst>
        </pc:grpChg>
        <pc:grpChg chg="mod">
          <ac:chgData name="Melandi Du Plooy" userId="fdb224ca-68eb-449d-b2c3-f8a8a0bb5034" providerId="ADAL" clId="{408276D7-002C-4395-8C98-DBD6DB0EA201}" dt="2024-09-12T00:26:27.726" v="2" actId="2711"/>
          <ac:grpSpMkLst>
            <pc:docMk/>
            <pc:sldMk cId="3136553804" sldId="270"/>
            <ac:grpSpMk id="178" creationId="{7FFA6194-711C-E425-2DFB-B2E10235D756}"/>
          </ac:grpSpMkLst>
        </pc:grpChg>
        <pc:grpChg chg="mod">
          <ac:chgData name="Melandi Du Plooy" userId="fdb224ca-68eb-449d-b2c3-f8a8a0bb5034" providerId="ADAL" clId="{408276D7-002C-4395-8C98-DBD6DB0EA201}" dt="2024-09-12T00:26:27.726" v="2" actId="2711"/>
          <ac:grpSpMkLst>
            <pc:docMk/>
            <pc:sldMk cId="3136553804" sldId="270"/>
            <ac:grpSpMk id="179" creationId="{A6EAC8DE-5E1D-4AAA-DEE2-641865384D71}"/>
          </ac:grpSpMkLst>
        </pc:grpChg>
        <pc:grpChg chg="mod">
          <ac:chgData name="Melandi Du Plooy" userId="fdb224ca-68eb-449d-b2c3-f8a8a0bb5034" providerId="ADAL" clId="{408276D7-002C-4395-8C98-DBD6DB0EA201}" dt="2024-09-12T00:26:27.726" v="2" actId="2711"/>
          <ac:grpSpMkLst>
            <pc:docMk/>
            <pc:sldMk cId="3136553804" sldId="270"/>
            <ac:grpSpMk id="180" creationId="{03F11E2A-0EE0-FA86-1F14-CA61B87976E8}"/>
          </ac:grpSpMkLst>
        </pc:grpChg>
        <pc:grpChg chg="mod">
          <ac:chgData name="Melandi Du Plooy" userId="fdb224ca-68eb-449d-b2c3-f8a8a0bb5034" providerId="ADAL" clId="{408276D7-002C-4395-8C98-DBD6DB0EA201}" dt="2024-09-12T00:26:27.726" v="2" actId="2711"/>
          <ac:grpSpMkLst>
            <pc:docMk/>
            <pc:sldMk cId="3136553804" sldId="270"/>
            <ac:grpSpMk id="181" creationId="{68BF59BD-5F5C-7FE7-5003-7688F987367B}"/>
          </ac:grpSpMkLst>
        </pc:grpChg>
        <pc:grpChg chg="mod">
          <ac:chgData name="Melandi Du Plooy" userId="fdb224ca-68eb-449d-b2c3-f8a8a0bb5034" providerId="ADAL" clId="{408276D7-002C-4395-8C98-DBD6DB0EA201}" dt="2024-09-12T00:26:27.726" v="2" actId="2711"/>
          <ac:grpSpMkLst>
            <pc:docMk/>
            <pc:sldMk cId="3136553804" sldId="270"/>
            <ac:grpSpMk id="182" creationId="{863177D0-E4F6-FF45-6101-02D88F0B63BD}"/>
          </ac:grpSpMkLst>
        </pc:grpChg>
        <pc:grpChg chg="mod">
          <ac:chgData name="Melandi Du Plooy" userId="fdb224ca-68eb-449d-b2c3-f8a8a0bb5034" providerId="ADAL" clId="{408276D7-002C-4395-8C98-DBD6DB0EA201}" dt="2024-09-12T00:26:27.726" v="2" actId="2711"/>
          <ac:grpSpMkLst>
            <pc:docMk/>
            <pc:sldMk cId="3136553804" sldId="270"/>
            <ac:grpSpMk id="199" creationId="{1E9DCBC0-91E6-C5E4-9E6F-A980CE4FE4E4}"/>
          </ac:grpSpMkLst>
        </pc:grpChg>
        <pc:grpChg chg="mod">
          <ac:chgData name="Melandi Du Plooy" userId="fdb224ca-68eb-449d-b2c3-f8a8a0bb5034" providerId="ADAL" clId="{408276D7-002C-4395-8C98-DBD6DB0EA201}" dt="2024-09-12T00:26:27.726" v="2" actId="2711"/>
          <ac:grpSpMkLst>
            <pc:docMk/>
            <pc:sldMk cId="3136553804" sldId="270"/>
            <ac:grpSpMk id="202" creationId="{4285439D-C288-6BB1-3C9D-057B429798CF}"/>
          </ac:grpSpMkLst>
        </pc:grpChg>
        <pc:grpChg chg="mod">
          <ac:chgData name="Melandi Du Plooy" userId="fdb224ca-68eb-449d-b2c3-f8a8a0bb5034" providerId="ADAL" clId="{408276D7-002C-4395-8C98-DBD6DB0EA201}" dt="2024-09-12T00:26:27.726" v="2" actId="2711"/>
          <ac:grpSpMkLst>
            <pc:docMk/>
            <pc:sldMk cId="3136553804" sldId="270"/>
            <ac:grpSpMk id="203" creationId="{AE1A7C69-0847-B630-13C8-1E985EBF5C68}"/>
          </ac:grpSpMkLst>
        </pc:grpChg>
        <pc:grpChg chg="mod">
          <ac:chgData name="Melandi Du Plooy" userId="fdb224ca-68eb-449d-b2c3-f8a8a0bb5034" providerId="ADAL" clId="{408276D7-002C-4395-8C98-DBD6DB0EA201}" dt="2024-09-12T00:26:27.726" v="2" actId="2711"/>
          <ac:grpSpMkLst>
            <pc:docMk/>
            <pc:sldMk cId="3136553804" sldId="270"/>
            <ac:grpSpMk id="204" creationId="{B8252BAD-BB75-7149-D92A-3E6AEB039D97}"/>
          </ac:grpSpMkLst>
        </pc:grpChg>
        <pc:grpChg chg="mod">
          <ac:chgData name="Melandi Du Plooy" userId="fdb224ca-68eb-449d-b2c3-f8a8a0bb5034" providerId="ADAL" clId="{408276D7-002C-4395-8C98-DBD6DB0EA201}" dt="2024-09-12T00:26:27.726" v="2" actId="2711"/>
          <ac:grpSpMkLst>
            <pc:docMk/>
            <pc:sldMk cId="3136553804" sldId="270"/>
            <ac:grpSpMk id="205" creationId="{96D3B02D-2CDE-0ED8-E9F5-C9E7FAFA0B7A}"/>
          </ac:grpSpMkLst>
        </pc:grpChg>
        <pc:grpChg chg="mod">
          <ac:chgData name="Melandi Du Plooy" userId="fdb224ca-68eb-449d-b2c3-f8a8a0bb5034" providerId="ADAL" clId="{408276D7-002C-4395-8C98-DBD6DB0EA201}" dt="2024-09-12T00:26:27.726" v="2" actId="2711"/>
          <ac:grpSpMkLst>
            <pc:docMk/>
            <pc:sldMk cId="3136553804" sldId="270"/>
            <ac:grpSpMk id="207" creationId="{B419C7AA-1648-E163-D37D-D69E6B666144}"/>
          </ac:grpSpMkLst>
        </pc:grpChg>
        <pc:grpChg chg="mod">
          <ac:chgData name="Melandi Du Plooy" userId="fdb224ca-68eb-449d-b2c3-f8a8a0bb5034" providerId="ADAL" clId="{408276D7-002C-4395-8C98-DBD6DB0EA201}" dt="2024-09-12T00:26:27.726" v="2" actId="2711"/>
          <ac:grpSpMkLst>
            <pc:docMk/>
            <pc:sldMk cId="3136553804" sldId="270"/>
            <ac:grpSpMk id="209" creationId="{BC769F16-BC39-FFCD-C4F2-D6BDFB2022E0}"/>
          </ac:grpSpMkLst>
        </pc:grpChg>
        <pc:grpChg chg="mod">
          <ac:chgData name="Melandi Du Plooy" userId="fdb224ca-68eb-449d-b2c3-f8a8a0bb5034" providerId="ADAL" clId="{408276D7-002C-4395-8C98-DBD6DB0EA201}" dt="2024-09-12T00:26:27.726" v="2" actId="2711"/>
          <ac:grpSpMkLst>
            <pc:docMk/>
            <pc:sldMk cId="3136553804" sldId="270"/>
            <ac:grpSpMk id="210" creationId="{754334CA-7744-B267-A103-6A8B45761654}"/>
          </ac:grpSpMkLst>
        </pc:grpChg>
        <pc:grpChg chg="mod">
          <ac:chgData name="Melandi Du Plooy" userId="fdb224ca-68eb-449d-b2c3-f8a8a0bb5034" providerId="ADAL" clId="{408276D7-002C-4395-8C98-DBD6DB0EA201}" dt="2024-09-12T00:26:27.726" v="2" actId="2711"/>
          <ac:grpSpMkLst>
            <pc:docMk/>
            <pc:sldMk cId="3136553804" sldId="270"/>
            <ac:grpSpMk id="225" creationId="{B8EE8D68-E531-EFBC-D12C-42CC51B1646C}"/>
          </ac:grpSpMkLst>
        </pc:grpChg>
        <pc:grpChg chg="mod">
          <ac:chgData name="Melandi Du Plooy" userId="fdb224ca-68eb-449d-b2c3-f8a8a0bb5034" providerId="ADAL" clId="{408276D7-002C-4395-8C98-DBD6DB0EA201}" dt="2024-09-12T00:26:27.726" v="2" actId="2711"/>
          <ac:grpSpMkLst>
            <pc:docMk/>
            <pc:sldMk cId="3136553804" sldId="270"/>
            <ac:grpSpMk id="226" creationId="{A07D4D3D-7849-12D5-1221-B4B7357A76D7}"/>
          </ac:grpSpMkLst>
        </pc:grpChg>
        <pc:grpChg chg="mod">
          <ac:chgData name="Melandi Du Plooy" userId="fdb224ca-68eb-449d-b2c3-f8a8a0bb5034" providerId="ADAL" clId="{408276D7-002C-4395-8C98-DBD6DB0EA201}" dt="2024-09-12T00:26:27.726" v="2" actId="2711"/>
          <ac:grpSpMkLst>
            <pc:docMk/>
            <pc:sldMk cId="3136553804" sldId="270"/>
            <ac:grpSpMk id="227" creationId="{DD24424E-39A3-AB46-B05F-2ED51A2F01E3}"/>
          </ac:grpSpMkLst>
        </pc:grpChg>
        <pc:grpChg chg="mod">
          <ac:chgData name="Melandi Du Plooy" userId="fdb224ca-68eb-449d-b2c3-f8a8a0bb5034" providerId="ADAL" clId="{408276D7-002C-4395-8C98-DBD6DB0EA201}" dt="2024-09-12T00:26:27.726" v="2" actId="2711"/>
          <ac:grpSpMkLst>
            <pc:docMk/>
            <pc:sldMk cId="3136553804" sldId="270"/>
            <ac:grpSpMk id="228" creationId="{EBF2C64A-E3DD-92F1-468E-C17F416582DF}"/>
          </ac:grpSpMkLst>
        </pc:grpChg>
        <pc:grpChg chg="mod">
          <ac:chgData name="Melandi Du Plooy" userId="fdb224ca-68eb-449d-b2c3-f8a8a0bb5034" providerId="ADAL" clId="{408276D7-002C-4395-8C98-DBD6DB0EA201}" dt="2024-09-12T00:26:27.726" v="2" actId="2711"/>
          <ac:grpSpMkLst>
            <pc:docMk/>
            <pc:sldMk cId="3136553804" sldId="270"/>
            <ac:grpSpMk id="284" creationId="{BEE62E7E-93B0-E07F-AF19-CE9FAA7AD650}"/>
          </ac:grpSpMkLst>
        </pc:grpChg>
        <pc:grpChg chg="mod">
          <ac:chgData name="Melandi Du Plooy" userId="fdb224ca-68eb-449d-b2c3-f8a8a0bb5034" providerId="ADAL" clId="{408276D7-002C-4395-8C98-DBD6DB0EA201}" dt="2024-09-12T00:26:27.726" v="2" actId="2711"/>
          <ac:grpSpMkLst>
            <pc:docMk/>
            <pc:sldMk cId="3136553804" sldId="270"/>
            <ac:grpSpMk id="290" creationId="{01777E09-5AE8-5584-6D34-44679D03CFF2}"/>
          </ac:grpSpMkLst>
        </pc:grpChg>
        <pc:grpChg chg="mod">
          <ac:chgData name="Melandi Du Plooy" userId="fdb224ca-68eb-449d-b2c3-f8a8a0bb5034" providerId="ADAL" clId="{408276D7-002C-4395-8C98-DBD6DB0EA201}" dt="2024-09-12T00:26:27.726" v="2" actId="2711"/>
          <ac:grpSpMkLst>
            <pc:docMk/>
            <pc:sldMk cId="3136553804" sldId="270"/>
            <ac:grpSpMk id="296" creationId="{A43A58DA-5F99-397F-D870-D1145905E994}"/>
          </ac:grpSpMkLst>
        </pc:grpChg>
        <pc:grpChg chg="mod">
          <ac:chgData name="Melandi Du Plooy" userId="fdb224ca-68eb-449d-b2c3-f8a8a0bb5034" providerId="ADAL" clId="{408276D7-002C-4395-8C98-DBD6DB0EA201}" dt="2024-09-12T00:26:27.726" v="2" actId="2711"/>
          <ac:grpSpMkLst>
            <pc:docMk/>
            <pc:sldMk cId="3136553804" sldId="270"/>
            <ac:grpSpMk id="302" creationId="{2992E44B-B13D-8F7D-16D8-E386584B8B9B}"/>
          </ac:grpSpMkLst>
        </pc:grpChg>
        <pc:grpChg chg="mod">
          <ac:chgData name="Melandi Du Plooy" userId="fdb224ca-68eb-449d-b2c3-f8a8a0bb5034" providerId="ADAL" clId="{408276D7-002C-4395-8C98-DBD6DB0EA201}" dt="2024-09-12T00:26:27.726" v="2" actId="2711"/>
          <ac:grpSpMkLst>
            <pc:docMk/>
            <pc:sldMk cId="3136553804" sldId="270"/>
            <ac:grpSpMk id="308" creationId="{9F65231E-5B67-DEB7-18C8-CDD818574391}"/>
          </ac:grpSpMkLst>
        </pc:grpChg>
        <pc:grpChg chg="mod">
          <ac:chgData name="Melandi Du Plooy" userId="fdb224ca-68eb-449d-b2c3-f8a8a0bb5034" providerId="ADAL" clId="{408276D7-002C-4395-8C98-DBD6DB0EA201}" dt="2024-09-12T00:26:27.726" v="2" actId="2711"/>
          <ac:grpSpMkLst>
            <pc:docMk/>
            <pc:sldMk cId="3136553804" sldId="270"/>
            <ac:grpSpMk id="312" creationId="{FDB283AC-E274-9D9E-BCD1-0928A4B58D98}"/>
          </ac:grpSpMkLst>
        </pc:grpChg>
        <pc:grpChg chg="mod">
          <ac:chgData name="Melandi Du Plooy" userId="fdb224ca-68eb-449d-b2c3-f8a8a0bb5034" providerId="ADAL" clId="{408276D7-002C-4395-8C98-DBD6DB0EA201}" dt="2024-09-12T00:26:27.726" v="2" actId="2711"/>
          <ac:grpSpMkLst>
            <pc:docMk/>
            <pc:sldMk cId="3136553804" sldId="270"/>
            <ac:grpSpMk id="316" creationId="{23F76F06-B125-FC7D-1476-8DD18821BF0E}"/>
          </ac:grpSpMkLst>
        </pc:grpChg>
        <pc:grpChg chg="mod">
          <ac:chgData name="Melandi Du Plooy" userId="fdb224ca-68eb-449d-b2c3-f8a8a0bb5034" providerId="ADAL" clId="{408276D7-002C-4395-8C98-DBD6DB0EA201}" dt="2024-09-12T00:26:27.726" v="2" actId="2711"/>
          <ac:grpSpMkLst>
            <pc:docMk/>
            <pc:sldMk cId="3136553804" sldId="270"/>
            <ac:grpSpMk id="320" creationId="{CF817904-6F27-A3CC-04FD-B2FED4A1F243}"/>
          </ac:grpSpMkLst>
        </pc:grpChg>
        <pc:grpChg chg="mod">
          <ac:chgData name="Melandi Du Plooy" userId="fdb224ca-68eb-449d-b2c3-f8a8a0bb5034" providerId="ADAL" clId="{408276D7-002C-4395-8C98-DBD6DB0EA201}" dt="2024-09-12T00:26:27.726" v="2" actId="2711"/>
          <ac:grpSpMkLst>
            <pc:docMk/>
            <pc:sldMk cId="3136553804" sldId="270"/>
            <ac:grpSpMk id="324" creationId="{10DB6A25-EACC-70DD-DF60-C26802412767}"/>
          </ac:grpSpMkLst>
        </pc:grpChg>
        <pc:grpChg chg="mod">
          <ac:chgData name="Melandi Du Plooy" userId="fdb224ca-68eb-449d-b2c3-f8a8a0bb5034" providerId="ADAL" clId="{408276D7-002C-4395-8C98-DBD6DB0EA201}" dt="2024-09-12T00:26:27.726" v="2" actId="2711"/>
          <ac:grpSpMkLst>
            <pc:docMk/>
            <pc:sldMk cId="3136553804" sldId="270"/>
            <ac:grpSpMk id="328" creationId="{8134283A-A75E-F7FF-8438-D47F6BADB4AF}"/>
          </ac:grpSpMkLst>
        </pc:grpChg>
        <pc:graphicFrameChg chg="mod">
          <ac:chgData name="Melandi Du Plooy" userId="fdb224ca-68eb-449d-b2c3-f8a8a0bb5034" providerId="ADAL" clId="{408276D7-002C-4395-8C98-DBD6DB0EA201}" dt="2024-09-12T00:26:27.726" v="2" actId="2711"/>
          <ac:graphicFrameMkLst>
            <pc:docMk/>
            <pc:sldMk cId="3136553804" sldId="270"/>
            <ac:graphicFrameMk id="198" creationId="{1C9781F6-1E38-EE35-AD71-98DC4900B11E}"/>
          </ac:graphicFrameMkLst>
        </pc:graphicFrameChg>
        <pc:picChg chg="mod">
          <ac:chgData name="Melandi Du Plooy" userId="fdb224ca-68eb-449d-b2c3-f8a8a0bb5034" providerId="ADAL" clId="{408276D7-002C-4395-8C98-DBD6DB0EA201}" dt="2024-09-12T00:26:27.726" v="2" actId="2711"/>
          <ac:picMkLst>
            <pc:docMk/>
            <pc:sldMk cId="3136553804" sldId="270"/>
            <ac:picMk id="208" creationId="{EB0857E2-A9C0-F3C0-1048-989F68F3020E}"/>
          </ac:picMkLst>
        </pc:picChg>
        <pc:cxnChg chg="mod">
          <ac:chgData name="Melandi Du Plooy" userId="fdb224ca-68eb-449d-b2c3-f8a8a0bb5034" providerId="ADAL" clId="{408276D7-002C-4395-8C98-DBD6DB0EA201}" dt="2024-09-12T00:26:27.726" v="2" actId="2711"/>
          <ac:cxnSpMkLst>
            <pc:docMk/>
            <pc:sldMk cId="3136553804" sldId="270"/>
            <ac:cxnSpMk id="183" creationId="{374C54A4-D644-7613-889B-50CF6D1604CF}"/>
          </ac:cxnSpMkLst>
        </pc:cxnChg>
        <pc:cxnChg chg="mod">
          <ac:chgData name="Melandi Du Plooy" userId="fdb224ca-68eb-449d-b2c3-f8a8a0bb5034" providerId="ADAL" clId="{408276D7-002C-4395-8C98-DBD6DB0EA201}" dt="2024-09-12T00:26:27.726" v="2" actId="2711"/>
          <ac:cxnSpMkLst>
            <pc:docMk/>
            <pc:sldMk cId="3136553804" sldId="270"/>
            <ac:cxnSpMk id="184" creationId="{1F257106-6756-C556-F327-AA8FB2024BEE}"/>
          </ac:cxnSpMkLst>
        </pc:cxnChg>
        <pc:cxnChg chg="mod">
          <ac:chgData name="Melandi Du Plooy" userId="fdb224ca-68eb-449d-b2c3-f8a8a0bb5034" providerId="ADAL" clId="{408276D7-002C-4395-8C98-DBD6DB0EA201}" dt="2024-09-12T00:26:27.726" v="2" actId="2711"/>
          <ac:cxnSpMkLst>
            <pc:docMk/>
            <pc:sldMk cId="3136553804" sldId="270"/>
            <ac:cxnSpMk id="185" creationId="{A65FCB6C-EED5-CD0B-41A0-DE80776EA880}"/>
          </ac:cxnSpMkLst>
        </pc:cxnChg>
        <pc:cxnChg chg="mod">
          <ac:chgData name="Melandi Du Plooy" userId="fdb224ca-68eb-449d-b2c3-f8a8a0bb5034" providerId="ADAL" clId="{408276D7-002C-4395-8C98-DBD6DB0EA201}" dt="2024-09-12T00:26:27.726" v="2" actId="2711"/>
          <ac:cxnSpMkLst>
            <pc:docMk/>
            <pc:sldMk cId="3136553804" sldId="270"/>
            <ac:cxnSpMk id="186" creationId="{A7967090-70D7-8646-4069-D517FB2A0694}"/>
          </ac:cxnSpMkLst>
        </pc:cxnChg>
        <pc:cxnChg chg="mod">
          <ac:chgData name="Melandi Du Plooy" userId="fdb224ca-68eb-449d-b2c3-f8a8a0bb5034" providerId="ADAL" clId="{408276D7-002C-4395-8C98-DBD6DB0EA201}" dt="2024-09-12T00:26:27.726" v="2" actId="2711"/>
          <ac:cxnSpMkLst>
            <pc:docMk/>
            <pc:sldMk cId="3136553804" sldId="270"/>
            <ac:cxnSpMk id="187" creationId="{E2E1F6B6-3695-A9D3-A755-597D5E428175}"/>
          </ac:cxnSpMkLst>
        </pc:cxnChg>
        <pc:cxnChg chg="mod">
          <ac:chgData name="Melandi Du Plooy" userId="fdb224ca-68eb-449d-b2c3-f8a8a0bb5034" providerId="ADAL" clId="{408276D7-002C-4395-8C98-DBD6DB0EA201}" dt="2024-09-12T00:26:27.726" v="2" actId="2711"/>
          <ac:cxnSpMkLst>
            <pc:docMk/>
            <pc:sldMk cId="3136553804" sldId="270"/>
            <ac:cxnSpMk id="188" creationId="{7BB13393-AD7C-9D59-7BD9-22B9867F0C0C}"/>
          </ac:cxnSpMkLst>
        </pc:cxnChg>
        <pc:cxnChg chg="mod">
          <ac:chgData name="Melandi Du Plooy" userId="fdb224ca-68eb-449d-b2c3-f8a8a0bb5034" providerId="ADAL" clId="{408276D7-002C-4395-8C98-DBD6DB0EA201}" dt="2024-09-12T00:26:27.726" v="2" actId="2711"/>
          <ac:cxnSpMkLst>
            <pc:docMk/>
            <pc:sldMk cId="3136553804" sldId="270"/>
            <ac:cxnSpMk id="189" creationId="{4E633A0D-1885-028A-2758-A513D6B45D7A}"/>
          </ac:cxnSpMkLst>
        </pc:cxnChg>
        <pc:cxnChg chg="mod">
          <ac:chgData name="Melandi Du Plooy" userId="fdb224ca-68eb-449d-b2c3-f8a8a0bb5034" providerId="ADAL" clId="{408276D7-002C-4395-8C98-DBD6DB0EA201}" dt="2024-09-12T00:26:27.726" v="2" actId="2711"/>
          <ac:cxnSpMkLst>
            <pc:docMk/>
            <pc:sldMk cId="3136553804" sldId="270"/>
            <ac:cxnSpMk id="190" creationId="{01304118-92D9-6CC8-4790-03AC7F807E1C}"/>
          </ac:cxnSpMkLst>
        </pc:cxnChg>
        <pc:cxnChg chg="mod">
          <ac:chgData name="Melandi Du Plooy" userId="fdb224ca-68eb-449d-b2c3-f8a8a0bb5034" providerId="ADAL" clId="{408276D7-002C-4395-8C98-DBD6DB0EA201}" dt="2024-09-12T00:26:27.726" v="2" actId="2711"/>
          <ac:cxnSpMkLst>
            <pc:docMk/>
            <pc:sldMk cId="3136553804" sldId="270"/>
            <ac:cxnSpMk id="191" creationId="{8E9D5C60-BA88-4B51-6646-BEA992AF33E6}"/>
          </ac:cxnSpMkLst>
        </pc:cxnChg>
        <pc:cxnChg chg="mod">
          <ac:chgData name="Melandi Du Plooy" userId="fdb224ca-68eb-449d-b2c3-f8a8a0bb5034" providerId="ADAL" clId="{408276D7-002C-4395-8C98-DBD6DB0EA201}" dt="2024-09-12T00:26:27.726" v="2" actId="2711"/>
          <ac:cxnSpMkLst>
            <pc:docMk/>
            <pc:sldMk cId="3136553804" sldId="270"/>
            <ac:cxnSpMk id="192" creationId="{75575FC7-45C5-219C-272E-E38D36C95F2C}"/>
          </ac:cxnSpMkLst>
        </pc:cxnChg>
        <pc:cxnChg chg="mod">
          <ac:chgData name="Melandi Du Plooy" userId="fdb224ca-68eb-449d-b2c3-f8a8a0bb5034" providerId="ADAL" clId="{408276D7-002C-4395-8C98-DBD6DB0EA201}" dt="2024-09-12T00:26:27.726" v="2" actId="2711"/>
          <ac:cxnSpMkLst>
            <pc:docMk/>
            <pc:sldMk cId="3136553804" sldId="270"/>
            <ac:cxnSpMk id="193" creationId="{BE8CB1D5-7DA0-22C1-29D7-53F25513B995}"/>
          </ac:cxnSpMkLst>
        </pc:cxnChg>
        <pc:cxnChg chg="mod">
          <ac:chgData name="Melandi Du Plooy" userId="fdb224ca-68eb-449d-b2c3-f8a8a0bb5034" providerId="ADAL" clId="{408276D7-002C-4395-8C98-DBD6DB0EA201}" dt="2024-09-12T00:26:27.726" v="2" actId="2711"/>
          <ac:cxnSpMkLst>
            <pc:docMk/>
            <pc:sldMk cId="3136553804" sldId="270"/>
            <ac:cxnSpMk id="194" creationId="{2A4CF8B1-AB77-A8EC-CC5D-8BFCD27E8EE7}"/>
          </ac:cxnSpMkLst>
        </pc:cxnChg>
        <pc:cxnChg chg="mod">
          <ac:chgData name="Melandi Du Plooy" userId="fdb224ca-68eb-449d-b2c3-f8a8a0bb5034" providerId="ADAL" clId="{408276D7-002C-4395-8C98-DBD6DB0EA201}" dt="2024-09-12T00:26:27.726" v="2" actId="2711"/>
          <ac:cxnSpMkLst>
            <pc:docMk/>
            <pc:sldMk cId="3136553804" sldId="270"/>
            <ac:cxnSpMk id="200" creationId="{D2E1DC33-B8E0-0A1C-6A50-00C5401EE6C6}"/>
          </ac:cxnSpMkLst>
        </pc:cxnChg>
        <pc:cxnChg chg="mod">
          <ac:chgData name="Melandi Du Plooy" userId="fdb224ca-68eb-449d-b2c3-f8a8a0bb5034" providerId="ADAL" clId="{408276D7-002C-4395-8C98-DBD6DB0EA201}" dt="2024-09-12T00:26:27.726" v="2" actId="2711"/>
          <ac:cxnSpMkLst>
            <pc:docMk/>
            <pc:sldMk cId="3136553804" sldId="270"/>
            <ac:cxnSpMk id="216" creationId="{E1E3DF6C-0129-C1D1-90CC-741FE714BCB5}"/>
          </ac:cxnSpMkLst>
        </pc:cxnChg>
        <pc:cxnChg chg="mod">
          <ac:chgData name="Melandi Du Plooy" userId="fdb224ca-68eb-449d-b2c3-f8a8a0bb5034" providerId="ADAL" clId="{408276D7-002C-4395-8C98-DBD6DB0EA201}" dt="2024-09-12T00:26:27.726" v="2" actId="2711"/>
          <ac:cxnSpMkLst>
            <pc:docMk/>
            <pc:sldMk cId="3136553804" sldId="270"/>
            <ac:cxnSpMk id="223" creationId="{E4B55879-41FD-A631-D117-FA47FE6D1F39}"/>
          </ac:cxnSpMkLst>
        </pc:cxnChg>
      </pc:sldChg>
      <pc:sldChg chg="delSp modSp mod">
        <pc:chgData name="Melandi Du Plooy" userId="fdb224ca-68eb-449d-b2c3-f8a8a0bb5034" providerId="ADAL" clId="{408276D7-002C-4395-8C98-DBD6DB0EA201}" dt="2024-09-12T00:27:21.020" v="10" actId="14100"/>
        <pc:sldMkLst>
          <pc:docMk/>
          <pc:sldMk cId="1367781503" sldId="277"/>
        </pc:sldMkLst>
        <pc:spChg chg="mod">
          <ac:chgData name="Melandi Du Plooy" userId="fdb224ca-68eb-449d-b2c3-f8a8a0bb5034" providerId="ADAL" clId="{408276D7-002C-4395-8C98-DBD6DB0EA201}" dt="2024-09-12T00:27:08.779" v="8" actId="20577"/>
          <ac:spMkLst>
            <pc:docMk/>
            <pc:sldMk cId="1367781503" sldId="277"/>
            <ac:spMk id="2" creationId="{ECFDC004-AACA-41E9-9594-ED1E9B7067D6}"/>
          </ac:spMkLst>
        </pc:spChg>
        <pc:spChg chg="del mod">
          <ac:chgData name="Melandi Du Plooy" userId="fdb224ca-68eb-449d-b2c3-f8a8a0bb5034" providerId="ADAL" clId="{408276D7-002C-4395-8C98-DBD6DB0EA201}" dt="2024-09-12T00:27:18.660" v="9" actId="478"/>
          <ac:spMkLst>
            <pc:docMk/>
            <pc:sldMk cId="1367781503" sldId="277"/>
            <ac:spMk id="3" creationId="{DB760D38-EB79-66FE-56A5-D634C5B190FF}"/>
          </ac:spMkLst>
        </pc:spChg>
        <pc:spChg chg="mod">
          <ac:chgData name="Melandi Du Plooy" userId="fdb224ca-68eb-449d-b2c3-f8a8a0bb5034" providerId="ADAL" clId="{408276D7-002C-4395-8C98-DBD6DB0EA201}" dt="2024-09-12T00:27:21.020" v="10" actId="14100"/>
          <ac:spMkLst>
            <pc:docMk/>
            <pc:sldMk cId="1367781503" sldId="277"/>
            <ac:spMk id="4" creationId="{C197245E-E65C-7D6C-17D0-9C7ED13A73D1}"/>
          </ac:spMkLst>
        </pc:spChg>
        <pc:grpChg chg="mod">
          <ac:chgData name="Melandi Du Plooy" userId="fdb224ca-68eb-449d-b2c3-f8a8a0bb5034" providerId="ADAL" clId="{408276D7-002C-4395-8C98-DBD6DB0EA201}" dt="2024-09-12T00:26:52.482" v="4" actId="2711"/>
          <ac:grpSpMkLst>
            <pc:docMk/>
            <pc:sldMk cId="1367781503" sldId="277"/>
            <ac:grpSpMk id="5" creationId="{01FDB99F-BF2D-E4B3-21DE-671BD78D88DB}"/>
          </ac:grpSpMkLst>
        </pc:grpChg>
        <pc:grpChg chg="mod">
          <ac:chgData name="Melandi Du Plooy" userId="fdb224ca-68eb-449d-b2c3-f8a8a0bb5034" providerId="ADAL" clId="{408276D7-002C-4395-8C98-DBD6DB0EA201}" dt="2024-09-12T00:26:52.482" v="4" actId="2711"/>
          <ac:grpSpMkLst>
            <pc:docMk/>
            <pc:sldMk cId="1367781503" sldId="277"/>
            <ac:grpSpMk id="16" creationId="{813EA1B5-F7D1-F178-73F6-8B92F1FA2487}"/>
          </ac:grpSpMkLst>
        </pc:grpChg>
        <pc:grpChg chg="mod">
          <ac:chgData name="Melandi Du Plooy" userId="fdb224ca-68eb-449d-b2c3-f8a8a0bb5034" providerId="ADAL" clId="{408276D7-002C-4395-8C98-DBD6DB0EA201}" dt="2024-09-12T00:26:52.482" v="4" actId="2711"/>
          <ac:grpSpMkLst>
            <pc:docMk/>
            <pc:sldMk cId="1367781503" sldId="277"/>
            <ac:grpSpMk id="22" creationId="{AB69DC1F-25FC-2F89-2941-C826B50497B9}"/>
          </ac:grpSpMkLst>
        </pc:grpChg>
        <pc:grpChg chg="mod">
          <ac:chgData name="Melandi Du Plooy" userId="fdb224ca-68eb-449d-b2c3-f8a8a0bb5034" providerId="ADAL" clId="{408276D7-002C-4395-8C98-DBD6DB0EA201}" dt="2024-09-12T00:26:52.482" v="4" actId="2711"/>
          <ac:grpSpMkLst>
            <pc:docMk/>
            <pc:sldMk cId="1367781503" sldId="277"/>
            <ac:grpSpMk id="28" creationId="{1FBC7672-F56D-558B-E6BF-4497462F52CF}"/>
          </ac:grpSpMkLst>
        </pc:grpChg>
      </pc:sldChg>
      <pc:sldChg chg="modSp mod">
        <pc:chgData name="Melandi Du Plooy" userId="fdb224ca-68eb-449d-b2c3-f8a8a0bb5034" providerId="ADAL" clId="{408276D7-002C-4395-8C98-DBD6DB0EA201}" dt="2024-09-12T00:28:21.449" v="18" actId="208"/>
        <pc:sldMkLst>
          <pc:docMk/>
          <pc:sldMk cId="3265541509" sldId="278"/>
        </pc:sldMkLst>
        <pc:spChg chg="mod">
          <ac:chgData name="Melandi Du Plooy" userId="fdb224ca-68eb-449d-b2c3-f8a8a0bb5034" providerId="ADAL" clId="{408276D7-002C-4395-8C98-DBD6DB0EA201}" dt="2024-09-12T00:27:43.406" v="14" actId="255"/>
          <ac:spMkLst>
            <pc:docMk/>
            <pc:sldMk cId="3265541509" sldId="278"/>
            <ac:spMk id="2" creationId="{919B214B-5EC3-EBCD-DCB9-1E96402AAEF5}"/>
          </ac:spMkLst>
        </pc:spChg>
        <pc:spChg chg="mod">
          <ac:chgData name="Melandi Du Plooy" userId="fdb224ca-68eb-449d-b2c3-f8a8a0bb5034" providerId="ADAL" clId="{408276D7-002C-4395-8C98-DBD6DB0EA201}" dt="2024-09-12T00:27:29.137" v="11" actId="2711"/>
          <ac:spMkLst>
            <pc:docMk/>
            <pc:sldMk cId="3265541509" sldId="278"/>
            <ac:spMk id="3" creationId="{60673420-200F-62F7-4AEB-29D3CEC657B8}"/>
          </ac:spMkLst>
        </pc:spChg>
        <pc:spChg chg="mod">
          <ac:chgData name="Melandi Du Plooy" userId="fdb224ca-68eb-449d-b2c3-f8a8a0bb5034" providerId="ADAL" clId="{408276D7-002C-4395-8C98-DBD6DB0EA201}" dt="2024-09-12T00:27:29.137" v="11" actId="2711"/>
          <ac:spMkLst>
            <pc:docMk/>
            <pc:sldMk cId="3265541509" sldId="278"/>
            <ac:spMk id="4" creationId="{D41DF61F-40FE-714D-09D9-6F2C605E45DB}"/>
          </ac:spMkLst>
        </pc:spChg>
        <pc:spChg chg="mod">
          <ac:chgData name="Melandi Du Plooy" userId="fdb224ca-68eb-449d-b2c3-f8a8a0bb5034" providerId="ADAL" clId="{408276D7-002C-4395-8C98-DBD6DB0EA201}" dt="2024-09-12T00:27:29.137" v="11" actId="2711"/>
          <ac:spMkLst>
            <pc:docMk/>
            <pc:sldMk cId="3265541509" sldId="278"/>
            <ac:spMk id="5" creationId="{43A004A4-0686-C0DD-FB78-2FA7A70D9259}"/>
          </ac:spMkLst>
        </pc:spChg>
        <pc:spChg chg="mod">
          <ac:chgData name="Melandi Du Plooy" userId="fdb224ca-68eb-449d-b2c3-f8a8a0bb5034" providerId="ADAL" clId="{408276D7-002C-4395-8C98-DBD6DB0EA201}" dt="2024-09-12T00:27:29.137" v="11" actId="2711"/>
          <ac:spMkLst>
            <pc:docMk/>
            <pc:sldMk cId="3265541509" sldId="278"/>
            <ac:spMk id="9" creationId="{2A13B742-44D5-871A-4F72-4EA3D4CCBE52}"/>
          </ac:spMkLst>
        </pc:spChg>
        <pc:spChg chg="mod">
          <ac:chgData name="Melandi Du Plooy" userId="fdb224ca-68eb-449d-b2c3-f8a8a0bb5034" providerId="ADAL" clId="{408276D7-002C-4395-8C98-DBD6DB0EA201}" dt="2024-09-12T00:27:29.137" v="11" actId="2711"/>
          <ac:spMkLst>
            <pc:docMk/>
            <pc:sldMk cId="3265541509" sldId="278"/>
            <ac:spMk id="10" creationId="{C7BB905C-33EF-FACA-0549-1135E108883E}"/>
          </ac:spMkLst>
        </pc:spChg>
        <pc:spChg chg="mod">
          <ac:chgData name="Melandi Du Plooy" userId="fdb224ca-68eb-449d-b2c3-f8a8a0bb5034" providerId="ADAL" clId="{408276D7-002C-4395-8C98-DBD6DB0EA201}" dt="2024-09-12T00:27:29.137" v="11" actId="2711"/>
          <ac:spMkLst>
            <pc:docMk/>
            <pc:sldMk cId="3265541509" sldId="278"/>
            <ac:spMk id="11" creationId="{47AF31E6-8B69-6F57-2A25-262D96DE693D}"/>
          </ac:spMkLst>
        </pc:spChg>
        <pc:spChg chg="mod">
          <ac:chgData name="Melandi Du Plooy" userId="fdb224ca-68eb-449d-b2c3-f8a8a0bb5034" providerId="ADAL" clId="{408276D7-002C-4395-8C98-DBD6DB0EA201}" dt="2024-09-12T00:27:29.137" v="11" actId="2711"/>
          <ac:spMkLst>
            <pc:docMk/>
            <pc:sldMk cId="3265541509" sldId="278"/>
            <ac:spMk id="25" creationId="{BF767A8A-ECDD-7131-97C2-288651F35A9B}"/>
          </ac:spMkLst>
        </pc:spChg>
        <pc:spChg chg="mod">
          <ac:chgData name="Melandi Du Plooy" userId="fdb224ca-68eb-449d-b2c3-f8a8a0bb5034" providerId="ADAL" clId="{408276D7-002C-4395-8C98-DBD6DB0EA201}" dt="2024-09-12T00:27:29.137" v="11" actId="2711"/>
          <ac:spMkLst>
            <pc:docMk/>
            <pc:sldMk cId="3265541509" sldId="278"/>
            <ac:spMk id="27" creationId="{87077EC4-67D3-C2D2-B624-FBB1EF3BE923}"/>
          </ac:spMkLst>
        </pc:spChg>
        <pc:spChg chg="mod">
          <ac:chgData name="Melandi Du Plooy" userId="fdb224ca-68eb-449d-b2c3-f8a8a0bb5034" providerId="ADAL" clId="{408276D7-002C-4395-8C98-DBD6DB0EA201}" dt="2024-09-12T00:27:29.137" v="11" actId="2711"/>
          <ac:spMkLst>
            <pc:docMk/>
            <pc:sldMk cId="3265541509" sldId="278"/>
            <ac:spMk id="28" creationId="{D5951BB8-0293-F89D-0A00-B837FC237A24}"/>
          </ac:spMkLst>
        </pc:spChg>
        <pc:spChg chg="mod">
          <ac:chgData name="Melandi Du Plooy" userId="fdb224ca-68eb-449d-b2c3-f8a8a0bb5034" providerId="ADAL" clId="{408276D7-002C-4395-8C98-DBD6DB0EA201}" dt="2024-09-12T00:28:21.449" v="18" actId="208"/>
          <ac:spMkLst>
            <pc:docMk/>
            <pc:sldMk cId="3265541509" sldId="278"/>
            <ac:spMk id="42" creationId="{BC23A770-C364-6BCE-96B0-670A252AE65B}"/>
          </ac:spMkLst>
        </pc:spChg>
        <pc:spChg chg="mod">
          <ac:chgData name="Melandi Du Plooy" userId="fdb224ca-68eb-449d-b2c3-f8a8a0bb5034" providerId="ADAL" clId="{408276D7-002C-4395-8C98-DBD6DB0EA201}" dt="2024-09-12T00:28:12.302" v="17" actId="207"/>
          <ac:spMkLst>
            <pc:docMk/>
            <pc:sldMk cId="3265541509" sldId="278"/>
            <ac:spMk id="43" creationId="{BA9E3DD9-0C0D-4ACC-019B-158FE8328744}"/>
          </ac:spMkLst>
        </pc:spChg>
        <pc:spChg chg="mod">
          <ac:chgData name="Melandi Du Plooy" userId="fdb224ca-68eb-449d-b2c3-f8a8a0bb5034" providerId="ADAL" clId="{408276D7-002C-4395-8C98-DBD6DB0EA201}" dt="2024-09-12T00:27:29.137" v="11" actId="2711"/>
          <ac:spMkLst>
            <pc:docMk/>
            <pc:sldMk cId="3265541509" sldId="278"/>
            <ac:spMk id="44" creationId="{214D230E-8A90-264A-11ED-24E713DF9D05}"/>
          </ac:spMkLst>
        </pc:spChg>
        <pc:spChg chg="mod">
          <ac:chgData name="Melandi Du Plooy" userId="fdb224ca-68eb-449d-b2c3-f8a8a0bb5034" providerId="ADAL" clId="{408276D7-002C-4395-8C98-DBD6DB0EA201}" dt="2024-09-12T00:27:29.137" v="11" actId="2711"/>
          <ac:spMkLst>
            <pc:docMk/>
            <pc:sldMk cId="3265541509" sldId="278"/>
            <ac:spMk id="45" creationId="{9FA2D57C-E36A-9E15-C165-7ACA7AD9CDBC}"/>
          </ac:spMkLst>
        </pc:spChg>
        <pc:spChg chg="mod">
          <ac:chgData name="Melandi Du Plooy" userId="fdb224ca-68eb-449d-b2c3-f8a8a0bb5034" providerId="ADAL" clId="{408276D7-002C-4395-8C98-DBD6DB0EA201}" dt="2024-09-12T00:27:29.137" v="11" actId="2711"/>
          <ac:spMkLst>
            <pc:docMk/>
            <pc:sldMk cId="3265541509" sldId="278"/>
            <ac:spMk id="46" creationId="{9A0B981F-0BFE-AE76-F912-1F3D626A1786}"/>
          </ac:spMkLst>
        </pc:spChg>
        <pc:spChg chg="mod">
          <ac:chgData name="Melandi Du Plooy" userId="fdb224ca-68eb-449d-b2c3-f8a8a0bb5034" providerId="ADAL" clId="{408276D7-002C-4395-8C98-DBD6DB0EA201}" dt="2024-09-12T00:27:29.137" v="11" actId="2711"/>
          <ac:spMkLst>
            <pc:docMk/>
            <pc:sldMk cId="3265541509" sldId="278"/>
            <ac:spMk id="47" creationId="{0A1C3833-4BDC-6633-738D-5F393BF39F45}"/>
          </ac:spMkLst>
        </pc:spChg>
        <pc:spChg chg="mod">
          <ac:chgData name="Melandi Du Plooy" userId="fdb224ca-68eb-449d-b2c3-f8a8a0bb5034" providerId="ADAL" clId="{408276D7-002C-4395-8C98-DBD6DB0EA201}" dt="2024-09-12T00:27:29.137" v="11" actId="2711"/>
          <ac:spMkLst>
            <pc:docMk/>
            <pc:sldMk cId="3265541509" sldId="278"/>
            <ac:spMk id="48" creationId="{B56BE9A6-02E4-11E3-D2EA-87B05815FD45}"/>
          </ac:spMkLst>
        </pc:spChg>
        <pc:grpChg chg="mod">
          <ac:chgData name="Melandi Du Plooy" userId="fdb224ca-68eb-449d-b2c3-f8a8a0bb5034" providerId="ADAL" clId="{408276D7-002C-4395-8C98-DBD6DB0EA201}" dt="2024-09-12T00:27:29.137" v="11" actId="2711"/>
          <ac:grpSpMkLst>
            <pc:docMk/>
            <pc:sldMk cId="3265541509" sldId="278"/>
            <ac:grpSpMk id="14" creationId="{DBD0B43E-4DE0-EC05-D895-7BD34F88E824}"/>
          </ac:grpSpMkLst>
        </pc:grpChg>
        <pc:grpChg chg="mod">
          <ac:chgData name="Melandi Du Plooy" userId="fdb224ca-68eb-449d-b2c3-f8a8a0bb5034" providerId="ADAL" clId="{408276D7-002C-4395-8C98-DBD6DB0EA201}" dt="2024-09-12T00:27:29.137" v="11" actId="2711"/>
          <ac:grpSpMkLst>
            <pc:docMk/>
            <pc:sldMk cId="3265541509" sldId="278"/>
            <ac:grpSpMk id="29" creationId="{2E1D2A93-99E4-C069-2770-61D8BF782E62}"/>
          </ac:grpSpMkLst>
        </pc:grpChg>
        <pc:picChg chg="mod">
          <ac:chgData name="Melandi Du Plooy" userId="fdb224ca-68eb-449d-b2c3-f8a8a0bb5034" providerId="ADAL" clId="{408276D7-002C-4395-8C98-DBD6DB0EA201}" dt="2024-09-12T00:27:29.137" v="11" actId="2711"/>
          <ac:picMkLst>
            <pc:docMk/>
            <pc:sldMk cId="3265541509" sldId="278"/>
            <ac:picMk id="24" creationId="{77C730B9-15AF-5B4E-B175-CF968BE85C39}"/>
          </ac:picMkLst>
        </pc:picChg>
        <pc:cxnChg chg="mod">
          <ac:chgData name="Melandi Du Plooy" userId="fdb224ca-68eb-449d-b2c3-f8a8a0bb5034" providerId="ADAL" clId="{408276D7-002C-4395-8C98-DBD6DB0EA201}" dt="2024-09-12T00:27:29.137" v="11" actId="2711"/>
          <ac:cxnSpMkLst>
            <pc:docMk/>
            <pc:sldMk cId="3265541509" sldId="278"/>
            <ac:cxnSpMk id="26" creationId="{37775B81-C598-5917-50AC-D26845076511}"/>
          </ac:cxnSpMkLst>
        </pc:cxnChg>
      </pc:sldChg>
      <pc:sldChg chg="delSp modSp mod">
        <pc:chgData name="Melandi Du Plooy" userId="fdb224ca-68eb-449d-b2c3-f8a8a0bb5034" providerId="ADAL" clId="{408276D7-002C-4395-8C98-DBD6DB0EA201}" dt="2024-09-12T00:31:24.823" v="52" actId="478"/>
        <pc:sldMkLst>
          <pc:docMk/>
          <pc:sldMk cId="3435209038" sldId="279"/>
        </pc:sldMkLst>
        <pc:spChg chg="mod">
          <ac:chgData name="Melandi Du Plooy" userId="fdb224ca-68eb-449d-b2c3-f8a8a0bb5034" providerId="ADAL" clId="{408276D7-002C-4395-8C98-DBD6DB0EA201}" dt="2024-09-12T00:31:02.606" v="47" actId="255"/>
          <ac:spMkLst>
            <pc:docMk/>
            <pc:sldMk cId="3435209038" sldId="279"/>
            <ac:spMk id="2" creationId="{C170149D-436F-2ADB-D7DC-CFA7798141C0}"/>
          </ac:spMkLst>
        </pc:spChg>
        <pc:spChg chg="del mod">
          <ac:chgData name="Melandi Du Plooy" userId="fdb224ca-68eb-449d-b2c3-f8a8a0bb5034" providerId="ADAL" clId="{408276D7-002C-4395-8C98-DBD6DB0EA201}" dt="2024-09-12T00:31:24.823" v="52" actId="478"/>
          <ac:spMkLst>
            <pc:docMk/>
            <pc:sldMk cId="3435209038" sldId="279"/>
            <ac:spMk id="3" creationId="{C10AF1EF-5D29-1986-348B-5D4CF811702F}"/>
          </ac:spMkLst>
        </pc:spChg>
        <pc:spChg chg="mod">
          <ac:chgData name="Melandi Du Plooy" userId="fdb224ca-68eb-449d-b2c3-f8a8a0bb5034" providerId="ADAL" clId="{408276D7-002C-4395-8C98-DBD6DB0EA201}" dt="2024-09-12T00:31:14.846" v="50" actId="2711"/>
          <ac:spMkLst>
            <pc:docMk/>
            <pc:sldMk cId="3435209038" sldId="279"/>
            <ac:spMk id="248" creationId="{F19F35D9-3AF5-C60C-EAD1-71BE13F2D461}"/>
          </ac:spMkLst>
        </pc:spChg>
        <pc:spChg chg="mod">
          <ac:chgData name="Melandi Du Plooy" userId="fdb224ca-68eb-449d-b2c3-f8a8a0bb5034" providerId="ADAL" clId="{408276D7-002C-4395-8C98-DBD6DB0EA201}" dt="2024-09-12T00:31:14.846" v="50" actId="2711"/>
          <ac:spMkLst>
            <pc:docMk/>
            <pc:sldMk cId="3435209038" sldId="279"/>
            <ac:spMk id="249" creationId="{ABD1AA1A-7F6C-A3EB-9344-52F6F8B41AAF}"/>
          </ac:spMkLst>
        </pc:spChg>
        <pc:spChg chg="mod">
          <ac:chgData name="Melandi Du Plooy" userId="fdb224ca-68eb-449d-b2c3-f8a8a0bb5034" providerId="ADAL" clId="{408276D7-002C-4395-8C98-DBD6DB0EA201}" dt="2024-09-12T00:31:14.846" v="50" actId="2711"/>
          <ac:spMkLst>
            <pc:docMk/>
            <pc:sldMk cId="3435209038" sldId="279"/>
            <ac:spMk id="250" creationId="{CA786252-2BC8-1EDF-F498-1C0465731EE2}"/>
          </ac:spMkLst>
        </pc:spChg>
        <pc:spChg chg="mod">
          <ac:chgData name="Melandi Du Plooy" userId="fdb224ca-68eb-449d-b2c3-f8a8a0bb5034" providerId="ADAL" clId="{408276D7-002C-4395-8C98-DBD6DB0EA201}" dt="2024-09-12T00:31:14.846" v="50" actId="2711"/>
          <ac:spMkLst>
            <pc:docMk/>
            <pc:sldMk cId="3435209038" sldId="279"/>
            <ac:spMk id="251" creationId="{5EA147EF-3AA4-5CD0-D343-63C2EB66E1FB}"/>
          </ac:spMkLst>
        </pc:spChg>
        <pc:spChg chg="mod">
          <ac:chgData name="Melandi Du Plooy" userId="fdb224ca-68eb-449d-b2c3-f8a8a0bb5034" providerId="ADAL" clId="{408276D7-002C-4395-8C98-DBD6DB0EA201}" dt="2024-09-12T00:31:14.846" v="50" actId="2711"/>
          <ac:spMkLst>
            <pc:docMk/>
            <pc:sldMk cId="3435209038" sldId="279"/>
            <ac:spMk id="252" creationId="{FD2B1B7A-B7B4-33F4-F791-1C64A2355583}"/>
          </ac:spMkLst>
        </pc:spChg>
        <pc:spChg chg="mod">
          <ac:chgData name="Melandi Du Plooy" userId="fdb224ca-68eb-449d-b2c3-f8a8a0bb5034" providerId="ADAL" clId="{408276D7-002C-4395-8C98-DBD6DB0EA201}" dt="2024-09-12T00:31:14.846" v="50" actId="2711"/>
          <ac:spMkLst>
            <pc:docMk/>
            <pc:sldMk cId="3435209038" sldId="279"/>
            <ac:spMk id="253" creationId="{FEB22817-D971-29A0-AC56-F27E00414C47}"/>
          </ac:spMkLst>
        </pc:spChg>
        <pc:spChg chg="mod">
          <ac:chgData name="Melandi Du Plooy" userId="fdb224ca-68eb-449d-b2c3-f8a8a0bb5034" providerId="ADAL" clId="{408276D7-002C-4395-8C98-DBD6DB0EA201}" dt="2024-09-12T00:31:14.846" v="50" actId="2711"/>
          <ac:spMkLst>
            <pc:docMk/>
            <pc:sldMk cId="3435209038" sldId="279"/>
            <ac:spMk id="254" creationId="{9CBAC4A5-0EB3-5893-9F49-6BD6604CDBC4}"/>
          </ac:spMkLst>
        </pc:spChg>
        <pc:spChg chg="mod">
          <ac:chgData name="Melandi Du Plooy" userId="fdb224ca-68eb-449d-b2c3-f8a8a0bb5034" providerId="ADAL" clId="{408276D7-002C-4395-8C98-DBD6DB0EA201}" dt="2024-09-12T00:31:14.846" v="50" actId="2711"/>
          <ac:spMkLst>
            <pc:docMk/>
            <pc:sldMk cId="3435209038" sldId="279"/>
            <ac:spMk id="255" creationId="{8D5F2B44-F69B-A89A-0EC2-14ED7F960758}"/>
          </ac:spMkLst>
        </pc:spChg>
        <pc:spChg chg="mod">
          <ac:chgData name="Melandi Du Plooy" userId="fdb224ca-68eb-449d-b2c3-f8a8a0bb5034" providerId="ADAL" clId="{408276D7-002C-4395-8C98-DBD6DB0EA201}" dt="2024-09-12T00:31:14.846" v="50" actId="2711"/>
          <ac:spMkLst>
            <pc:docMk/>
            <pc:sldMk cId="3435209038" sldId="279"/>
            <ac:spMk id="256" creationId="{7118D024-959C-7265-EFC2-1E45631DF890}"/>
          </ac:spMkLst>
        </pc:spChg>
        <pc:spChg chg="mod">
          <ac:chgData name="Melandi Du Plooy" userId="fdb224ca-68eb-449d-b2c3-f8a8a0bb5034" providerId="ADAL" clId="{408276D7-002C-4395-8C98-DBD6DB0EA201}" dt="2024-09-12T00:31:14.846" v="50" actId="2711"/>
          <ac:spMkLst>
            <pc:docMk/>
            <pc:sldMk cId="3435209038" sldId="279"/>
            <ac:spMk id="257" creationId="{DCB0767B-A048-5D55-1D93-B1703F6EB32A}"/>
          </ac:spMkLst>
        </pc:spChg>
      </pc:sldChg>
      <pc:sldChg chg="addSp delSp modSp mod">
        <pc:chgData name="Melandi Du Plooy" userId="fdb224ca-68eb-449d-b2c3-f8a8a0bb5034" providerId="ADAL" clId="{408276D7-002C-4395-8C98-DBD6DB0EA201}" dt="2024-09-12T00:30:48" v="45" actId="478"/>
        <pc:sldMkLst>
          <pc:docMk/>
          <pc:sldMk cId="1382701692" sldId="280"/>
        </pc:sldMkLst>
        <pc:spChg chg="mod">
          <ac:chgData name="Melandi Du Plooy" userId="fdb224ca-68eb-449d-b2c3-f8a8a0bb5034" providerId="ADAL" clId="{408276D7-002C-4395-8C98-DBD6DB0EA201}" dt="2024-09-12T00:28:44.781" v="21" actId="255"/>
          <ac:spMkLst>
            <pc:docMk/>
            <pc:sldMk cId="1382701692" sldId="280"/>
            <ac:spMk id="2" creationId="{5D38BFFF-4012-0E7C-F5A0-CDA649C9C5FD}"/>
          </ac:spMkLst>
        </pc:spChg>
        <pc:spChg chg="del mod">
          <ac:chgData name="Melandi Du Plooy" userId="fdb224ca-68eb-449d-b2c3-f8a8a0bb5034" providerId="ADAL" clId="{408276D7-002C-4395-8C98-DBD6DB0EA201}" dt="2024-09-12T00:28:52.515" v="22" actId="478"/>
          <ac:spMkLst>
            <pc:docMk/>
            <pc:sldMk cId="1382701692" sldId="280"/>
            <ac:spMk id="3" creationId="{0AD9C78C-2294-1BD9-E398-F9D51C1D2AF3}"/>
          </ac:spMkLst>
        </pc:spChg>
        <pc:spChg chg="mod">
          <ac:chgData name="Melandi Du Plooy" userId="fdb224ca-68eb-449d-b2c3-f8a8a0bb5034" providerId="ADAL" clId="{408276D7-002C-4395-8C98-DBD6DB0EA201}" dt="2024-09-12T00:29:14.837" v="24" actId="14100"/>
          <ac:spMkLst>
            <pc:docMk/>
            <pc:sldMk cId="1382701692" sldId="280"/>
            <ac:spMk id="4" creationId="{3D685A56-43E3-A1F5-3649-5C88D3BD392F}"/>
          </ac:spMkLst>
        </pc:spChg>
        <pc:spChg chg="mod">
          <ac:chgData name="Melandi Du Plooy" userId="fdb224ca-68eb-449d-b2c3-f8a8a0bb5034" providerId="ADAL" clId="{408276D7-002C-4395-8C98-DBD6DB0EA201}" dt="2024-09-12T00:28:35.218" v="19" actId="2711"/>
          <ac:spMkLst>
            <pc:docMk/>
            <pc:sldMk cId="1382701692" sldId="280"/>
            <ac:spMk id="5" creationId="{AFB58583-5A42-5917-94C3-B1747227FA48}"/>
          </ac:spMkLst>
        </pc:spChg>
        <pc:spChg chg="mod">
          <ac:chgData name="Melandi Du Plooy" userId="fdb224ca-68eb-449d-b2c3-f8a8a0bb5034" providerId="ADAL" clId="{408276D7-002C-4395-8C98-DBD6DB0EA201}" dt="2024-09-12T00:29:23.865" v="25" actId="122"/>
          <ac:spMkLst>
            <pc:docMk/>
            <pc:sldMk cId="1382701692" sldId="280"/>
            <ac:spMk id="6" creationId="{BB595C3D-C330-8AF6-BE58-FD9148A93999}"/>
          </ac:spMkLst>
        </pc:spChg>
        <pc:spChg chg="mod">
          <ac:chgData name="Melandi Du Plooy" userId="fdb224ca-68eb-449d-b2c3-f8a8a0bb5034" providerId="ADAL" clId="{408276D7-002C-4395-8C98-DBD6DB0EA201}" dt="2024-09-12T00:28:35.218" v="19" actId="2711"/>
          <ac:spMkLst>
            <pc:docMk/>
            <pc:sldMk cId="1382701692" sldId="280"/>
            <ac:spMk id="11" creationId="{042D589B-3995-595D-6811-35ADFD799E15}"/>
          </ac:spMkLst>
        </pc:spChg>
        <pc:spChg chg="mod">
          <ac:chgData name="Melandi Du Plooy" userId="fdb224ca-68eb-449d-b2c3-f8a8a0bb5034" providerId="ADAL" clId="{408276D7-002C-4395-8C98-DBD6DB0EA201}" dt="2024-09-12T00:28:35.218" v="19" actId="2711"/>
          <ac:spMkLst>
            <pc:docMk/>
            <pc:sldMk cId="1382701692" sldId="280"/>
            <ac:spMk id="13" creationId="{8EAA6EA9-2DA5-B50D-E60D-A71FF1870ABA}"/>
          </ac:spMkLst>
        </pc:spChg>
        <pc:spChg chg="mod">
          <ac:chgData name="Melandi Du Plooy" userId="fdb224ca-68eb-449d-b2c3-f8a8a0bb5034" providerId="ADAL" clId="{408276D7-002C-4395-8C98-DBD6DB0EA201}" dt="2024-09-12T00:28:35.218" v="19" actId="2711"/>
          <ac:spMkLst>
            <pc:docMk/>
            <pc:sldMk cId="1382701692" sldId="280"/>
            <ac:spMk id="14" creationId="{B4DE5155-1A87-915F-7F27-46EAB6F91F35}"/>
          </ac:spMkLst>
        </pc:spChg>
        <pc:spChg chg="mod">
          <ac:chgData name="Melandi Du Plooy" userId="fdb224ca-68eb-449d-b2c3-f8a8a0bb5034" providerId="ADAL" clId="{408276D7-002C-4395-8C98-DBD6DB0EA201}" dt="2024-09-12T00:28:35.218" v="19" actId="2711"/>
          <ac:spMkLst>
            <pc:docMk/>
            <pc:sldMk cId="1382701692" sldId="280"/>
            <ac:spMk id="15" creationId="{3E71B9E9-9098-F22C-BFCA-87ED68946A65}"/>
          </ac:spMkLst>
        </pc:spChg>
        <pc:spChg chg="mod">
          <ac:chgData name="Melandi Du Plooy" userId="fdb224ca-68eb-449d-b2c3-f8a8a0bb5034" providerId="ADAL" clId="{408276D7-002C-4395-8C98-DBD6DB0EA201}" dt="2024-09-12T00:28:35.218" v="19" actId="2711"/>
          <ac:spMkLst>
            <pc:docMk/>
            <pc:sldMk cId="1382701692" sldId="280"/>
            <ac:spMk id="16" creationId="{E55261BF-C616-36CA-2FC2-A13AF63A91D4}"/>
          </ac:spMkLst>
        </pc:spChg>
        <pc:spChg chg="mod">
          <ac:chgData name="Melandi Du Plooy" userId="fdb224ca-68eb-449d-b2c3-f8a8a0bb5034" providerId="ADAL" clId="{408276D7-002C-4395-8C98-DBD6DB0EA201}" dt="2024-09-12T00:28:35.218" v="19" actId="2711"/>
          <ac:spMkLst>
            <pc:docMk/>
            <pc:sldMk cId="1382701692" sldId="280"/>
            <ac:spMk id="23" creationId="{7CC643EA-E7FD-2359-35EF-5E34F2BA9AF5}"/>
          </ac:spMkLst>
        </pc:spChg>
        <pc:spChg chg="mod">
          <ac:chgData name="Melandi Du Plooy" userId="fdb224ca-68eb-449d-b2c3-f8a8a0bb5034" providerId="ADAL" clId="{408276D7-002C-4395-8C98-DBD6DB0EA201}" dt="2024-09-12T00:28:35.218" v="19" actId="2711"/>
          <ac:spMkLst>
            <pc:docMk/>
            <pc:sldMk cId="1382701692" sldId="280"/>
            <ac:spMk id="25" creationId="{DCA451EE-12B1-267A-E3CF-3DE8E1C40FBF}"/>
          </ac:spMkLst>
        </pc:spChg>
        <pc:spChg chg="mod">
          <ac:chgData name="Melandi Du Plooy" userId="fdb224ca-68eb-449d-b2c3-f8a8a0bb5034" providerId="ADAL" clId="{408276D7-002C-4395-8C98-DBD6DB0EA201}" dt="2024-09-12T00:28:35.218" v="19" actId="2711"/>
          <ac:spMkLst>
            <pc:docMk/>
            <pc:sldMk cId="1382701692" sldId="280"/>
            <ac:spMk id="26" creationId="{2F72E9EB-7475-1F2B-82A0-8F02B54FA193}"/>
          </ac:spMkLst>
        </pc:spChg>
        <pc:spChg chg="mod">
          <ac:chgData name="Melandi Du Plooy" userId="fdb224ca-68eb-449d-b2c3-f8a8a0bb5034" providerId="ADAL" clId="{408276D7-002C-4395-8C98-DBD6DB0EA201}" dt="2024-09-12T00:28:35.218" v="19" actId="2711"/>
          <ac:spMkLst>
            <pc:docMk/>
            <pc:sldMk cId="1382701692" sldId="280"/>
            <ac:spMk id="27" creationId="{EA78BAC0-A31F-DB97-1569-762D77DF4F5E}"/>
          </ac:spMkLst>
        </pc:spChg>
        <pc:spChg chg="mod">
          <ac:chgData name="Melandi Du Plooy" userId="fdb224ca-68eb-449d-b2c3-f8a8a0bb5034" providerId="ADAL" clId="{408276D7-002C-4395-8C98-DBD6DB0EA201}" dt="2024-09-12T00:28:35.218" v="19" actId="2711"/>
          <ac:spMkLst>
            <pc:docMk/>
            <pc:sldMk cId="1382701692" sldId="280"/>
            <ac:spMk id="28" creationId="{F427CC81-85E2-4CA9-E86A-EBCA98F749DD}"/>
          </ac:spMkLst>
        </pc:spChg>
        <pc:spChg chg="mod">
          <ac:chgData name="Melandi Du Plooy" userId="fdb224ca-68eb-449d-b2c3-f8a8a0bb5034" providerId="ADAL" clId="{408276D7-002C-4395-8C98-DBD6DB0EA201}" dt="2024-09-12T00:28:35.218" v="19" actId="2711"/>
          <ac:spMkLst>
            <pc:docMk/>
            <pc:sldMk cId="1382701692" sldId="280"/>
            <ac:spMk id="34" creationId="{105B6E96-3631-630A-F270-A9C811EDAF47}"/>
          </ac:spMkLst>
        </pc:spChg>
        <pc:spChg chg="mod">
          <ac:chgData name="Melandi Du Plooy" userId="fdb224ca-68eb-449d-b2c3-f8a8a0bb5034" providerId="ADAL" clId="{408276D7-002C-4395-8C98-DBD6DB0EA201}" dt="2024-09-12T00:28:35.218" v="19" actId="2711"/>
          <ac:spMkLst>
            <pc:docMk/>
            <pc:sldMk cId="1382701692" sldId="280"/>
            <ac:spMk id="39" creationId="{0EA2F7D6-622C-D7C9-4047-9E2E2A2937BB}"/>
          </ac:spMkLst>
        </pc:spChg>
        <pc:spChg chg="mod">
          <ac:chgData name="Melandi Du Plooy" userId="fdb224ca-68eb-449d-b2c3-f8a8a0bb5034" providerId="ADAL" clId="{408276D7-002C-4395-8C98-DBD6DB0EA201}" dt="2024-09-12T00:28:35.218" v="19" actId="2711"/>
          <ac:spMkLst>
            <pc:docMk/>
            <pc:sldMk cId="1382701692" sldId="280"/>
            <ac:spMk id="40" creationId="{B761F59D-890F-61E7-01EB-2A24935EE162}"/>
          </ac:spMkLst>
        </pc:spChg>
        <pc:spChg chg="add del mod ord">
          <ac:chgData name="Melandi Du Plooy" userId="fdb224ca-68eb-449d-b2c3-f8a8a0bb5034" providerId="ADAL" clId="{408276D7-002C-4395-8C98-DBD6DB0EA201}" dt="2024-09-12T00:30:48" v="45" actId="478"/>
          <ac:spMkLst>
            <pc:docMk/>
            <pc:sldMk cId="1382701692" sldId="280"/>
            <ac:spMk id="44" creationId="{C4C07B76-5B3E-15BD-79A2-A9F41C26D924}"/>
          </ac:spMkLst>
        </pc:spChg>
        <pc:picChg chg="mod">
          <ac:chgData name="Melandi Du Plooy" userId="fdb224ca-68eb-449d-b2c3-f8a8a0bb5034" providerId="ADAL" clId="{408276D7-002C-4395-8C98-DBD6DB0EA201}" dt="2024-09-12T00:30:30.471" v="39" actId="1076"/>
          <ac:picMkLst>
            <pc:docMk/>
            <pc:sldMk cId="1382701692" sldId="280"/>
            <ac:picMk id="9" creationId="{8921DAB7-8612-2865-40FD-4B6D34764FAA}"/>
          </ac:picMkLst>
        </pc:picChg>
        <pc:picChg chg="mod">
          <ac:chgData name="Melandi Du Plooy" userId="fdb224ca-68eb-449d-b2c3-f8a8a0bb5034" providerId="ADAL" clId="{408276D7-002C-4395-8C98-DBD6DB0EA201}" dt="2024-09-12T00:30:32.163" v="40" actId="1076"/>
          <ac:picMkLst>
            <pc:docMk/>
            <pc:sldMk cId="1382701692" sldId="280"/>
            <ac:picMk id="18" creationId="{E393DB3A-3315-74AD-53A8-BA3C1BA6969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8066573609268752"/>
          <c:y val="0.12341563794417618"/>
          <c:w val="0.81480585794264848"/>
          <c:h val="0.80210809283068929"/>
        </c:manualLayout>
      </c:layout>
      <c:areaChart>
        <c:grouping val="standard"/>
        <c:varyColors val="0"/>
        <c:ser>
          <c:idx val="0"/>
          <c:order val="0"/>
          <c:spPr>
            <a:solidFill>
              <a:schemeClr val="tx2">
                <a:lumMod val="10000"/>
                <a:lumOff val="90000"/>
              </a:schemeClr>
            </a:solidFill>
            <a:ln>
              <a:noFill/>
            </a:ln>
            <a:effectLst/>
          </c:spPr>
          <c:cat>
            <c:numRef>
              <c:f>Sheet1!$A$2:$A$7</c:f>
              <c:numCache>
                <c:formatCode>General</c:formatCode>
                <c:ptCount val="6"/>
              </c:numCache>
            </c:numRef>
          </c:cat>
          <c:val>
            <c:numRef>
              <c:f>Sheet1!$B$2:$B$7</c:f>
              <c:numCache>
                <c:formatCode>General</c:formatCode>
                <c:ptCount val="6"/>
                <c:pt idx="0">
                  <c:v>100</c:v>
                </c:pt>
                <c:pt idx="1">
                  <c:v>200</c:v>
                </c:pt>
                <c:pt idx="2">
                  <c:v>500</c:v>
                </c:pt>
                <c:pt idx="3">
                  <c:v>1015</c:v>
                </c:pt>
                <c:pt idx="4">
                  <c:v>3000</c:v>
                </c:pt>
                <c:pt idx="5">
                  <c:v>6500</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Value</c:v>
                      </c:pt>
                    </c:strCache>
                  </c:strRef>
                </c15:tx>
              </c15:filteredSeriesTitle>
            </c:ext>
            <c:ext xmlns:c16="http://schemas.microsoft.com/office/drawing/2014/chart" uri="{C3380CC4-5D6E-409C-BE32-E72D297353CC}">
              <c16:uniqueId val="{00000000-EC17-4D5A-A686-AFC1F3843858}"/>
            </c:ext>
          </c:extLst>
        </c:ser>
        <c:dLbls>
          <c:showLegendKey val="0"/>
          <c:showVal val="0"/>
          <c:showCatName val="0"/>
          <c:showSerName val="0"/>
          <c:showPercent val="0"/>
          <c:showBubbleSize val="0"/>
        </c:dLbls>
        <c:axId val="-290252336"/>
        <c:axId val="-290251248"/>
      </c:areaChart>
      <c:catAx>
        <c:axId val="-290252336"/>
        <c:scaling>
          <c:orientation val="minMax"/>
        </c:scaling>
        <c:delete val="1"/>
        <c:axPos val="b"/>
        <c:numFmt formatCode="@" sourceLinked="0"/>
        <c:majorTickMark val="out"/>
        <c:minorTickMark val="none"/>
        <c:tickLblPos val="nextTo"/>
        <c:crossAx val="-290251248"/>
        <c:crosses val="autoZero"/>
        <c:auto val="1"/>
        <c:lblAlgn val="ctr"/>
        <c:lblOffset val="100"/>
        <c:noMultiLvlLbl val="0"/>
      </c:catAx>
      <c:valAx>
        <c:axId val="-290251248"/>
        <c:scaling>
          <c:orientation val="minMax"/>
          <c:min val="0"/>
        </c:scaling>
        <c:delete val="1"/>
        <c:axPos val="l"/>
        <c:numFmt formatCode="General" sourceLinked="1"/>
        <c:majorTickMark val="out"/>
        <c:minorTickMark val="none"/>
        <c:tickLblPos val="nextTo"/>
        <c:crossAx val="-290252336"/>
        <c:crosses val="autoZero"/>
        <c:crossBetween val="midCat"/>
        <c:majorUnit val="500"/>
      </c:valAx>
      <c:spPr>
        <a:noFill/>
        <a:ln w="25400">
          <a:noFill/>
        </a:ln>
        <a:effectLst/>
      </c:spPr>
    </c:plotArea>
    <c:plotVisOnly val="1"/>
    <c:dispBlanksAs val="zero"/>
    <c:showDLblsOverMax val="0"/>
  </c:chart>
  <c:spPr>
    <a:noFill/>
    <a:ln>
      <a:noFill/>
    </a:ln>
    <a:effectLst/>
  </c:spPr>
  <c:txPr>
    <a:bodyPr/>
    <a:lstStyle/>
    <a:p>
      <a:pPr>
        <a:defRPr sz="2800">
          <a:solidFill>
            <a:schemeClr val="bg1"/>
          </a:solidFill>
          <a:latin typeface="+mj-lt"/>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0.43712</cdr:x>
      <cdr:y>0.31539</cdr:y>
    </cdr:from>
    <cdr:to>
      <cdr:x>0.68477</cdr:x>
      <cdr:y>0.77044</cdr:y>
    </cdr:to>
    <cdr:sp macro="" textlink="">
      <cdr:nvSpPr>
        <cdr:cNvPr id="2" name="Freeform 9">
          <a:extLst xmlns:a="http://schemas.openxmlformats.org/drawingml/2006/main">
            <a:ext uri="{FF2B5EF4-FFF2-40B4-BE49-F238E27FC236}">
              <a16:creationId xmlns:a16="http://schemas.microsoft.com/office/drawing/2014/main" id="{2F696977-8421-4C1D-ABF5-5F2158CFE174}"/>
            </a:ext>
          </a:extLst>
        </cdr:cNvPr>
        <cdr:cNvSpPr>
          <a:spLocks xmlns:a="http://schemas.openxmlformats.org/drawingml/2006/main" noChangeAspect="1"/>
        </cdr:cNvSpPr>
      </cdr:nvSpPr>
      <cdr:spPr bwMode="auto">
        <a:xfrm xmlns:a="http://schemas.openxmlformats.org/drawingml/2006/main">
          <a:off x="2416518" y="931968"/>
          <a:ext cx="1369088" cy="1344637"/>
        </a:xfrm>
        <a:custGeom xmlns:a="http://schemas.openxmlformats.org/drawingml/2006/main">
          <a:avLst/>
          <a:gdLst>
            <a:gd name="T0" fmla="*/ 3 w 121"/>
            <a:gd name="T1" fmla="*/ 90 h 119"/>
            <a:gd name="T2" fmla="*/ 87 w 121"/>
            <a:gd name="T3" fmla="*/ 83 h 119"/>
            <a:gd name="T4" fmla="*/ 109 w 121"/>
            <a:gd name="T5" fmla="*/ 30 h 119"/>
            <a:gd name="T6" fmla="*/ 121 w 121"/>
            <a:gd name="T7" fmla="*/ 17 h 119"/>
            <a:gd name="T8" fmla="*/ 108 w 121"/>
            <a:gd name="T9" fmla="*/ 20 h 119"/>
            <a:gd name="T10" fmla="*/ 118 w 121"/>
            <a:gd name="T11" fmla="*/ 7 h 119"/>
            <a:gd name="T12" fmla="*/ 103 w 121"/>
            <a:gd name="T13" fmla="*/ 12 h 119"/>
            <a:gd name="T14" fmla="*/ 75 w 121"/>
            <a:gd name="T15" fmla="*/ 7 h 119"/>
            <a:gd name="T16" fmla="*/ 60 w 121"/>
            <a:gd name="T17" fmla="*/ 34 h 119"/>
            <a:gd name="T18" fmla="*/ 11 w 121"/>
            <a:gd name="T19" fmla="*/ 9 h 119"/>
            <a:gd name="T20" fmla="*/ 18 w 121"/>
            <a:gd name="T21" fmla="*/ 41 h 119"/>
            <a:gd name="T22" fmla="*/ 8 w 121"/>
            <a:gd name="T23" fmla="*/ 39 h 119"/>
            <a:gd name="T24" fmla="*/ 25 w 121"/>
            <a:gd name="T25" fmla="*/ 63 h 119"/>
            <a:gd name="T26" fmla="*/ 16 w 121"/>
            <a:gd name="T27" fmla="*/ 64 h 119"/>
            <a:gd name="T28" fmla="*/ 38 w 121"/>
            <a:gd name="T29" fmla="*/ 80 h 119"/>
            <a:gd name="T30" fmla="*/ 3 w 121"/>
            <a:gd name="T31" fmla="*/ 9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19">
              <a:moveTo>
                <a:pt x="3" y="90"/>
              </a:moveTo>
              <a:cubicBezTo>
                <a:pt x="3" y="90"/>
                <a:pt x="46" y="119"/>
                <a:pt x="87" y="83"/>
              </a:cubicBezTo>
              <a:cubicBezTo>
                <a:pt x="104" y="68"/>
                <a:pt x="109" y="48"/>
                <a:pt x="109" y="30"/>
              </a:cubicBezTo>
              <a:cubicBezTo>
                <a:pt x="109" y="30"/>
                <a:pt x="119" y="22"/>
                <a:pt x="121" y="17"/>
              </a:cubicBezTo>
              <a:cubicBezTo>
                <a:pt x="121" y="17"/>
                <a:pt x="114" y="19"/>
                <a:pt x="108" y="20"/>
              </a:cubicBezTo>
              <a:cubicBezTo>
                <a:pt x="108" y="20"/>
                <a:pt x="118" y="13"/>
                <a:pt x="118" y="7"/>
              </a:cubicBezTo>
              <a:cubicBezTo>
                <a:pt x="118" y="7"/>
                <a:pt x="110" y="11"/>
                <a:pt x="103" y="12"/>
              </a:cubicBezTo>
              <a:cubicBezTo>
                <a:pt x="103" y="12"/>
                <a:pt x="89" y="0"/>
                <a:pt x="75" y="7"/>
              </a:cubicBezTo>
              <a:cubicBezTo>
                <a:pt x="61" y="14"/>
                <a:pt x="60" y="25"/>
                <a:pt x="60" y="34"/>
              </a:cubicBezTo>
              <a:cubicBezTo>
                <a:pt x="60" y="34"/>
                <a:pt x="30" y="33"/>
                <a:pt x="11" y="9"/>
              </a:cubicBezTo>
              <a:cubicBezTo>
                <a:pt x="11" y="9"/>
                <a:pt x="0" y="27"/>
                <a:pt x="18" y="41"/>
              </a:cubicBezTo>
              <a:cubicBezTo>
                <a:pt x="18" y="41"/>
                <a:pt x="13" y="42"/>
                <a:pt x="8" y="39"/>
              </a:cubicBezTo>
              <a:cubicBezTo>
                <a:pt x="8" y="39"/>
                <a:pt x="6" y="58"/>
                <a:pt x="25" y="63"/>
              </a:cubicBezTo>
              <a:cubicBezTo>
                <a:pt x="25" y="63"/>
                <a:pt x="19" y="64"/>
                <a:pt x="16" y="64"/>
              </a:cubicBezTo>
              <a:cubicBezTo>
                <a:pt x="16" y="64"/>
                <a:pt x="20" y="79"/>
                <a:pt x="38" y="80"/>
              </a:cubicBezTo>
              <a:cubicBezTo>
                <a:pt x="38" y="80"/>
                <a:pt x="28" y="92"/>
                <a:pt x="3" y="90"/>
              </a:cubicBezTo>
              <a:close/>
            </a:path>
          </a:pathLst>
        </a:custGeom>
      </cdr:spPr>
      <cdr:txBody>
        <a:bodyPr xmlns:a="http://schemas.openxmlformats.org/drawingml/2006/main" vert="horz" wrap="square" lIns="89642" tIns="44821" rIns="89642" bIns="44821"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algn="l" defTabSz="914400" rtl="0" eaLnBrk="1" latinLnBrk="0" hangingPunct="1">
            <a:lnSpc>
              <a:spcPct val="90000"/>
            </a:lnSpc>
            <a:spcAft>
              <a:spcPts val="600"/>
            </a:spcAft>
          </a:pPr>
          <a:endParaRPr lang="en-US" sz="2000" kern="120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endParaRP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75"/>
    </inkml:context>
    <inkml:brush xml:id="br0">
      <inkml:brushProperty name="width" value="0.05" units="cm"/>
      <inkml:brushProperty name="height" value="0.05" units="cm"/>
      <inkml:brushProperty name="color" value="#00A0D7"/>
    </inkml:brush>
  </inkml:definitions>
  <inkml:trace contextRef="#ctx0" brushRef="#br0">10 4055 17967 0 0,'-2'-7'560'0'0,"0"0"-1"0"0,0 0 0 0 0,1 0 1 0 0,0 1-1 0 0,0-2 0 0 0,1 0 1 0 0,-1 1-1 0 0,1-4-559 0 0,3-49 330 0 0,7-49-330 0 0,-1-7 1091 0 0,0 39-324 0 0,-5 28-127 0 0,3-3-640 0 0,3-24 371 0 0,-3-14-239 0 0,9-83-12 0 0,-11 116 3 0 0,0-18-123 0 0,0-9 61 0 0,9-146 150 0 0,-3 40 47 0 0,7-112 19 0 0,0 5-266 0 0,-4-52 200 0 0,14-63 786 0 0,-10 163-828 0 0,-9 133 67 0 0,0-14 180 0 0,7-99 119 0 0,-11 139-442 0 0,1-116 95 0 0,-5 189-172 0 0,-1 12-6 0 0,0 1 0 0 0,1-1-1 0 0,-1 1 1 0 0,-1-1 0 0 0,1 0 0 0 0,-1-2-10 0 0,1-6 65 0 0,-2 0 1 0 0,1-1-1 0 0,1 1 1 0 0,3-10-66 0 0,-3-14-2890 0 0,0 37 1947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82"/>
    </inkml:context>
    <inkml:brush xml:id="br0">
      <inkml:brushProperty name="width" value="0.05" units="cm"/>
      <inkml:brushProperty name="height" value="0.05" units="cm"/>
      <inkml:brushProperty name="color" value="#FFC266"/>
    </inkml:brush>
  </inkml:definitions>
  <inkml:trace contextRef="#ctx0" brushRef="#br0">4 130 8376 0 0,'-1'0'645'0'0,"-1"0"-318"0"0,1 0 219 0 0,1 0 138 0 0,0 0 27 0 0,0 0 44 0 0,0 0 153 0 0,0 0 69 0 0,0 0 14 0 0,0 0-58 0 0,0 0-245 0 0,72-5 6038 0 0,8-17-6726 0 0,46-3 1444 0 0,74-2-220 0 0,34-4-552 0 0,302 17 46 0 0,-338 38-513 0 0,-82-3 80 0 0,0-19 277 0 0,-64-2 268 0 0,-51 0-726 0 0,-1 0 0 0 0,1 0-1 0 0,0 0 1 0 0,-1 0 0 0 0,1 0-1 0 0,0-2 1 0 0,0 2 0 0 0,-1 0-1 0 0,0 0 1 0 0,2 0 0 0 0,-2-4-1 0 0,1 4 1 0 0,-1 0 0 0 0,0 0-1 0 0,2-3 1 0 0,-2 3-104 0 0,0-2 29 0 0,-2 2 0 0 0,2-3 0 0 0,0 3-1 0 0,-1 0 1 0 0,-1-2 0 0 0,2 2 0 0 0,0 0-1 0 0,-1 0 1 0 0,0-3 0 0 0,0 3 0 0 0,0 0 0 0 0,1 0-1 0 0,-1 0 1 0 0,0 0 0 0 0,0 0 0 0 0,0 0-1 0 0,0 0 1 0 0,1 0 0 0 0,-1 3 0 0 0,0-3-29 0 0,0 0-102 0 0,1 0 2 0 0,0 0-161 0 0,0 0-723 0 0,3 0-316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83"/>
    </inkml:context>
    <inkml:brush xml:id="br0">
      <inkml:brushProperty name="width" value="0.05" units="cm"/>
      <inkml:brushProperty name="height" value="0.05" units="cm"/>
      <inkml:brushProperty name="color" value="#FFC266"/>
    </inkml:brush>
  </inkml:definitions>
  <inkml:trace contextRef="#ctx0" brushRef="#br0">4 130 8376 0 0,'-1'0'645'0'0,"-1"0"-318"0"0,1 0 219 0 0,1 0 138 0 0,0 0 27 0 0,0 0 44 0 0,0 0 153 0 0,0 0 69 0 0,0 0 14 0 0,0 0-58 0 0,0 0-245 0 0,72-5 6038 0 0,8-17-6726 0 0,46-3 1444 0 0,74-2-220 0 0,34-4-552 0 0,302 17 46 0 0,-338 38-513 0 0,-82-3 80 0 0,0-19 277 0 0,-64-2 268 0 0,-51 0-726 0 0,-1 0 0 0 0,1 0-1 0 0,0 0 1 0 0,-1 0 0 0 0,1 0-1 0 0,0-2 1 0 0,0 2 0 0 0,-1 0-1 0 0,0 0 1 0 0,2 0 0 0 0,-2-4-1 0 0,1 4 1 0 0,-1 0 0 0 0,0 0-1 0 0,2-3 1 0 0,-2 3-104 0 0,0-2 29 0 0,-2 2 0 0 0,2-3 0 0 0,0 3-1 0 0,-1 0 1 0 0,-1-2 0 0 0,2 2 0 0 0,0 0-1 0 0,-1 0 1 0 0,0-3 0 0 0,0 3 0 0 0,0 0 0 0 0,1 0-1 0 0,-1 0 1 0 0,0 0 0 0 0,0 0 0 0 0,0 0-1 0 0,0 0 1 0 0,1 0 0 0 0,-1 3 0 0 0,0-3-29 0 0,0 0-102 0 0,1 0 2 0 0,0 0-161 0 0,0 0-723 0 0,3 0-316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84"/>
    </inkml:context>
    <inkml:brush xml:id="br0">
      <inkml:brushProperty name="width" value="0.05" units="cm"/>
      <inkml:brushProperty name="height" value="0.05" units="cm"/>
      <inkml:brushProperty name="color" value="#FFC266"/>
    </inkml:brush>
  </inkml:definitions>
  <inkml:trace contextRef="#ctx0" brushRef="#br0">4 130 8376 0 0,'-1'0'645'0'0,"-1"0"-318"0"0,1 0 219 0 0,1 0 138 0 0,0 0 27 0 0,0 0 44 0 0,0 0 153 0 0,0 0 69 0 0,0 0 14 0 0,0 0-58 0 0,0 0-245 0 0,72-5 6038 0 0,8-17-6726 0 0,46-3 1444 0 0,74-2-220 0 0,34-4-552 0 0,302 17 46 0 0,-338 38-513 0 0,-82-3 80 0 0,0-19 277 0 0,-64-2 268 0 0,-51 0-726 0 0,-1 0 0 0 0,1 0-1 0 0,0 0 1 0 0,-1 0 0 0 0,1 0-1 0 0,0-2 1 0 0,0 2 0 0 0,-1 0-1 0 0,0 0 1 0 0,2 0 0 0 0,-2-4-1 0 0,1 4 1 0 0,-1 0 0 0 0,0 0-1 0 0,2-3 1 0 0,-2 3-104 0 0,0-2 29 0 0,-2 2 0 0 0,2-3 0 0 0,0 3-1 0 0,-1 0 1 0 0,-1-2 0 0 0,2 2 0 0 0,0 0-1 0 0,-1 0 1 0 0,0-3 0 0 0,0 3 0 0 0,0 0 0 0 0,1 0-1 0 0,-1 0 1 0 0,0 0 0 0 0,0 0 0 0 0,0 0-1 0 0,0 0 1 0 0,1 0 0 0 0,-1 3 0 0 0,0-3-29 0 0,0 0-102 0 0,1 0 2 0 0,0 0-161 0 0,0 0-723 0 0,3 0-316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85"/>
    </inkml:context>
    <inkml:brush xml:id="br0">
      <inkml:brushProperty name="width" value="0.05" units="cm"/>
      <inkml:brushProperty name="height" value="0.05" units="cm"/>
      <inkml:brushProperty name="color" value="#FFC266"/>
    </inkml:brush>
  </inkml:definitions>
  <inkml:trace contextRef="#ctx0" brushRef="#br0">4 130 8376 0 0,'-1'0'645'0'0,"-1"0"-318"0"0,1 0 219 0 0,1 0 138 0 0,0 0 27 0 0,0 0 44 0 0,0 0 153 0 0,0 0 69 0 0,0 0 14 0 0,0 0-58 0 0,0 0-245 0 0,72-5 6038 0 0,8-17-6726 0 0,46-3 1444 0 0,74-2-220 0 0,34-4-552 0 0,302 17 46 0 0,-338 38-513 0 0,-82-3 80 0 0,0-19 277 0 0,-64-2 268 0 0,-51 0-726 0 0,-1 0 0 0 0,1 0-1 0 0,0 0 1 0 0,-1 0 0 0 0,1 0-1 0 0,0-2 1 0 0,0 2 0 0 0,-1 0-1 0 0,0 0 1 0 0,2 0 0 0 0,-2-4-1 0 0,1 4 1 0 0,-1 0 0 0 0,0 0-1 0 0,2-3 1 0 0,-2 3-104 0 0,0-2 29 0 0,-2 2 0 0 0,2-3 0 0 0,0 3-1 0 0,-1 0 1 0 0,-1-2 0 0 0,2 2 0 0 0,0 0-1 0 0,-1 0 1 0 0,0-3 0 0 0,0 3 0 0 0,0 0 0 0 0,1 0-1 0 0,-1 0 1 0 0,0 0 0 0 0,0 0 0 0 0,0 0-1 0 0,0 0 1 0 0,1 0 0 0 0,-1 3 0 0 0,0-3-29 0 0,0 0-102 0 0,1 0 2 0 0,0 0-161 0 0,0 0-723 0 0,3 0-316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86"/>
    </inkml:context>
    <inkml:brush xml:id="br0">
      <inkml:brushProperty name="width" value="0.05" units="cm"/>
      <inkml:brushProperty name="height" value="0.05" units="cm"/>
      <inkml:brushProperty name="color" value="#00A0D7"/>
    </inkml:brush>
  </inkml:definitions>
  <inkml:trace contextRef="#ctx0" brushRef="#br0">10 4055 17967 0 0,'-2'-7'560'0'0,"0"0"-1"0"0,0 0 0 0 0,1 0 1 0 0,0 1-1 0 0,0-2 0 0 0,1 0 1 0 0,-1 1-1 0 0,1-4-559 0 0,3-49 330 0 0,7-49-330 0 0,-1-7 1091 0 0,0 39-324 0 0,-5 28-127 0 0,3-3-640 0 0,3-24 371 0 0,-3-14-239 0 0,9-83-12 0 0,-11 116 3 0 0,0-18-123 0 0,0-9 61 0 0,9-146 150 0 0,-3 40 47 0 0,7-112 19 0 0,0 5-266 0 0,-4-52 200 0 0,14-63 786 0 0,-10 163-828 0 0,-9 133 67 0 0,0-14 180 0 0,7-99 119 0 0,-11 139-442 0 0,1-116 95 0 0,-5 189-172 0 0,-1 12-6 0 0,0 1 0 0 0,1-1-1 0 0,-1 1 1 0 0,-1-1 0 0 0,1 0 0 0 0,-1-2-10 0 0,1-6 65 0 0,-2 0 1 0 0,1-1-1 0 0,1 1 1 0 0,3-10-66 0 0,-3-14-2890 0 0,0 37 1947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87"/>
    </inkml:context>
    <inkml:brush xml:id="br0">
      <inkml:brushProperty name="width" value="0.05" units="cm"/>
      <inkml:brushProperty name="height" value="0.05" units="cm"/>
      <inkml:brushProperty name="color" value="#FFC266"/>
    </inkml:brush>
  </inkml:definitions>
  <inkml:trace contextRef="#ctx0" brushRef="#br0">4 217 8376 0 0,'-1'0'645'0'0,"-1"0"-318"0"0,1 0 219 0 0,1 0 138 0 0,0 0 27 0 0,0 0 44 0 0,0 0 153 0 0,0 0 69 0 0,0 0 14 0 0,0 0-58 0 0,0 0-245 0 0,72-8 6038 0 0,8-31-6726 0 0,46-2 1444 0 0,74-6-220 0 0,34-6-552 0 0,302 30 46 0 0,-338 64-513 0 0,-82-6 80 0 0,0-32 277 0 0,-64-3 268 0 0,-51 0-726 0 0,-1 0 0 0 0,1 0-1 0 0,0 0 1 0 0,-1 0 0 0 0,1 0-1 0 0,0-3 1 0 0,0 3 0 0 0,-1 0-1 0 0,0 0 1 0 0,2 0 0 0 0,-2-6-1 0 0,1 6 1 0 0,-1 0 0 0 0,0 0-1 0 0,2-5 1 0 0,-2 5-104 0 0,0-3 29 0 0,-2 3 0 0 0,2-6 0 0 0,0 6-1 0 0,-1 0 1 0 0,-1-3 0 0 0,2 3 0 0 0,0 0-1 0 0,-1 0 1 0 0,0-6 0 0 0,0 6 0 0 0,0 0 0 0 0,1 0-1 0 0,-1 0 1 0 0,0 0 0 0 0,0 0 0 0 0,0 0-1 0 0,0 0 1 0 0,1 0 0 0 0,-1 6 0 0 0,0-6-29 0 0,0 0-102 0 0,1 0 2 0 0,0 0-161 0 0,0 0-723 0 0,3 0-316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88"/>
    </inkml:context>
    <inkml:brush xml:id="br0">
      <inkml:brushProperty name="width" value="0.05" units="cm"/>
      <inkml:brushProperty name="height" value="0.05" units="cm"/>
      <inkml:brushProperty name="color" value="#FFFFFF"/>
    </inkml:brush>
  </inkml:definitions>
  <inkml:trace contextRef="#ctx0" brushRef="#br0">1 0 15144 0 0,'2'2'288'0'0,"-1"0"0"0"0,0 2 0 0 0,1-2 0 0 0,-1 1 0 0 0,0-1 0 0 0,1 2-288 0 0,4 8 406 0 0,1-1 201 0 0,-2-3-248 0 0,-1-2 1 0 0,1 1-1 0 0,0 0-359 0 0,27 28 1314 0 0,1-4-1 0 0,1 1 0 0 0,4-3-1313 0 0,-14-6 626 0 0,14 15-626 0 0,-15-14 1430 0 0,18 12-1430 0 0,7 10 680 0 0,-47-46-559 0 0,0 1-1 0 0,0 0 0 0 0,0-1 1 0 0,0 3-1 0 0,0-3 0 0 0,0 0 1 0 0,0 0-1 0 0,0 2 0 0 0,0 0 1 0 0,-1-1-1 0 0,1 0 0 0 0,0 0 1 0 0,0 0-1 0 0,0 2 0 0 0,0-2-120 0 0,-1-1 118 0 0,-10 0-228 0 0,6 0-171 0 0,0 0-1 0 0,1 0 0 0 0,-1-1 0 0 0,0 1 0 0 0,0-3 282 0 0,0 0-1476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89"/>
    </inkml:context>
    <inkml:brush xml:id="br0">
      <inkml:brushProperty name="width" value="0.05" units="cm"/>
      <inkml:brushProperty name="height" value="0.05" units="cm"/>
      <inkml:brushProperty name="color" value="#FFFFFF"/>
    </inkml:brush>
  </inkml:definitions>
  <inkml:trace contextRef="#ctx0" brushRef="#br0">38 384 920 0 0,'-2'0'90'0'0,"2"0"0"0"0,-1 0 1 0 0,-1 0-1 0 0,2 0 0 0 0,-1 0 0 0 0,0-1 0 0 0,0 1 1 0 0,0 0-1 0 0,1-1 0 0 0,-2 1 0 0 0,2 0 1 0 0,-1-1-1 0 0,0 0 0 0 0,0 1 0 0 0,1-1 0 0 0,-2-1 1 0 0,1 1-91 0 0,0-1 1123 0 0,0 1 0 0 0,-1-1 1 0 0,2 0-1 0 0,-2-1 0 0 0,1 2 1 0 0,-1-3-1 0 0,2 0-1123 0 0,-3-3 2807 0 0,2 0 0 0 0,-1 1-1 0 0,0-3-2806 0 0,0-7-326 0 0,2 9 639 0 0,-1-1-1 0 0,1 2 0 0 0,0-2 0 0 0,1 2 1 0 0,0-1-1 0 0,-1-1-312 0 0,3-12 562 0 0,-1-2 38 0 0,2 1 0 0 0,4-16-600 0 0,-7 28 88 0 0,3-4 68 0 0,0 1 1 0 0,0-1-1 0 0,2 0 0 0 0,5-9-156 0 0,-8 15 63 0 0,1 1-31 0 0,-1-1 0 0 0,0 1-1 0 0,1-1 1 0 0,1 2-1 0 0,-1-1 1 0 0,1 0 0 0 0,0 1-1 0 0,-1 1 1 0 0,2-2 0 0 0,-1 1-1 0 0,4-1-31 0 0,-9 6 14 0 0,3 0 0 0 0,-3 0-1 0 0,2-2 1 0 0,0 1-1 0 0,-1 1 1 0 0,1 0 0 0 0,0 0-1 0 0,-1 0 1 0 0,1-1 0 0 0,0 2-1 0 0,-1-1 1 0 0,0 0 0 0 0,1 0-1 0 0,-1 0 1 0 0,1 0-1 0 0,-1 1 1 0 0,1 1 0 0 0,-2-2-1 0 0,2 0 1 0 0,0 0 0 0 0,-1 2-1 0 0,1-1 1 0 0,-2 0 0 0 0,2 0-1 0 0,-1-1 1 0 0,1 2-14 0 0,1 2 1 0 0,1 0 0 0 0,1 0 0 0 0,-3 0 0 0 0,2 2 1 0 0,-1-1-1 0 0,0-1 0 0 0,1 3-1 0 0,1 3 46 0 0,-2 0-1 0 0,0 0 1 0 0,0 1-1 0 0,0-2 1 0 0,1 9-46 0 0,-2-7 87 0 0,2 9 136 0 0,-1 0 1 0 0,-1 0-1 0 0,1 11-223 0 0,-2 60 603 0 0,-1-78-526 0 0,-1 10 203 0 0,-2 7-280 0 0,3-7 88 0 0,-2 7-88 0 0,1-10 0 0 0,1-17 111 0 0,0 2-1 0 0,-2-1 1 0 0,2 1 0 0 0,2-2-1 0 0,-2 2 1 0 0,0-1-111 0 0,1 4 394 0 0,-1-8-339 0 0,0 3 0 0 0,0-2 0 0 0,0 0 1 0 0,2-1-1 0 0,-2 1 0 0 0,0 2 0 0 0,0-3 0 0 0,0 2 0 0 0,1-1-55 0 0,-1-1 11 0 0,1 0 0 0 0,-1 1 0 0 0,0 0-1 0 0,1-1 1 0 0,-1 0 0 0 0,1 0-1 0 0,-1 1 1 0 0,0-1 0 0 0,1 2-1 0 0,-1-2 1 0 0,1 0 0 0 0,0 0-1 0 0,-1 0 1 0 0,0 0 0 0 0,1 0-1 0 0,0 0 1 0 0,-1 0 0 0 0,1 0-1 0 0,-1 0 1 0 0,1 0 0 0 0,-1 0-1 0 0,1 0-10 0 0,3 0 17 0 0,-2 0-5 0 0,-1 0 0 0 0,-1 0 0 0 0,2 0 0 0 0,1 0 0 0 0,-3 0 0 0 0,2 0 0 0 0,-1 0 0 0 0,0 0 0 0 0,0-2 0 0 0,1 1 0 0 0,0 1 0 0 0,-1-2-13 0 0,16-6 6 0 0,-1-2 0 0 0,8 2-5 0 0,10-7 12 0 0,-1 1 6 0 0,1 0-1 0 0,-1 2 1 0 0,8 1-18 0 0,-27 8 0 0 0,1-1 0 0 0,-1 2 0 0 0,10-1 0 0 0,-9 7-87 0 0,-15-4 74 0 0,0 1 0 0 0,1-1 0 0 0,0 0 0 0 0,-1 0 0 0 0,1 0 0 0 0,-1 0 0 0 0,0 0 0 0 0,1 0 0 0 0,-1 0 0 0 0,0 0 0 0 0,0 1 0 0 0,0-1 0 0 0,2 0 0 0 0,-1 0 0 0 0,-1 2 0 0 0,0-2 0 0 0,0 1 0 0 0,0-1 0 0 0,0 0 0 0 0,0 1 0 0 0,2 0 0 0 0,-2-1 0 0 0,0 0 13 0 0,0 0-467 0 0,0 0-1132 0 0,0 0-4591 0 0,0 0-1967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90"/>
    </inkml:context>
    <inkml:brush xml:id="br0">
      <inkml:brushProperty name="width" value="0.05" units="cm"/>
      <inkml:brushProperty name="height" value="0.05" units="cm"/>
      <inkml:brushProperty name="color" value="#FFFFFF"/>
    </inkml:brush>
  </inkml:definitions>
  <inkml:trace contextRef="#ctx0" brushRef="#br0">92 333 15664 0 0,'0'0'472'0'0,"0"0"69"0"0,0-5 137 0 0,6-6-507 0 0,-3 5 728 0 0,0 0 1 0 0,0-1 0 0 0,2-4-900 0 0,-3 1 797 0 0,1-2 1 0 0,0-1 0 0 0,-1 2-1 0 0,1-8-797 0 0,-1-1 581 0 0,-1 12-263 0 0,1 0 1 0 0,-1 0-1 0 0,-1 0-318 0 0,0 6 71 0 0,0-15 38 0 0,0 0 0 0 0,-1 0 0 0 0,-1 1 0 0 0,0-1 0 0 0,-3-13-109 0 0,3 26 0 0 0,1 1 0 0 0,0-2 0 0 0,0 3 0 0 0,-1-1 0 0 0,0-1 0 0 0,0 2 0 0 0,1-2 0 0 0,-1 2 0 0 0,-1 0 0 0 0,2-2 0 0 0,-2 4 0 0 0,1-4 0 0 0,-1 2 0 0 0,0-1 0 0 0,-1 1 0 0 0,4 1 0 0 0,-3 0 0 0 0,1-1 0 0 0,2 2 0 0 0,-1-2 0 0 0,-1 2 0 0 0,1 0 0 0 0,-1-1 0 0 0,0 1 0 0 0,0 0 0 0 0,0-1 0 0 0,1 1 0 0 0,-1 0 0 0 0,0 0 0 0 0,1 0 0 0 0,0 0 0 0 0,-2 1 0 0 0,1-1 0 0 0,2 0 0 0 0,-3 1 0 0 0,2-1 0 0 0,0 0 0 0 0,-1 2 0 0 0,1-2 0 0 0,-1 2 0 0 0,1-1 0 0 0,0 0 0 0 0,-1-1 0 0 0,1 2 0 0 0,-1-1 0 0 0,-3 4 0 0 0,0 1 0 0 0,2-1 0 0 0,-1 1 0 0 0,-3 5 0 0 0,5-8 0 0 0,2 0 0 0 0,-3 1 0 0 0,1 1 0 0 0,2-2 0 0 0,-1 0 0 0 0,-1 2 0 0 0,1-2 0 0 0,1 2 0 0 0,0 1 0 0 0,-3 12 0 0 0,1-15 0 0 0,2 2 0 0 0,-1 1 0 0 0,1-2 0 0 0,0 1 0 0 0,-1 0 0 0 0,2 1 0 0 0,-1-2 0 0 0,1 5 0 0 0,-1-1 0 0 0,2 3 0 0 0,0-5 0 0 0,-1 4 0 0 0,2-1 0 0 0,0 2 0 0 0,0-5 3 0 0,-1 1 1 0 0,1 0-1 0 0,-1-2 0 0 0,3 1 1 0 0,-2 0-1 0 0,1 0 0 0 0,-1-1 0 0 0,1 1 1 0 0,1-2-1 0 0,-1 1 0 0 0,1 0 1 0 0,0 0-1 0 0,0-1 0 0 0,-1 0 0 0 0,2-1 1 0 0,0 0-1 0 0,0 0 0 0 0,-2-1 0 0 0,2 0 1 0 0,0 2-1 0 0,-1-4 0 0 0,3 3-3 0 0,6 0 521 0 0,-3-1 0 0 0,11-1-521 0 0,-17-1 117 0 0,0 0 0 0 0,0 0-1 0 0,0-1 1 0 0,-1-1 0 0 0,1 2 0 0 0,1-2-1 0 0,-2 0 1 0 0,4-2-117 0 0,-4 2-67 0 0,0 0 0 0 0,0-1 0 0 0,-1 0 0 0 0,0 0-1 0 0,0 1 1 0 0,0-2 0 0 0,1 0 0 0 0,-1 0 0 0 0,0 1 0 0 0,0-2-1 0 0,-1 2 1 0 0,1-3 0 0 0,-2 2 0 0 0,1 0 0 0 0,0-1 0 0 0,0 1 0 0 0,0-4 67 0 0,1-1-184 0 0,-1-1 1 0 0,0 1-1 0 0,-1 0 0 0 0,1 0 1 0 0,-2-2-1 0 0,2 2 1 0 0,-2 0-1 0 0,0 0 1 0 0,-2-2 183 0 0,0-7-1023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91"/>
    </inkml:context>
    <inkml:brush xml:id="br0">
      <inkml:brushProperty name="width" value="0.05" units="cm"/>
      <inkml:brushProperty name="height" value="0.05" units="cm"/>
      <inkml:brushProperty name="color" value="#FFFFFF"/>
    </inkml:brush>
  </inkml:definitions>
  <inkml:trace contextRef="#ctx0" brushRef="#br0">6 0 14744 0 0,'0'1'104'0'0,"-1"-1"0"0"0,0 1 0 0 0,1-1 0 0 0,-1 0 0 0 0,1 0 0 0 0,0 2 0 0 0,0-2 0 0 0,0 0 0 0 0,-1 2 0 0 0,1-1 0 0 0,-1-1 0 0 0,1 1 0 0 0,0-1 0 0 0,0 0 0 0 0,0 1 0 0 0,0 0 0 0 0,-1-1 0 0 0,1 1 0 0 0,0 1-104 0 0,1-2 98 0 0,-1 1 0 0 0,0 1 0 0 0,0-2 0 0 0,1 3 0 0 0,0-3 0 0 0,-1 0 1 0 0,0 0-1 0 0,1 3 0 0 0,-1-3 0 0 0,1 1 0 0 0,0 0 0 0 0,0-1-98 0 0,14 22 1537 0 0,3-3 0 0 0,-2 1 0 0 0,20 13-1537 0 0,-14-12 831 0 0,54 45 466 0 0,-48-43-994 0 0,53 43 301 0 0,-57-46-382 0 0,6 3-222 0 0,-4-4 1038 0 0,1 2-1038 0 0,6 7 383 0 0,-32-28-538 0 0,-1 0-862 0 0,0 0-374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76"/>
    </inkml:context>
    <inkml:brush xml:id="br0">
      <inkml:brushProperty name="width" value="0.05" units="cm"/>
      <inkml:brushProperty name="height" value="0.05" units="cm"/>
      <inkml:brushProperty name="color" value="#00A0D7"/>
    </inkml:brush>
  </inkml:definitions>
  <inkml:trace contextRef="#ctx0" brushRef="#br0">10 4055 17967 0 0,'-2'-7'560'0'0,"0"0"-1"0"0,0 0 0 0 0,1 0 1 0 0,0 1-1 0 0,0-2 0 0 0,1 0 1 0 0,-1 1-1 0 0,1-4-559 0 0,3-49 330 0 0,7-49-330 0 0,-1-7 1091 0 0,0 39-324 0 0,-5 28-127 0 0,3-3-640 0 0,3-24 371 0 0,-3-14-239 0 0,9-83-12 0 0,-11 116 3 0 0,0-18-123 0 0,0-9 61 0 0,9-146 150 0 0,-3 40 47 0 0,7-112 19 0 0,0 5-266 0 0,-4-52 200 0 0,14-63 786 0 0,-10 163-828 0 0,-9 133 67 0 0,0-14 180 0 0,7-99 119 0 0,-11 139-442 0 0,1-116 95 0 0,-5 189-172 0 0,-1 12-6 0 0,0 1 0 0 0,1-1-1 0 0,-1 1 1 0 0,-1-1 0 0 0,1 0 0 0 0,-1-2-10 0 0,1-6 65 0 0,-2 0 1 0 0,1-1-1 0 0,1 1 1 0 0,3-10-66 0 0,-3-14-2890 0 0,0 37 1947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92"/>
    </inkml:context>
    <inkml:brush xml:id="br0">
      <inkml:brushProperty name="width" value="0.05" units="cm"/>
      <inkml:brushProperty name="height" value="0.05" units="cm"/>
      <inkml:brushProperty name="color" value="#FFFFFF"/>
    </inkml:brush>
  </inkml:definitions>
  <inkml:trace contextRef="#ctx0" brushRef="#br0">43 10 13216 0 0,'-1'-1'164'0'0,"0"0"0"0"0,1 1 1 0 0,0-1-1 0 0,-3 1 1 0 0,3-1-1 0 0,-2-1 1 0 0,2 2-1 0 0,0 0 0 0 0,-3-2 1 0 0,3 2-1 0 0,-1 0 1 0 0,0 0-1 0 0,0 0 1 0 0,0 0-1 0 0,0-1 0 0 0,-1 1 1 0 0,1 0-1 0 0,0 0-164 0 0,-1 1 196 0 0,1-1 0 0 0,0 0 0 0 0,1 0-1 0 0,-1 2 1 0 0,-1-2 0 0 0,2 0-1 0 0,0 0 1 0 0,-2 3 0 0 0,1-3 0 0 0,1 1-1 0 0,-2-1 1 0 0,2 1 0 0 0,0 0-1 0 0,-1 0 1 0 0,-1 1 0 0 0,2-2 0 0 0,-1 1-1 0 0,1 0 1 0 0,0 1-196 0 0,-1 0 259 0 0,-1 2-1 0 0,2 0 1 0 0,-2-2 0 0 0,2 1-1 0 0,0 1 1 0 0,0-2 0 0 0,-1 2-1 0 0,1-2-258 0 0,0 9 427 0 0,-1-7-257 0 0,1 0 0 0 0,0 0 0 0 0,0-1 0 0 0,1 2 0 0 0,-1-1 0 0 0,1 2-170 0 0,1 7 92 0 0,-1-6-30 0 0,0 1 0 0 0,0 1 0 0 0,2-1 0 0 0,-2 1 0 0 0,2-2 1 0 0,0 0-1 0 0,3 8-62 0 0,1-3 397 0 0,0 2 0 0 0,1 0 1 0 0,6 6-398 0 0,-12-15 30 0 0,3-1 1 0 0,-2 1 0 0 0,1-2-1 0 0,1 2 1 0 0,-1-1 0 0 0,-1-1-1 0 0,2 0 1 0 0,0-1 0 0 0,0 2-1 0 0,-1-2 1 0 0,1 1 0 0 0,0-1-1 0 0,4 2-30 0 0,-7-4 0 0 0,-1 0 0 0 0,0 0 0 0 0,0 0 0 0 0,2 0 0 0 0,-3 0 0 0 0,2 0 0 0 0,1 0 0 0 0,-3 0 0 0 0,1 0 0 0 0,1 0 0 0 0,-1-2 0 0 0,0 1 0 0 0,1 1 0 0 0,-2-1 0 0 0,2 0 0 0 0,-1 1 0 0 0,1-1 0 0 0,-2 1 0 0 0,2-3 0 0 0,-1 3 0 0 0,0-2 0 0 0,-1 2 0 0 0,2-1 0 0 0,-1-2 0 0 0,-1 3 0 0 0,0-2 0 0 0,2 2 0 0 0,-2-2 0 0 0,1 1 0 0 0,1-1 0 0 0,-2 1 0 0 0,0-2 0 0 0,1 0 0 0 0,0-1 0 0 0,0 1 0 0 0,0-1 0 0 0,-1 1 0 0 0,1 0 0 0 0,-1-2 0 0 0,0 1 0 0 0,1 1 0 0 0,-1-2 0 0 0,-1 5 0 0 0,1-11 0 0 0,-1 2 0 0 0,0 0 0 0 0,-2-2 0 0 0,3 2 0 0 0,-3 1 0 0 0,1-1 0 0 0,-2 0 0 0 0,-1-2 0 0 0,-1 0 0 0 0,2 1 0 0 0,-4 1 0 0 0,2-1 0 0 0,0 1 0 0 0,-1 0 0 0 0,1 1 0 0 0,-9-8 0 0 0,-20-20 0 0 0,25 27-20 0 0,9 8-73 0 0,8 11 181 0 0,-6-10-80 0 0,0 1 0 0 0,0 1-1 0 0,0-2 1 0 0,0 0 0 0 0,0 1 0 0 0,0-1 0 0 0,-1 0 0 0 0,2 1 0 0 0,-1 0-8 0 0,4 2 2 0 0,11 5-2 0 0,10 4 0 0 0,2 2 0 0 0,12 2 0 0 0,-30-10 7 0 0,2-2-1 0 0,0-1 1 0 0,7 3-7 0 0,0-1 416 0 0,-19-4-391 0 0,1-1 0 0 0,-1 0 0 0 0,1 0-1 0 0,-1 0 1 0 0,2 0 0 0 0,-1 0 0 0 0,-1 0-1 0 0,2 0 1 0 0,-2 0 0 0 0,1 0 0 0 0,-1 0 0 0 0,2 0-1 0 0,-2-1 1 0 0,1 1 0 0 0,0 0 0 0 0,-1 0-1 0 0,1-1 1 0 0,0-1 0 0 0,0 2 0 0 0,-1 0 0 0 0,2-2-1 0 0,-2 2 1 0 0,0 0 0 0 0,1-1 0 0 0,0 1 0 0 0,-1-1-1 0 0,1 0 1 0 0,-1 0 0 0 0,1 1-25 0 0,-1-2-48 0 0,0 2 1 0 0,0 0-1 0 0,0 0 1 0 0,0-2-1 0 0,0 1 1 0 0,0 1-1 0 0,0 0 0 0 0,0 0 1 0 0,0-1-1 0 0,0 0 1 0 0,0 1-1 0 0,0-1 1 0 0,0 1-1 0 0,0 0 1 0 0,0-1-1 0 0,0-1 1 0 0,-1 2-1 0 0,1 0 0 0 0,0-1 48 0 0,-1-1-379 0 0,0-6-1549 0 0,-2-6-496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93"/>
    </inkml:context>
    <inkml:brush xml:id="br0">
      <inkml:brushProperty name="width" value="0.05" units="cm"/>
      <inkml:brushProperty name="height" value="0.05" units="cm"/>
      <inkml:brushProperty name="color" value="#FFFFFF"/>
    </inkml:brush>
  </inkml:definitions>
  <inkml:trace contextRef="#ctx0" brushRef="#br0">1 1 19351 0 0,'0'0'1491'0'0,"0"0"-964"0"0,0 0-357 0 0,0 0 206 0 0,0 0 111 0 0,1 1 22 0 0,4 6 315 0 0,0-1-1 0 0,0 2 1 0 0,1 6-824 0 0,12 12 185 0 0,-2 0-189 0 0,2 5 4 0 0,-4-10 38 0 0,-2 1 0 0 0,9 7-38 0 0,8 7 371 0 0,-8-6 431 0 0,3-2 1 0 0,23 22-803 0 0,-41-45 0 0 0,0 1 0 0 0,0-4 0 0 0,1 3 0 0 0,0-1 0 0 0,-1-1 0 0 0,2 0 0 0 0,5 1 0 0 0,-12-2 56 0 0,1-2 0 0 0,0 0-1 0 0,0 0 1 0 0,0 0 0 0 0,0 0 0 0 0,0 0 0 0 0,1 0-1 0 0,-1 0 1 0 0,-1 0 0 0 0,2 0 0 0 0,-1 0-1 0 0,-1-2 1 0 0,1 1 0 0 0,-1 0 0 0 0,1 0 0 0 0,0 1-1 0 0,0-1 1 0 0,1-2-56 0 0,-1 2 79 0 0,1-1 0 0 0,-2-1 0 0 0,2 1 0 0 0,-1 0 0 0 0,-1 0 1 0 0,1 0-1 0 0,0-1 0 0 0,0 0 0 0 0,-1 0 0 0 0,1 0 0 0 0,-1 0 0 0 0,1 0 0 0 0,-1-2-79 0 0,4-7 3 0 0,-2-2 0 0 0,2 0 1 0 0,-2 2-1 0 0,0-3 0 0 0,0-4-3 0 0,-2 6 42 0 0,0-3-1617 0 0,0-13 1575 0 0,-1 24-1034 0 0,0-1 0 0 0,-1 1 0 0 0,1 0 0 0 0,-1-2 1034 0 0,-3-5-8866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94"/>
    </inkml:context>
    <inkml:brush xml:id="br0">
      <inkml:brushProperty name="width" value="0.05" units="cm"/>
      <inkml:brushProperty name="height" value="0.05" units="cm"/>
      <inkml:brushProperty name="color" value="#FFFFFF"/>
    </inkml:brush>
  </inkml:definitions>
  <inkml:trace contextRef="#ctx0" brushRef="#br0">1 485 19351 0 0,'0'0'587'0'0,"0"0"81"0"0,0 0-51 0 0,1-4-377 0 0,15-23 699 0 0,7-17 761 0 0,-12 23-976 0 0,-1-1 1 0 0,4-9-725 0 0,-1-4 30 0 0,-6 17-475 0 0,0 1 0 0 0,4-21 445 0 0,-6 19-529 0 0,10-44-5372 0 0,-11 54-920 0 0</inkml:trace>
  <inkml:trace contextRef="#ctx0" brushRef="#br0" timeOffset="1">153 1 14944 0 0,'8'4'1763'0'0,"2"11"1499"0"0,10 8 55 0 0,3 0-1272 0 0,-14-12-1547 0 0,1 0-153 0 0,-5-4-74 0 0,2-1 0 0 0,0 1 0 0 0,1-1-271 0 0,13 11 425 0 0,-14-8-305 0 0,1-3 0 0 0,1 0-1 0 0,-2-1 1 0 0,2 1 0 0 0,4 2-120 0 0,-4-2 26 0 0,-4-1-179 0 0,-5-5 138 0 0,0 0 0 0 0,0 0 0 0 0,0 0 0 0 0,2 0 0 0 0,-2 0 0 0 0,0 0 0 0 0,0 0 1 0 0,0 0-1 0 0,0 0 0 0 0,0 0 0 0 0,0 0 0 0 0,0 0 0 0 0,0 0 0 0 0,1 0 0 0 0,-1 0 0 0 0,0 0 1 0 0,2 0-1 0 0,-2 0 0 0 0,0 0 0 0 0,0 0 0 0 0,0 0 0 0 0,0 0 0 0 0,0 0 0 0 0,0 0 1 0 0,0 0-1 0 0,0 0 0 0 0,0 0 15 0 0,2-2-1097 0 0,-2-3-345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96"/>
    </inkml:context>
    <inkml:brush xml:id="br0">
      <inkml:brushProperty name="width" value="0.05" units="cm"/>
      <inkml:brushProperty name="height" value="0.05" units="cm"/>
      <inkml:brushProperty name="color" value="#FFFFFF"/>
    </inkml:brush>
  </inkml:definitions>
  <inkml:trace contextRef="#ctx0" brushRef="#br0">1 1 19175 0 0,'0'0'1704'0'0,"0"0"-1360"0"0,0 0-280 0 0,0 0 48 0 0,0 0 8 0 0,0 0 0 0 0,3 2 0 0 0,4-2-120 0 0,-1 5 72 0 0,1-2-72 0 0,2 1 64 0 0,1-2-720 0 0,0 1-144 0 0,3 5-32 0 0,-3-5-8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97"/>
    </inkml:context>
    <inkml:brush xml:id="br0">
      <inkml:brushProperty name="width" value="0.05" units="cm"/>
      <inkml:brushProperty name="height" value="0.05" units="cm"/>
      <inkml:brushProperty name="color" value="#FFFFFF"/>
    </inkml:brush>
  </inkml:definitions>
  <inkml:trace contextRef="#ctx0" brushRef="#br0">27 54 10592 0 0,'0'3'584'0'0,"0"3"1"0"0,1-1 0 0 0,0-1 0 0 0,-1 1-1 0 0,1-1 1 0 0,0 1 0 0 0,1 4-585 0 0,3 4 4891 0 0,7 10-4891 0 0,-2 0 1503 0 0,-8-17-1194 0 0,2 3-1 0 0,1-3 0 0 0,-2 1 0 0 0,2 1 0 0 0,0-2 0 0 0,0 2 0 0 0,-1-2 1 0 0,2-1-1 0 0,0 1 0 0 0,0 0 0 0 0,1-1 0 0 0,-2-1 0 0 0,1 0 1 0 0,2 1-1 0 0,-2-1 0 0 0,4 0-308 0 0,-10-4 46 0 0,3 0 0 0 0,-1 2-1 0 0,-2-2 1 0 0,3 0 0 0 0,-2 1 0 0 0,1-1 0 0 0,0-1 0 0 0,0 1 0 0 0,-1 0 0 0 0,1-2-1 0 0,0 2 1 0 0,-1 0 0 0 0,1-1 0 0 0,-1 0 0 0 0,1 1 0 0 0,-1-1 0 0 0,1 0-1 0 0,-1 0 1 0 0,1-1 0 0 0,-1 1 0 0 0,0 0 0 0 0,0 0 0 0 0,1 0 0 0 0,0-1 0 0 0,-2 0-1 0 0,1 2 1 0 0,1-2 0 0 0,-1 0 0 0 0,0 1 0 0 0,-1-2 0 0 0,1 1 0 0 0,0 1-1 0 0,0-1 1 0 0,-1 0 0 0 0,1 0-46 0 0,1-7-1 0 0,-1 3 5 0 0,1 0 0 0 0,-1 0 1 0 0,1-1-1 0 0,-2 1 1 0 0,0 0-1 0 0,0-2 0 0 0,0-3-4 0 0,0-1 96 0 0,0 5-25 0 0,-2-1 0 0 0,1 3 0 0 0,-1-3 0 0 0,1 1 1 0 0,-1 0-1 0 0,1-1 0 0 0,-5-6-71 0 0,6 14-7 0 0,-2-6-66 0 0,-1 2 0 0 0,1 0-1 0 0,-2-2 1 0 0,1 2 0 0 0,0-1 0 0 0,1 1 0 0 0,-2 0 73 0 0,-3-5-22 0 0,1 3 13 0 0,1 2 1 0 0,-6-6 8 0 0,9 7 0 0 0,-1 2 1 0 0,1 0 0 0 0,1 0 0 0 0,-2 0-1 0 0,1-1 1 0 0,-1 2 0 0 0,1 0 0 0 0,-1-2-1 0 0,1 1 1 0 0,-2 1-1 0 0,-1-1-9 0 0,-3 1-1 0 0,2 0 1 0 0,-1 0-1 0 0,2 1 1 0 0,-2 0-1 0 0,1 1 1 0 0,0-2 0 0 0,0 3-1 0 0,0-1 1 0 0,-1 0-1 0 0,2 2 10 0 0,0-2-39 0 0,0 0-76 0 0,0 1 0 0 0,0 0 1 0 0,1-1-1 0 0,-1 3 0 0 0,-2 2 115 0 0,6-7-80 0 0,1 0 0 0 0,0 1 0 0 0,0-1 0 0 0,-1 2 0 0 0,1-2 0 0 0,-1 0 0 0 0,1 0 0 0 0,0 2 1 0 0,0-2-1 0 0,0 0 0 0 0,0 0 0 0 0,-1 0 0 0 0,1 0 0 0 0,0 2 0 0 0,0-1 0 0 0,0-1 0 0 0,0 1 80 0 0,0 0-797 0 0,0-1-276 0 0,0 0-1069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98"/>
    </inkml:context>
    <inkml:brush xml:id="br0">
      <inkml:brushProperty name="width" value="0.05" units="cm"/>
      <inkml:brushProperty name="height" value="0.05" units="cm"/>
      <inkml:brushProperty name="color" value="#FFFFFF"/>
    </inkml:brush>
  </inkml:definitions>
  <inkml:trace contextRef="#ctx0" brushRef="#br0">1 195 17503 0 0,'3'2'1831'0'0,"1"4"-922"0"0,0-3-1 0 0,-2 2 0 0 0,3 2-908 0 0,3 4 1395 0 0,6 9 90 0 0,-7-10-926 0 0,0-1-1 0 0,0 1 0 0 0,2 0 0 0 0,1 0-558 0 0,-5-4 136 0 0,1-3-1 0 0,-1 2 0 0 0,1-2 0 0 0,-1 1 0 0 0,0 1 0 0 0,2-2 0 0 0,0 0-135 0 0,3 2 118 0 0,11 2 53 0 0,-20-7-152 0 0,1 0 1 0 0,-1 1-1 0 0,1-1 0 0 0,-1 0 0 0 0,1 0 1 0 0,-1 0-1 0 0,0 0 0 0 0,1-1 1 0 0,0 1-1 0 0,-1 0 0 0 0,0-1 1 0 0,1 1-1 0 0,1-2-19 0 0,-3 2 7 0 0,0 0 0 0 0,0 0 0 0 0,0-1 0 0 0,0 1 0 0 0,0 0 0 0 0,2 0 0 0 0,-2 0 0 0 0,0-1 0 0 0,0 1 0 0 0,0 0 1 0 0,0-1-1 0 0,0 1 0 0 0,0 0 0 0 0,0 0 0 0 0,0-1 0 0 0,0 1 0 0 0,0 0 0 0 0,0 0 0 0 0,0 0 0 0 0,1-1 0 0 0,-1 1 0 0 0,0-2 0 0 0,0 2 0 0 0,0 0-7 0 0,-1-11 136 0 0,-8-7 36 0 0,-23-39 204 0 0,-13-18-376 0 0,29 51-22 0 0,1 0 1 0 0,2-2-1 0 0,0 0 0 0 0,-2-10 22 0 0,5 6-74 0 0,10 28 64 0 0,0 2 1 0 0,0 0-1 0 0,0 0 0 0 0,0 0 1 0 0,0 0-1 0 0,0 0 0 0 0,0 0 1 0 0,0 0-1 0 0,0 0 1 0 0,0 0-1 0 0,0 0 0 0 0,0 0 1 0 0,0 0-1 0 0,0 0 0 0 0,0 0 1 0 0,0 0-1 0 0,0 0 1 0 0,0 0-1 0 0,0-1 0 0 0,0 1 1 0 0,0 0-1 0 0,0 0 1 0 0,0 0-1 0 0,0 0 0 0 0,0 0 1 0 0,0 0-1 0 0,0 0 0 0 0,0 0 1 0 0,0 0-1 0 0,0 0 1 0 0,0 0-1 0 0,0 0 0 0 0,0-1 1 0 0,0 1-1 0 0,0 0 0 0 0,0 0 1 0 0,1 0 9 0 0,3 0-59 0 0,3 4 91 0 0,15 15 223 0 0,8 5-255 0 0,-28-23 26 0 0,23 18-18 0 0,1-1 0 0 0,1-2-1 0 0,0-1 1 0 0,16 3-8 0 0,-43-18-10 0 0,2 2-1 0 0,-2-2 1 0 0,1 0-1 0 0,1 0 1 0 0,-2 0-1 0 0,0 0 1 0 0,1 0-1 0 0,0 0 1 0 0,0 0-1 0 0,0 0 1 0 0,-1 0 0 0 0,2 0-1 0 0,-1 0 1 0 0,0 0-1 0 0,-1 0 1 0 0,1 0-1 0 0,0-2 1 0 0,0 2 10 0 0,0 0-25 0 0,-1 0 0 0 0,1-1 0 0 0,-1 1 1 0 0,1-1-1 0 0,-1-1 0 0 0,1 2 0 0 0,0 0 1 0 0,-1 0-1 0 0,0-2 0 0 0,0 2 0 0 0,0 0 1 0 0,0-2-1 0 0,2 1 0 0 0,-2 1 0 0 0,0 0 1 0 0,0-2-1 0 0,0 2 0 0 0,0-1 0 0 0,0-1 1 0 0,1 1-1 0 0,-1 1 0 0 0,0 0 0 0 0,0-2 0 0 0,0 2 25 0 0,-1-15-2589 0 0,-1 0-1 0 0,2-3 2590 0 0,-1 1-2710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99"/>
    </inkml:context>
    <inkml:brush xml:id="br0">
      <inkml:brushProperty name="width" value="0.05" units="cm"/>
      <inkml:brushProperty name="height" value="0.05" units="cm"/>
      <inkml:brushProperty name="color" value="#FFFFFF"/>
    </inkml:brush>
  </inkml:definitions>
  <inkml:trace contextRef="#ctx0" brushRef="#br0">27 44 8288 0 0,'-2'-2'120'0'0,"1"-1"-1"0"0,0 2 1 0 0,0 1 0 0 0,0-2 0 0 0,0-1 0 0 0,0 3 0 0 0,1-2 0 0 0,-2 0 0 0 0,2 0-1 0 0,0 0-119 0 0,0 2 178 0 0,0 0-1 0 0,0 0 0 0 0,0-1 0 0 0,0 1 0 0 0,0 0 1 0 0,0 0-1 0 0,0 0 0 0 0,0 0 0 0 0,0-1 0 0 0,0 1 1 0 0,0 0-1 0 0,0 0 0 0 0,0 0 0 0 0,0 0 0 0 0,0 0 1 0 0,-2 0-1 0 0,2-1 0 0 0,0 1 0 0 0,0 0 1 0 0,-1 0-1 0 0,1 0 0 0 0,0 0 0 0 0,0 0 0 0 0,0 0 1 0 0,0 0-1 0 0,0 0 0 0 0,0 0 0 0 0,0 0 0 0 0,0 0 1 0 0,-2 0-1 0 0,2 0 0 0 0,0 0 0 0 0,0 0 0 0 0,0 0 1 0 0,0 0-1 0 0,0 0 0 0 0,0 0 0 0 0,0 0 0 0 0,0 0 1 0 0,0 0-1 0 0,0 0 0 0 0,0 0 0 0 0,0 0 1 0 0,0 0-1 0 0,0 0 0 0 0,-1 0 0 0 0,1 0 0 0 0,0 0 1 0 0,0 0-1 0 0,-2 0 0 0 0,2 1 0 0 0,0-1 0 0 0,0 0-177 0 0,-3 4 5304 0 0,2 1-6365 0 0,0-1 1285 0 0,0-1 1 0 0,1 2 0 0 0,0-3-1 0 0,0 1 1 0 0,0 2-1 0 0,0-2 1 0 0,1 1 0 0 0,0 0-1 0 0,-1-2 1 0 0,1 2 0 0 0,0 0-225 0 0,1 6 363 0 0,1 0 1 0 0,5 10-364 0 0,0-5 262 0 0,0 3-1 0 0,2-2 1 0 0,-1-1-1 0 0,3 3-261 0 0,-9-13 38 0 0,-1-3-25 0 0,1 2 0 0 0,0-1 0 0 0,-1 0 1 0 0,2 0-1 0 0,-2-1 0 0 0,1 1 0 0 0,1-3 0 0 0,0 3 0 0 0,-1-1 0 0 0,2 2-13 0 0,-2-4 6 0 0,-1 1 1 0 0,-1-1-1 0 0,1 1 0 0 0,0-1 0 0 0,0 0 1 0 0,0 0-1 0 0,1 0 0 0 0,-2 0 0 0 0,1 0 1 0 0,1 0-7 0 0,-2 0 1 0 0,-1 0 0 0 0,3-1 1 0 0,-3 1-1 0 0,0 0 1 0 0,2-1-1 0 0,-2 1 0 0 0,1-2 1 0 0,1 1-1 0 0,-2 1 1 0 0,0-1-1 0 0,2 1 0 0 0,-2 0 1 0 0,1-1-1 0 0,0 0 1 0 0,-1 0-1 0 0,1-1 0 0 0,0 2 1 0 0,0 0-1 0 0,-1-3-1 0 0,1 1 26 0 0,0-1 0 0 0,0 0 0 0 0,0 1-1 0 0,-1-1 1 0 0,1 1 0 0 0,-1 0 0 0 0,0-1 0 0 0,1 0-1 0 0,-1 0 1 0 0,0 1 0 0 0,0-2 0 0 0,-1 2-1 0 0,1-3-25 0 0,-1-4 196 0 0,-1 0 0 0 0,0 0 0 0 0,-1-4-196 0 0,0 5-72 0 0,0 1 1 0 0,0 0 0 0 0,-1-1-1 0 0,1 3 1 0 0,-1-4 0 0 0,0 3-1 0 0,0 0 1 0 0,-1 0 0 0 0,0 0-1 0 0,-4-1 72 0 0,1-3-95 0 0,-3 2 0 0 0,2-1 0 0 0,-7-2 95 0 0,-14-12-708 0 0,29 23 682 0 0,0 0-1 0 0,0 0 0 0 0,1 0 1 0 0,-2-2-1 0 0,1 1 0 0 0,-1 1 1 0 0,2 0-1 0 0,0 0 0 0 0,-3 0 1 0 0,2-1-1 0 0,1 1 1 0 0,-1 0-1 0 0,-1 0 0 0 0,0 1 27 0 0,0-1-40 0 0,3 7 215 0 0,-1-6-160 0 0,1 0 1 0 0,-1 2-1 0 0,1-3 1 0 0,0 1 0 0 0,0 0-1 0 0,0 0 1 0 0,0 2-1 0 0,-1-3 1 0 0,1 0 0 0 0,1 2-1 0 0,-1-2 1 0 0,-1 1-1 0 0,2 0 1 0 0,-1-1-16 0 0,19 10 218 0 0,-19-9-174 0 0,23 9 239 0 0,0-4 1 0 0,-3 3-1 0 0,3-5 1 0 0,23 3-284 0 0,-41-7 77 0 0,-2 0 1 0 0,1 0-1 0 0,0-1 0 0 0,5-1-77 0 0,0 2 40 0 0,-8-2-27 0 0,1 2 0 0 0,-1 0-1 0 0,0 0 1 0 0,1-2 0 0 0,-1 1-1 0 0,1 0 1 0 0,-1 0-1 0 0,0 0 1 0 0,1-2-13 0 0,-1 2-12 0 0,-2 1-1 0 0,1-1 1 0 0,1 0-1 0 0,-1 0 1 0 0,0-1-1 0 0,-1 1 1 0 0,1 0 0 0 0,0 0-1 0 0,-1 0 1 0 0,0-1-1 0 0,2 2 1 0 0,-1-2-1 0 0,-1 0 1 0 0,0 1 0 0 0,0 0-1 0 0,2 0 1 0 0,-2-2-1 0 0,0 2 1 0 0,0 0 12 0 0,0-12-1183 0 0,0-2-373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00"/>
    </inkml:context>
    <inkml:brush xml:id="br0">
      <inkml:brushProperty name="width" value="0.05" units="cm"/>
      <inkml:brushProperty name="height" value="0.05" units="cm"/>
      <inkml:brushProperty name="color" value="#FFFFFF"/>
    </inkml:brush>
  </inkml:definitions>
  <inkml:trace contextRef="#ctx0" brushRef="#br0">1 1 20791 0 0,'0'1'1602'0'0,"0"2"-1398"0"0,1 2 0 0 0,-1-1 0 0 0,1-1 0 0 0,-1 2 0 0 0,1-2 0 0 0,0 0 0 0 0,1 2 0 0 0,-1-1 0 0 0,0-2 0 0 0,2 2 0 0 0,-1 1-204 0 0,5 9 622 0 0,2-2-1 0 0,2 5-621 0 0,-2-2 489 0 0,6 5 354 0 0,0 0 1 0 0,12 11-844 0 0,37 35 1128 0 0,-58-58-1012 0 0,81 71 1206 0 0,11 4-1322 0 0,-64-55 121 0 0,7 10 408 0 0,-39-36-477 0 0,0 1 0 0 0,1-1 0 0 0,-3-1 0 0 0,2 3 0 0 0,1-2-1 0 0,-2 1 1 0 0,0 0 0 0 0,2 2-52 0 0,-3-5-51 0 0,0 0 1 0 0,0 0-1 0 0,0 0 1 0 0,0 0-1 0 0,0 2 1 0 0,0-2-1 0 0,0 1 0 0 0,0-1 1 0 0,0 0-1 0 0,0 1 1 0 0,0-1-1 0 0,0 0 0 0 0,0 1 1 0 0,0-1-1 0 0,0 0 1 0 0,0 1 50 0 0,-3-1-943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01"/>
    </inkml:context>
    <inkml:brush xml:id="br0">
      <inkml:brushProperty name="width" value="0.05" units="cm"/>
      <inkml:brushProperty name="height" value="0.05" units="cm"/>
      <inkml:brushProperty name="color" value="#FFFFFF"/>
    </inkml:brush>
  </inkml:definitions>
  <inkml:trace contextRef="#ctx0" brushRef="#br0">1 0 9216 0 0,'0'0'706'0'0,"0"1"-463"0"0,0 2 187 0 0,0-1 1 0 0,1 0-1 0 0,-1-1 1 0 0,1 3-1 0 0,-1-3 1 0 0,0 1-1 0 0,1 1 0 0 0,0-3 1 0 0,1 3-1 0 0,-2-2 1 0 0,1 1-1 0 0,0 0-430 0 0,17 23 3088 0 0,-15-22-3039 0 0,45 55 5018 0 0,40 37-5067 0 0,-26-41 1035 0 0,-31-27-93 0 0,13 17-942 0 0,-31-31 122 0 0,62 64 178 0 0,-53-56-302 0 0,-15-12 162 0 0,-5-7-334 0 0,-4-2-282 0 0,-3-4-790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02"/>
    </inkml:context>
    <inkml:brush xml:id="br0">
      <inkml:brushProperty name="width" value="0.05" units="cm"/>
      <inkml:brushProperty name="height" value="0.05" units="cm"/>
      <inkml:brushProperty name="color" value="#FFFFFF"/>
    </inkml:brush>
  </inkml:definitions>
  <inkml:trace contextRef="#ctx0" brushRef="#br0">4 0 13536 0 0,'0'0'1040'0'0,"-1"4"244"0"0,1 0-873 0 0,-1-1 0 0 0,1 1 0 0 0,-1 0 0 0 0,1 0 0 0 0,0 0 0 0 0,0-1 0 0 0,0 0 0 0 0,1 2 0 0 0,-1-1 1 0 0,1 2-412 0 0,1 5 651 0 0,2 17 994 0 0,1 1-1 0 0,8 26-1644 0 0,1-4 782 0 0,8 58 555 0 0,-16-84-833 0 0,0 0 1 0 0,2-2-1 0 0,4 11-504 0 0,-11-30 40 0 0,0-2 0 0 0,1 1 0 0 0,-1 0 0 0 0,0 0 0 0 0,1-1-1 0 0,0 2 1 0 0,0-2 0 0 0,-1 0 0 0 0,1 1 0 0 0,1-1 0 0 0,1 2-40 0 0,-3-4 0 0 0,0 2-1 0 0,0-2 1 0 0,1 1-1 0 0,-1-1 1 0 0,0 0-1 0 0,0 1 1 0 0,1-1-1 0 0,-1 0 1 0 0,0 0-1 0 0,1 2 1 0 0,-1-2 0 0 0,-1 0-1 0 0,2 0 1 0 0,-1 0-1 0 0,1-2 1 0 0,-2 2-1 0 0,2 0 1 0 0,-1 0-1 0 0,0-1 1 0 0,0 1 0 0 0,1-1-1 0 0,-1 1 1 0 0,0-2-1 0 0,0 2 1 0 0,0 0-1 0 0,0-2 1 0 0,1 2 0 0 0,43-36-264 0 0,4 1 264 0 0,8-6 577 0 0,-14 8-461 0 0,-14 12-75 0 0,-28 20-78 0 0,1 0-1 0 0,-2 1 0 0 0,2-2 0 0 0,-1 2 0 0 0,0-2 0 0 0,0 0 1 0 0,0 1 37 0 0,0 1-159 0 0,-1 0 0 0 0,0 0 0 0 0,1-1 0 0 0,-1 1 0 0 0,0-1 1 0 0,0 1-1 0 0,0 0 0 0 0,0 0 0 0 0,0-2 0 0 0,1 2 0 0 0,-1 0 0 0 0,0 0 1 0 0,0-1-1 0 0,0 1 0 0 0,0 0 0 0 0,0-1 0 0 0,0 1 0 0 0,0 0 0 0 0,0 0 1 0 0,0-1-1 0 0,0 1 0 0 0,0-1 0 0 0,0 1 0 0 0,0 0 159 0 0,-1-5-1468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76"/>
    </inkml:context>
    <inkml:brush xml:id="br0">
      <inkml:brushProperty name="width" value="0.05" units="cm"/>
      <inkml:brushProperty name="height" value="0.05" units="cm"/>
      <inkml:brushProperty name="color" value="#00A0D7"/>
    </inkml:brush>
  </inkml:definitions>
  <inkml:trace contextRef="#ctx0" brushRef="#br0">10 4055 17967 0 0,'-2'-7'560'0'0,"0"0"-1"0"0,0 0 0 0 0,1 0 1 0 0,0 1-1 0 0,0-2 0 0 0,1 0 1 0 0,-1 1-1 0 0,1-4-559 0 0,3-49 330 0 0,7-49-330 0 0,-1-7 1091 0 0,0 39-324 0 0,-5 28-127 0 0,3-3-640 0 0,3-24 371 0 0,-3-14-239 0 0,9-83-12 0 0,-11 116 3 0 0,0-18-123 0 0,0-9 61 0 0,9-146 150 0 0,-3 40 47 0 0,7-112 19 0 0,0 5-266 0 0,-4-52 200 0 0,14-63 786 0 0,-10 163-828 0 0,-9 133 67 0 0,0-14 180 0 0,7-99 119 0 0,-11 139-442 0 0,1-116 95 0 0,-5 189-172 0 0,-1 12-6 0 0,0 1 0 0 0,1-1-1 0 0,-1 1 1 0 0,-1-1 0 0 0,1 0 0 0 0,-1-2-10 0 0,1-6 65 0 0,-2 0 1 0 0,1-1-1 0 0,1 1 1 0 0,3-10-66 0 0,-3-14-2890 0 0,0 37 1947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03"/>
    </inkml:context>
    <inkml:brush xml:id="br0">
      <inkml:brushProperty name="width" value="0.05" units="cm"/>
      <inkml:brushProperty name="height" value="0.05" units="cm"/>
      <inkml:brushProperty name="color" value="#FFFFFF"/>
    </inkml:brush>
  </inkml:definitions>
  <inkml:trace contextRef="#ctx0" brushRef="#br0">29 311 14976 0 0,'0'0'1150'0'0,"7"-1"470"0"0,-5 1-1339 0 0,-2-2-1 0 0,3 2 1 0 0,-2-3-1 0 0,0 2 1 0 0,1-1-1 0 0,-1 0 1 0 0,1 2-1 0 0,0-4-280 0 0,5-5 777 0 0,-5 7-688 0 0,-1 2 0 0 0,-1-3-1 0 0,2 2 1 0 0,-2 1 0 0 0,0-2 0 0 0,1 0-1 0 0,1 2 1 0 0,-2-2 0 0 0,0 0-89 0 0,4-5 311 0 0,3-5 449 0 0,-2-1 1 0 0,1-4-761 0 0,0-1 400 0 0,0 1 0 0 0,-1 0 1 0 0,-1 0-1 0 0,-2-2 0 0 0,4-17-400 0 0,-5 28 68 0 0,-1-2-1 0 0,0 1 1 0 0,0 1-1 0 0,-1-2-67 0 0,0 8 22 0 0,1-3-1 0 0,0 3 1 0 0,-1-2-1 0 0,1 1 1 0 0,-1 1-1 0 0,1-2 1 0 0,-3 1-1 0 0,3 0 1 0 0,-2 0-1 0 0,1 1 1 0 0,-1-1-1 0 0,0-1-21 0 0,2 3 10 0 0,-2 0 0 0 0,2-1 0 0 0,-2 1 0 0 0,1-1 0 0 0,0 2 0 0 0,0-1 0 0 0,-1 0 0 0 0,1-1 0 0 0,-1 2 0 0 0,1 0 0 0 0,0-2 0 0 0,1 2 0 0 0,-3 0 0 0 0,1-1 0 0 0,2 1 0 0 0,-3 0 0 0 0,3 0 0 0 0,-2-1 0 0 0,0 1 0 0 0,1 0 0 0 0,-1 1 0 0 0,1-1 0 0 0,-1 0 0 0 0,1 0 0 0 0,-1 0 0 0 0,1 1 0 0 0,0-1 0 0 0,0 0 0 0 0,-2 2 0 0 0,3-2 0 0 0,-2 2 0 0 0,1-1 0 0 0,-1 0-10 0 0,-1 1-28 0 0,-1 1 0 0 0,1 0 1 0 0,0 0-1 0 0,0 0 0 0 0,0 0 0 0 0,1 1 0 0 0,-1 0 1 0 0,1 0-1 0 0,0-1 0 0 0,-1 1 0 0 0,0 4 28 0 0,-2 2-50 0 0,1 1 0 0 0,2 0 0 0 0,-1-1 0 0 0,-2 12 50 0 0,4-16-11 0 0,0 0 0 0 0,1-1 0 0 0,-1 1 1 0 0,1 0-1 0 0,0 0 0 0 0,1-1 0 0 0,-1-2 0 0 0,1 3 0 0 0,0 0 0 0 0,0-1 0 0 0,0 0 11 0 0,1-1 23 0 0,-1 0-1 0 0,-1-2 0 0 0,3 2 1 0 0,-1-2-1 0 0,-2 2 0 0 0,3-2 1 0 0,-2 0-1 0 0,1 2 0 0 0,1-2 1 0 0,-2 1-1 0 0,2-1 0 0 0,-1 0 1 0 0,2-1-1 0 0,-4 2 0 0 0,5-1 1 0 0,-4-1-1 0 0,2 0 0 0 0,0 0 1 0 0,2 1-23 0 0,2 2 77 0 0,1-2 0 0 0,-1 0 0 0 0,2 0 0 0 0,-1-2 0 0 0,-1 2 0 0 0,7-2-77 0 0,-5 0 76 0 0,1-2 1 0 0,0 2-1 0 0,0-2 0 0 0,-1-1 1 0 0,1 0-1 0 0,-1-1 1 0 0,8-3-77 0 0,-10 3 23 0 0,1 0 0 0 0,-1 0 1 0 0,0-2-1 0 0,0 1 1 0 0,-2-1-1 0 0,2 0 1 0 0,-1 0-1 0 0,0-1 1 0 0,-1 0-1 0 0,3-2-23 0 0,-2-7-624 0 0,-1 8-65 0 0,0-2-630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04"/>
    </inkml:context>
    <inkml:brush xml:id="br0">
      <inkml:brushProperty name="width" value="0.05" units="cm"/>
      <inkml:brushProperty name="height" value="0.05" units="cm"/>
      <inkml:brushProperty name="color" value="#FFFFFF"/>
    </inkml:brush>
  </inkml:definitions>
  <inkml:trace contextRef="#ctx0" brushRef="#br0">1 40 16783 0 0,'32'4'3826'0'0,"24"-1"758"0"0,-44-2-4581 0 0,1-2 1 0 0,0 0 0 0 0,-1-1-1 0 0,2 0-3 0 0,-4-2 9 0 0,-5 3 2 0 0,1 1-1 0 0,-1-3 1 0 0,-1 1-1 0 0,1 1 1 0 0,0-1-1 0 0,5-3-10 0 0,-9 5-111 0 0,-1-1 1 0 0,0 0-1 0 0,2 1 0 0 0,-2-1 0 0 0,1-1 1 0 0,-1 2-1 0 0,2-2 0 0 0,-2 1 0 0 0,1 0 1 0 0,-1 0-1 0 0,1 0 0 0 0,-1-1 0 0 0,0 1 1 0 0,1 0-1 0 0,-1-1 111 0 0,1-5-1843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05"/>
    </inkml:context>
    <inkml:brush xml:id="br0">
      <inkml:brushProperty name="width" value="0.05" units="cm"/>
      <inkml:brushProperty name="height" value="0.05" units="cm"/>
      <inkml:brushProperty name="color" value="#FFFFFF"/>
    </inkml:brush>
  </inkml:definitions>
  <inkml:trace contextRef="#ctx0" brushRef="#br0">1 1 19351 0 0,'10'17'2188'0'0,"3"-1"-242"0"0,11 14-1946 0 0,5 6 962 0 0,-15-19-593 0 0,54 63 2182 0 0,19 30-2551 0 0,-70-83 230 0 0,1-3 0 0 0,3-1 1 0 0,-2 0-1 0 0,3-2 0 0 0,13 10-230 0 0,-20-16 113 0 0,-12-11-84 0 0,-1-2 0 0 0,-1 0 0 0 0,2 0 0 0 0,-1 0 0 0 0,1 1 0 0 0,0-3 0 0 0,2 5-29 0 0,-5-5-2 0 0,0 0 1 0 0,0-1-1 0 0,0 1 1 0 0,0 0-1 0 0,0 0 1 0 0,0 0-1 0 0,0 0 1 0 0,0 0-1 0 0,0 0 1 0 0,0 0-1 0 0,0 0 1 0 0,0 0-1 0 0,0 0 1 0 0,0 0-1 0 0,0 0 1 0 0,0 0-1 0 0,0 0 1 0 0,0 0-1 0 0,0 0 1 0 0,0 0-1 0 0,0 0 1 0 0,0 0-1 0 0,0 0 1 0 0,0 0-1 0 0,0 0 1 0 0,0 0-1 0 0,0 0 1 0 0,0 0-1 0 0,0 0 1 0 0,0 0-1 0 0,0 0 1 0 0,0 0-1 0 0,0-1 1 0 0,0 1-1 0 0,0 0 1 0 0,0 0-1 0 0,0 0 1 0 0,1 0-1 0 0,-1 0 1 0 0,0 0-1 0 0,0 0 1 0 0,0 0-1 0 0,0 0 1 0 0,0 0-1 0 0,0 0 1 0 0,0 0-1 0 0,0 0 1 0 0,0 0-1 0 0,0 0 0 0 0,0 0 1 0 0,0 0-1 0 0,0 0 1 0 0,0 0-1 0 0,0 0 1 0 0,0 0-1 0 0,0 0 1 0 0,0 0-1 0 0,0 0 1 0 0,0 0-1 0 0,0 0 1 0 0,0 0-1 0 0,0 0 1 0 0,0 0-1 0 0,0 0 1 0 0,0 0 1 0 0,-3-6-1217 0 0,-6-6-6023 0 0,1 1-1479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06"/>
    </inkml:context>
    <inkml:brush xml:id="br0">
      <inkml:brushProperty name="width" value="0.05" units="cm"/>
      <inkml:brushProperty name="height" value="0.05" units="cm"/>
      <inkml:brushProperty name="color" value="#FFFFFF"/>
    </inkml:brush>
  </inkml:definitions>
  <inkml:trace contextRef="#ctx0" brushRef="#br0">1 198 7368 0 0,'0'0'568'0'0,"0"0"-46"0"0,7-2 5880 0 0,-6-2-5656 0 0,2 4 1 0 0,2-4-1 0 0,-4 2 1 0 0,2-1-1 0 0,0 0 1 0 0,-1 0 0 0 0,1 1-1 0 0,-1-2 1 0 0,0-2-747 0 0,6-7 416 0 0,5-15-416 0 0,-8 20 299 0 0,10-34-40 0 0,-11 34-516 0 0,-2 2 0 0 0,1 0 0 0 0,-2-3 0 0 0,1 3 0 0 0,-1-5 257 0 0,3-2-4986 0 0,-1-1-2008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07"/>
    </inkml:context>
    <inkml:brush xml:id="br0">
      <inkml:brushProperty name="width" value="0.05" units="cm"/>
      <inkml:brushProperty name="height" value="0.05" units="cm"/>
      <inkml:brushProperty name="color" value="#FFFFFF"/>
    </inkml:brush>
  </inkml:definitions>
  <inkml:trace contextRef="#ctx0" brushRef="#br0">9 295 456 0 0,'-6'-5'2167'0'0,"4"4"9580"0"0,6 4-2831 0 0,-1 0-11784 0 0,22 11 4400 0 0,-19-8-1202 0 0,1-2 0 0 0,1 1 1 0 0,3 0-331 0 0,34 13 949 0 0,16 5 128 0 0,-52-18-970 0 0,-2-2-1 0 0,1 0 1 0 0,1-1-1 0 0,-1 0 1 0 0,1 0-1 0 0,0-2 1 0 0,-1 2-1 0 0,1-2 1 0 0,-1 0 0 0 0,3-2-107 0 0,-10 2 40 0 0,0 0 1 0 0,1 0-1 0 0,-1 0 1 0 0,0 0-1 0 0,0 0 1 0 0,2-2-1 0 0,-3 2 1 0 0,0-1-1 0 0,2 1 1 0 0,1-1-1 0 0,-3 0 1 0 0,1 0-1 0 0,0 1 1 0 0,0-1-1 0 0,0-1 1 0 0,0 1-1 0 0,0 0 1 0 0,0 0-1 0 0,0 0 1 0 0,0-1-1 0 0,0 0 1 0 0,-1 2-1 0 0,2-2-40 0 0,-2 0 54 0 0,0 0 1 0 0,1-1-1 0 0,0 1 0 0 0,-1 1 1 0 0,0-2-1 0 0,0 1 0 0 0,0-2 0 0 0,0 4 1 0 0,0-2-1 0 0,0-1 0 0 0,0 1 1 0 0,0-1-1 0 0,-1 1 0 0 0,0 0 1 0 0,1 1-1 0 0,0-3 0 0 0,-1 3-54 0 0,-3-10 223 0 0,-1-1 0 0 0,0 2 0 0 0,0 0 0 0 0,0-1 1 0 0,-1 1-224 0 0,-32-48 730 0 0,32 49-653 0 0,-6-7 166 0 0,1 3 1 0 0,-2-2-1 0 0,1 2 1 0 0,-2 1-1 0 0,2-1 1 0 0,-15-8-244 0 0,11 9 451 0 0,-13-11-451 0 0,11 6-68 0 0,15 14-263 0 0,0 1 0 0 0,1-1-1 0 0,0 1 1 0 0,-1 0 0 0 0,3-1 0 0 0,-3 0 0 0 0,1 1 0 0 0,-1-1 0 0 0,2-3 331 0 0,1 6-190 0 0,0 0 0 0 0,0 0 0 0 0,1 0 0 0 0,-1-2 1 0 0,0 1-1 0 0,0 1 0 0 0,0 0 0 0 0,0-1 0 0 0,0 1 0 0 0,0-1 1 0 0,0 1-1 0 0,2 0 0 0 0,-2 0 0 0 0,1 0 0 0 0,-1-1 0 0 0,0 1 0 0 0,0 0 1 0 0,0 0-1 0 0,0 0 0 0 0,0 0 0 0 0,0-1 0 0 0,2 1 190 0 0,1-4-1891 0 0,1 2-524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08"/>
    </inkml:context>
    <inkml:brush xml:id="br0">
      <inkml:brushProperty name="width" value="0.05" units="cm"/>
      <inkml:brushProperty name="height" value="0.05" units="cm"/>
      <inkml:brushProperty name="color" value="#FFFFFF"/>
    </inkml:brush>
  </inkml:definitions>
  <inkml:trace contextRef="#ctx0" brushRef="#br0">13 4 15144 0 0,'0'0'1165'0'0,"0"0"-760"0"0,-2 2-136 0 0,2-1-1 0 0,-3 1 1 0 0,3 0 0 0 0,-1 0-1 0 0,1 0 1 0 0,-1 2 0 0 0,-1-4-1 0 0,2 3 1 0 0,-1-1 0 0 0,0 1-1 0 0,1-1 1 0 0,0 1 0 0 0,-1 1-269 0 0,1 6 1276 0 0,-1 0 0 0 0,2 9-1276 0 0,-1-4 523 0 0,0-6-475 0 0,1 0 0 0 0,-1 0 1 0 0,2-1-1 0 0,0 1 0 0 0,-1-1 1 0 0,2 1-49 0 0,1 8 393 0 0,2-1 1 0 0,4 10-394 0 0,-8-22 93 0 0,1 2 0 0 0,-1-1 0 0 0,1-1 0 0 0,1 1 0 0 0,-1 0-1 0 0,0-2 1 0 0,1 2-93 0 0,6 4 251 0 0,0 1 0 0 0,1 1-251 0 0,-8-11 3 0 0,-2 2 1 0 0,2 0-1 0 0,-1-1 0 0 0,1 2 0 0 0,0-3 0 0 0,-1 2 1 0 0,0-2-1 0 0,1 1 0 0 0,-1 0 0 0 0,1 0-3 0 0,-2-1 1 0 0,0 0 1 0 0,1 0-1 0 0,-1 0 0 0 0,-1 0 0 0 0,2 0 0 0 0,-1 0 0 0 0,0-1 0 0 0,0 1 1 0 0,-1 0-1 0 0,2 0 0 0 0,-1-1 0 0 0,0 1 0 0 0,0-1 0 0 0,0 1 0 0 0,-1 0 1 0 0,2-2-1 0 0,-1 2 0 0 0,-1 0 0 0 0,0-2 0 0 0,2 1 0 0 0,-2 0 0 0 0,1 1 0 0 0,-1-1 1 0 0,2 0-1 0 0,-2-1 0 0 0,0 2 0 0 0,0 0 0 0 0,2-2-1 0 0,-2-1 0 0 0,2-1 0 0 0,-2 2 0 0 0,1-2 0 0 0,0 2 0 0 0,0-2 0 0 0,-1 0 0 0 0,0 1 0 0 0,0-1 0 0 0,0 1 0 0 0,0 0 0 0 0,0-1 0 0 0,0 1 0 0 0,0 0 0 0 0,-1 0 0 0 0,0-1 0 0 0,0 2 0 0 0,0-2 0 0 0,-2-8 0 0 0,-2-1 0 0 0,2 2 0 0 0,-2 1 0 0 0,-1-2 0 0 0,-2-1 0 0 0,-1-2 0 0 0,0 0 0 0 0,-7-7 0 0 0,6 8 0 0 0,-21-23 0 0 0,26 28 0 0 0,4 7 0 0 0,-2-2 0 0 0,1 4 0 0 0,0-4 0 0 0,0 2 0 0 0,0 0 0 0 0,-2-3 0 0 0,-1-1 0 0 0,4 5 0 0 0,1 0 0 0 0,0-1 0 0 0,-1 2 0 0 0,0 0 0 0 0,0 0 0 0 0,1 0 0 0 0,-2-2 0 0 0,2 1 0 0 0,-1 0 0 0 0,8 5 0 0 0,-4 0 0 0 0,-1-3 0 0 0,1 1 0 0 0,1 0 0 0 0,-1 0 0 0 0,2 0 0 0 0,12 5 0 0 0,18 11 0 0 0,-17-10 0 0 0,0 2 0 0 0,3-1 0 0 0,5 1 0 0 0,-20-5 0 0 0,1-3 0 0 0,-1 2 0 0 0,1-4 0 0 0,4 4 0 0 0,-11-4-23 0 0,3 0 37 0 0,-3 1 0 0 0,2-1 0 0 0,-1 0 0 0 0,1 0 0 0 0,-1 0 0 0 0,1 0 0 0 0,-1 0 0 0 0,2 0-14 0 0,-3-1-80 0 0,1 1 1 0 0,0 0 0 0 0,0-1 0 0 0,-1 1-1 0 0,1-1 1 0 0,0-1 0 0 0,-1 2 0 0 0,1 0-1 0 0,0 0 1 0 0,-1 0 0 0 0,1-2 0 0 0,-1 1 0 0 0,1 1-1 0 0,-1-2 1 0 0,0 2 0 0 0,0-1 0 0 0,2 1 79 0 0,-1-2-192 0 0,-1 2 47 0 0,0-2 0 0 0,0 1-1 0 0,0 1 1 0 0,0 0 0 0 0,0-1-1 0 0,0 1 1 0 0,0-1 0 0 0,0 0 0 0 0,0 1-1 0 0,2-1 1 0 0,-2-1 0 0 0,0 2-1 0 0,0 0 1 0 0,0-1 0 0 0,0 1 0 0 0,0-1-1 0 0,0 0 1 0 0,0 1 0 0 0,-2-1 145 0 0,1-9-1534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09"/>
    </inkml:context>
    <inkml:brush xml:id="br0">
      <inkml:brushProperty name="width" value="0.05" units="cm"/>
      <inkml:brushProperty name="height" value="0.05" units="cm"/>
      <inkml:brushProperty name="color" value="#FFFFFF"/>
    </inkml:brush>
  </inkml:definitions>
  <inkml:trace contextRef="#ctx0" brushRef="#br0">24 18 19351 0 0,'-2'-1'158'0'0,"0"0"0"0"0,0 0 0 0 0,1 0 0 0 0,-1 1 0 0 0,1-3 0 0 0,-1 1 0 0 0,-1 2-158 0 0,-5-8 982 0 0,8 8-726 0 0,2 1-104 0 0,-1-1 0 0 0,1 1 0 0 0,-1-1 0 0 0,1 0 0 0 0,-2 2 0 0 0,3-2 0 0 0,-3 3 0 0 0,2-2-152 0 0,89 101 1539 0 0,-78-89-1089 0 0,0-2 1 0 0,0 2-451 0 0,11 8 200 0 0,99 105 1699 0 0,-79-84-1731 0 0,-31-30-171 0 0,-8-9 3 0 0,-2 0 0 0 0,2 0 0 0 0,-1-1 0 0 0,2 2 0 0 0,1-1 0 0 0,-7-3-49 0 0,0 0 0 0 0,1 0 0 0 0,-1 0-1 0 0,1 0 1 0 0,-1 0 0 0 0,1 0 0 0 0,-1 0-1 0 0,1 0 1 0 0,-1 0 0 0 0,0 0 0 0 0,0 0 0 0 0,1 0-1 0 0,-1 0 1 0 0,0-1 0 0 0,0 1 0 0 0,1 0 0 0 0,0-1-1 0 0,-1 1 1 0 0,0 0 0 0 0,0 0 0 0 0,1 0-1 0 0,-1 0 1 0 0,0 0 0 0 0,0-1 0 0 0,1 1 0 0 0,-1 0-1 0 0,0 0 1 0 0,0-2 0 0 0,0 1 0 0 0,1 1 0 0 0,-1 0-1 0 0,0-1 1 0 0,0 1 0 0 0,0 0 49 0 0,0-7-1903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10"/>
    </inkml:context>
    <inkml:brush xml:id="br0">
      <inkml:brushProperty name="width" value="0.05" units="cm"/>
      <inkml:brushProperty name="height" value="0.05" units="cm"/>
      <inkml:brushProperty name="color" value="#FFFFFF"/>
    </inkml:brush>
  </inkml:definitions>
  <inkml:trace contextRef="#ctx0" brushRef="#br0">14 238 10944 0 0,'-3'-3'443'0'0,"3"1"1"0"0,-3-1 0 0 0,3 1 0 0 0,-1 0 0 0 0,-1-1 0 0 0,1 1-1 0 0,-1 0 1 0 0,2-2-444 0 0,-1 4 185 0 0,1 0 0 0 0,0 0 0 0 0,0 0 0 0 0,0 0 0 0 0,0 0 0 0 0,0 0 0 0 0,0 0-1 0 0,0 0 1 0 0,0-2 0 0 0,0 2 0 0 0,0 0 0 0 0,-1-1 0 0 0,1 1 0 0 0,0 0 0 0 0,0 0 0 0 0,0 0 0 0 0,0 0-1 0 0,0 0 1 0 0,0 0 0 0 0,0-1 0 0 0,1 1 0 0 0,-1 0 0 0 0,0-1 0 0 0,0 1 0 0 0,0 0-185 0 0,3 0 2675 0 0,6 7-1510 0 0,13 14-706 0 0,-14-13-243 0 0,-1-1-1 0 0,2 1-215 0 0,50 36 1388 0 0,-47-36-1046 0 0,-1-2-1 0 0,10 5-341 0 0,9 6-45 0 0,-25-15 20 0 0,0 1 0 0 0,-2 0 0 0 0,2-1 0 0 0,5 1 25 0 0,-8-3 66 0 0,-1 1-1 0 0,0-1 1 0 0,2 0-1 0 0,-1 0 1 0 0,-1 0-1 0 0,1 0 1 0 0,0 0-1 0 0,0 0 1 0 0,-1 0-1 0 0,2-1 0 0 0,-2 1 1 0 0,1-1-1 0 0,0 1 1 0 0,1-1-66 0 0,-3 0 8 0 0,0 1-1 0 0,0-2 1 0 0,2 2 0 0 0,-1 0-1 0 0,-1 0 1 0 0,0 0 0 0 0,0-1 0 0 0,0 0-1 0 0,0 1 1 0 0,0 0 0 0 0,2-1-1 0 0,-2 1 1 0 0,0-1 0 0 0,0-1 0 0 0,0 2-1 0 0,0 0 1 0 0,0 0 0 0 0,0-2 0 0 0,0 2-1 0 0,0 0 1 0 0,0 0 0 0 0,0 0-1 0 0,0-2 1 0 0,0 1 0 0 0,0 1 0 0 0,0 0-1 0 0,0-1 1 0 0,0 0-8 0 0,0-3 38 0 0,0 1 1 0 0,0 0-1 0 0,-2 0 1 0 0,1-2-39 0 0,-1-3 51 0 0,-1-4-31 0 0,-1 2 1 0 0,0-1-1 0 0,0 0 0 0 0,0 0 0 0 0,-1 0 0 0 0,-1 1 0 0 0,1 0 0 0 0,-5-5-20 0 0,-9-8-274 0 0,2 0 1 0 0,-16-13 273 0 0,16 17-336 0 0,2 0 1 0 0,1 0 0 0 0,-8-12 335 0 0,11 19-91 0 0,10 10 92 0 0,-1-1 0 0 0,0 3 0 0 0,1-3 0 0 0,-1 2 0 0 0,0-3-1 0 0,1 4 1 0 0,-1-3 0 0 0,0-2-1 0 0,-1-5 292 0 0,3 9-312 0 0,1 1-1 0 0,1 0 1 0 0,-2 0-1 0 0,1 0 1 0 0,0 0 0 0 0,1 0-1 0 0,-1 0 1 0 0,-1 0-1 0 0,2 1 21 0 0,15 6 158 0 0,-1 1 0 0 0,0 1 0 0 0,0 2 0 0 0,6 6-158 0 0,40 31 456 0 0,-47-33 98 0 0,16 15-554 0 0,-15-13 486 0 0,9 7-486 0 0,-17-16 81 0 0,-7-7-79 0 0,-1 0 0 0 0,2 1 0 0 0,-1-2 0 0 0,0 3 0 0 0,-1-3 0 0 0,2 1 0 0 0,-1-1 0 0 0,-1 2 0 0 0,2-2 0 0 0,-1 1 0 0 0,1-1 0 0 0,0 2-2 0 0,-1-2-594 0 0,-1-4-229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11"/>
    </inkml:context>
    <inkml:brush xml:id="br0">
      <inkml:brushProperty name="width" value="0.05" units="cm"/>
      <inkml:brushProperty name="height" value="0.05" units="cm"/>
      <inkml:brushProperty name="color" value="#FFFFFF"/>
    </inkml:brush>
  </inkml:definitions>
  <inkml:trace contextRef="#ctx0" brushRef="#br0">44 237 13824 0 0,'0'0'1061'0'0,"0"0"-518"0"0,0 0-286 0 0,0 0 0 0 0,0 0 0 0 0,0 0 0 0 0,0 0 0 0 0,0 2 0 0 0,1-2 0 0 0,-1 0 0 0 0,0 0 0 0 0,0 2 0 0 0,0-1 0 0 0,1-1 0 0 0,-1 0 0 0 0,1 0-257 0 0,-1 0 149 0 0,1 1 1 0 0,0-1-1 0 0,-1 0 0 0 0,1 0 1 0 0,0 0-1 0 0,0 0 1 0 0,-1 0-1 0 0,2 0 1 0 0,-2 0-1 0 0,1 0 0 0 0,0 0 1 0 0,-1 0-1 0 0,0 0 1 0 0,2 0-1 0 0,-1 0 1 0 0,-1 0-1 0 0,0-1 0 0 0,2 1 1 0 0,-2 0-1 0 0,0 0 1 0 0,0 0-1 0 0,1-1 1 0 0,1-1-1 0 0,-2 2 0 0 0,1 0 1 0 0,-1-2-1 0 0,1 2 1 0 0,-1 0-1 0 0,0 0 1 0 0,1-2-150 0 0,2-1 293 0 0,0-2 0 0 0,-1 0 0 0 0,1 2 0 0 0,-1-5-293 0 0,1 6 227 0 0,-1-6-61 0 0,1 0 0 0 0,-2 1 0 0 0,1-3 0 0 0,-1 2-1 0 0,1 1 1 0 0,-1-1 0 0 0,0-5-166 0 0,-1 12 50 0 0,1-13 203 0 0,1-1 0 0 0,-2 0-253 0 0,0 10 49 0 0,0 0 0 0 0,-1-1 0 0 0,0 2 0 0 0,0-1 0 0 0,0 0 0 0 0,0 0 0 0 0,-1-2-49 0 0,1 2 50 0 0,0 1-1 0 0,-1 2 0 0 0,2-2 1 0 0,-3-1-1 0 0,1 3 0 0 0,2-2 1 0 0,-3 1-1 0 0,1 0 0 0 0,0 1 1 0 0,-1-2-1 0 0,0 0-49 0 0,2 3 14 0 0,0-1 1 0 0,-1 2-1 0 0,2-1 0 0 0,-1 1 1 0 0,0-1-1 0 0,1-1 0 0 0,-3 2 1 0 0,3-2-1 0 0,-2 2 0 0 0,2 0 1 0 0,-1 0-1 0 0,-1-1 0 0 0,1 1 1 0 0,0 0-1 0 0,-1 0 0 0 0,1-1 1 0 0,-1 1-1 0 0,2 0 0 0 0,-2 0 1 0 0,1 0-1 0 0,0 1 0 0 0,-1-1 1 0 0,1 0-1 0 0,0 0 0 0 0,0 1 1 0 0,-1-1-1 0 0,1 0 0 0 0,1 0 1 0 0,-2 2-1 0 0,1-2 0 0 0,-1 2 1 0 0,2-1-1 0 0,-2 0-14 0 0,0 1 17 0 0,1 1-1 0 0,-1-2 1 0 0,0 2-1 0 0,0-1 1 0 0,1 1-1 0 0,-1-1 1 0 0,1 1-1 0 0,0 1-16 0 0,-2 3 25 0 0,1-1-1 0 0,-1 0 0 0 0,1 4-24 0 0,0-5 7 0 0,1 1 0 0 0,0 1 0 0 0,0-1 0 0 0,1 0-1 0 0,-1 0 1 0 0,1 0 0 0 0,1 1 0 0 0,-1-1 0 0 0,1 1-1 0 0,0-1 1 0 0,1 6-7 0 0,1 4 15 0 0,2-4 40 0 0,-2 2 1 0 0,1 0-1 0 0,6 12-55 0 0,-5-17 70 0 0,-3-1 0 0 0,3 0-1 0 0,0 0 1 0 0,0-1 0 0 0,1 1-1 0 0,-2-1 1 0 0,2-1-1 0 0,1 1 1 0 0,4 3-70 0 0,-6-5 58 0 0,0-2 1 0 0,1 1-1 0 0,-1-1 1 0 0,1 0-1 0 0,0 0 0 0 0,0-1 1 0 0,0 1-1 0 0,0-1 0 0 0,0-2 1 0 0,-1 1-1 0 0,2 1 0 0 0,-2-2 1 0 0,2 0-1 0 0,-1 0 1 0 0,5-2-59 0 0,-6 2 26 0 0,-1-1 0 0 0,1 0 0 0 0,0 0 0 0 0,0-2 1 0 0,-1 3-1 0 0,0-4 0 0 0,0 2 0 0 0,0-1 1 0 0,1 0-1 0 0,-1 0 0 0 0,-1 0 0 0 0,2-2 1 0 0,-2 2-1 0 0,1 0 0 0 0,-1-2 0 0 0,0 1 0 0 0,0 0 1 0 0,0 0-1 0 0,0-1 0 0 0,1-3-26 0 0,13-28-105 0 0,-7 13-102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12"/>
    </inkml:context>
    <inkml:brush xml:id="br0">
      <inkml:brushProperty name="width" value="0.05" units="cm"/>
      <inkml:brushProperty name="height" value="0.05" units="cm"/>
      <inkml:brushProperty name="color" value="#FFFFFF"/>
    </inkml:brush>
  </inkml:definitions>
  <inkml:trace contextRef="#ctx0" brushRef="#br0">29 32 7368 0 0,'-20'-22'1729'0'0,"13"13"3328"0"0,6 9-72 0 0,2 2-3713 0 0,4 6-730 0 0,8 5 806 0 0,0-2 0 0 0,10 7-1348 0 0,12 9 652 0 0,6 5-46 0 0,-24-18 10 0 0,16 12-616 0 0,64 70 1512 0 0,-36-41-948 0 0,-22-21-84 0 0,-38-34-333 0 0,-1 0-57 0 0,-3-1-201 0 0,-2 0-1 0 0,2-2 0 0 0,-2 3 0 0 0,-3-2 112 0 0,-11-4-2656 0 0,8-2-3616 0 0,0 3-1893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76"/>
    </inkml:context>
    <inkml:brush xml:id="br0">
      <inkml:brushProperty name="width" value="0.05" units="cm"/>
      <inkml:brushProperty name="height" value="0.05" units="cm"/>
      <inkml:brushProperty name="color" value="#00A0D7"/>
    </inkml:brush>
  </inkml:definitions>
  <inkml:trace contextRef="#ctx0" brushRef="#br0">10 4055 17967 0 0,'-2'-7'560'0'0,"0"0"-1"0"0,0 0 0 0 0,1 0 1 0 0,0 1-1 0 0,0-2 0 0 0,1 0 1 0 0,-1 1-1 0 0,1-4-559 0 0,3-49 330 0 0,7-49-330 0 0,-1-7 1091 0 0,0 39-324 0 0,-5 28-127 0 0,3-3-640 0 0,3-24 371 0 0,-3-14-239 0 0,9-83-12 0 0,-11 116 3 0 0,0-18-123 0 0,0-9 61 0 0,9-146 150 0 0,-3 40 47 0 0,7-112 19 0 0,0 5-266 0 0,-4-52 200 0 0,14-63 786 0 0,-10 163-828 0 0,-9 133 67 0 0,0-14 180 0 0,7-99 119 0 0,-11 139-442 0 0,1-116 95 0 0,-5 189-172 0 0,-1 12-6 0 0,0 1 0 0 0,1-1-1 0 0,-1 1 1 0 0,-1-1 0 0 0,1 0 0 0 0,-1-2-10 0 0,1-6 65 0 0,-2 0 1 0 0,1-1-1 0 0,1 1 1 0 0,3-10-66 0 0,-3-14-2890 0 0,0 37 1947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13"/>
    </inkml:context>
    <inkml:brush xml:id="br0">
      <inkml:brushProperty name="width" value="0.05" units="cm"/>
      <inkml:brushProperty name="height" value="0.05" units="cm"/>
      <inkml:brushProperty name="color" value="#FFFFFF"/>
    </inkml:brush>
  </inkml:definitions>
  <inkml:trace contextRef="#ctx0" brushRef="#br0">32 238 8752 0 0,'-4'-4'398'0'0,"1"0"0"0"0,1 1 0 0 0,-1-1 0 0 0,1 0 0 0 0,0 0 0 0 0,-1 0 0 0 0,1-1 0 0 0,1 2 0 0 0,-1-3 0 0 0,1 1 0 0 0,-1 2 0 0 0,1-3 0 0 0,-1 2 1 0 0,2 0-1 0 0,-1-2 0 0 0,1 1 0 0 0,0 1 0 0 0,-1-2 0 0 0,2 2 0 0 0,-1 0 0 0 0,1-5-398 0 0,-1 3 558 0 0,1-1 0 0 0,0 0 0 0 0,1 1 0 0 0,-1-1 0 0 0,2 0 0 0 0,-2 1 0 0 0,1 0 0 0 0,1 1 0 0 0,0-3-558 0 0,0 4-4 0 0,0 0 1 0 0,0 0-1 0 0,0-1 0 0 0,1 0 1 0 0,-2 2-1 0 0,5-4 4 0 0,-2 2 101 0 0,0 2 1 0 0,-1-1-1 0 0,0 0 0 0 0,1 0 0 0 0,1 2 0 0 0,-1-1 0 0 0,0 2 0 0 0,0-2 0 0 0,0 1 0 0 0,2 1 0 0 0,0-2-101 0 0,8 1 48 0 0,1 1 0 0 0,1 0 0 0 0,-2 1 0 0 0,12 1-48 0 0,-16 0 9 0 0,-2 1 1 0 0,1 2-1 0 0,0-1 0 0 0,1 1 0 0 0,-2 0 0 0 0,1 1 0 0 0,4 3-9 0 0,1 2 267 0 0,-3-2 0 0 0,2 4 0 0 0,-2-1-1 0 0,1 0 1 0 0,-1 1 0 0 0,0 2 0 0 0,-2 0 0 0 0,1 0-1 0 0,-2-1 1 0 0,1 4 0 0 0,7 14-267 0 0,-12-19 175 0 0,2-1-1 0 0,-2 2 1 0 0,-2 0 0 0 0,1-1-1 0 0,1 5-174 0 0,0 3 163 0 0,-1 0 1 0 0,-1-2-1 0 0,0 1 0 0 0,-1 16-163 0 0,-2-19 218 0 0,0-7-53 0 0,0 1 0 0 0,-1 0 0 0 0,1 0 0 0 0,-1 1 0 0 0,-1 0-165 0 0,-1 6 109 0 0,-2 0 1 0 0,0 1-1 0 0,-1 1-109 0 0,0 0 59 0 0,1-7-26 0 0,0-2 0 0 0,-2 5-33 0 0,3-4 14 0 0,1-6 5 0 0,1 0-1 0 0,-1-1 1 0 0,0 1-1 0 0,-2 1-18 0 0,0 2 39 0 0,-1 5 33 0 0,6-13-81 0 0,-2 0-1 0 0,2 0 1 0 0,0 0 0 0 0,0 2-1 0 0,0-2 1 0 0,-1 0-1 0 0,1 0 1 0 0,0 2-1 0 0,-2-2 1 0 0,2 1-1 0 0,0-1 1 0 0,0 0 0 0 0,-1 0-1 0 0,0 0 1 0 0,1 0 9 0 0,-1 0-111 0 0,1 0-134 0 0,0 0-561 0 0,0 0 723 0 0,0 0 0 0 0,0 1 0 0 0,0-1 0 0 0,0 0 0 0 0,0 0 0 0 0,1 0 0 0 0,-1 0 0 0 0,0 0 0 0 0,0 0 0 0 0,0 0 0 0 0,0 0 0 0 0,0 0 0 0 0,0 0 0 0 0,0 0 0 0 0,0 0 0 0 0,0 0 0 0 0,0 0 0 0 0,0 0 0 0 0,0 0 0 0 0,1 0 0 0 0,-1-1 0 0 0,0 1 0 0 0,0 0 0 0 0,0 0 0 0 0,0 0 0 0 0,0 0 0 0 0,1 0 0 0 0,-1 0 0 0 0,0 0 0 0 0,0 0 0 0 0,0 0 0 0 0,0 0 0 0 0,0 0 0 0 0,0 0 0 0 0,0 0 0 0 0,0 0 0 0 0,0 0 0 0 0,0 0 83 0 0,2-5-6331 0 0,-1-4-1804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14"/>
    </inkml:context>
    <inkml:brush xml:id="br0">
      <inkml:brushProperty name="width" value="0.05" units="cm"/>
      <inkml:brushProperty name="height" value="0.05" units="cm"/>
      <inkml:brushProperty name="color" value="#FFFFFF"/>
    </inkml:brush>
  </inkml:definitions>
  <inkml:trace contextRef="#ctx0" brushRef="#br0">33 57 10136 0 0,'0'-1'62'0'0,"-1"0"1243"0"0,-1-5 2333 0 0,0 14-1137 0 0,1-5-2118 0 0,0 0 0 0 0,1 0 0 0 0,0-1 1 0 0,0 1-1 0 0,0 0 0 0 0,0 1 0 0 0,0-2 0 0 0,1 1 0 0 0,0 0 0 0 0,-1 0 0 0 0,1-1 0 0 0,0 2-383 0 0,2 9 580 0 0,2-2 0 0 0,-1 1 1 0 0,3 1-581 0 0,4 10 682 0 0,-6-11-513 0 0,1-1 1 0 0,-1-1-1 0 0,3 1 1 0 0,-2-2 0 0 0,1 0-1 0 0,1 0 1 0 0,1 2-170 0 0,-6-8 50 0 0,0 0 1 0 0,0-1 0 0 0,0 0 0 0 0,0 0-1 0 0,0 0 1 0 0,0-2 0 0 0,0 3-1 0 0,0-2 1 0 0,0 0 0 0 0,1-1 0 0 0,0 3-1 0 0,-1-3 1 0 0,0 0 0 0 0,1 1 0 0 0,-1-1-1 0 0,1 0 1 0 0,-1 0 0 0 0,2-1-51 0 0,-5 1 13 0 0,3-2 1 0 0,-1 1 0 0 0,-2 1-1 0 0,3-1 1 0 0,-2 1 0 0 0,0-1-1 0 0,1 0 1 0 0,0-1 0 0 0,-1 2-1 0 0,1-2 1 0 0,-1 2 0 0 0,0-2-1 0 0,1 0 1 0 0,-1 1-1 0 0,0 0 1 0 0,0-2 0 0 0,-1 2-1 0 0,3-1-13 0 0,-1-2 27 0 0,-2 1 0 0 0,3-1-1 0 0,-3 2 1 0 0,2-2 0 0 0,-1 0-1 0 0,0 1 1 0 0,-1-1 0 0 0,2 0-1 0 0,-2-2-26 0 0,1-2 42 0 0,-1 0-1 0 0,0-1 1 0 0,0 0 0 0 0,0 1-1 0 0,-1 1 1 0 0,0-3 0 0 0,-1 2-1 0 0,1 1 1 0 0,-1-1 0 0 0,-1 0-1 0 0,1 1 1 0 0,-1-1 0 0 0,0 1-1 0 0,0-1 1 0 0,-1 0 0 0 0,-1 2-1 0 0,1-1 1 0 0,-1 1 0 0 0,2-1-1 0 0,-3 1 1 0 0,1 0 0 0 0,0 1-1 0 0,0-1 1 0 0,-1 2 0 0 0,0-1-1 0 0,-1 0 1 0 0,2 2 0 0 0,-2 0-1 0 0,-1-2-41 0 0,4 4-3 0 0,-1-2 1 0 0,1 1-1 0 0,0 2 0 0 0,0-1 1 0 0,0 1-1 0 0,-1-1 0 0 0,1 1 0 0 0,-1 0 1 0 0,1 0-1 0 0,-1 1 0 0 0,1-1 1 0 0,-1 1-1 0 0,0 1 3 0 0,3-2-56 0 0,-2 2 1 0 0,1-1 0 0 0,1 0-1 0 0,-1 1 1 0 0,0 1-1 0 0,1-3 1 0 0,-2 3 0 0 0,2 0-1 0 0,-1-3 1 0 0,1 3-1 0 0,-1-1 1 0 0,1 1 0 0 0,0 0-1 0 0,1 0 1 0 0,-1 0-1 0 0,-1 0 1 0 0,2 0 0 0 0,-1-1-1 0 0,0 3 56 0 0,2-2-126 0 0,-1-2-1 0 0,1 0 0 0 0,-1 1 1 0 0,1 1-1 0 0,0-2 1 0 0,-1 0-1 0 0,1 1 1 0 0,0 0-1 0 0,0 0 0 0 0,0-2 1 0 0,0 3-1 0 0,0-2 127 0 0,1 0-159 0 0,-1 0 0 0 0,0-1 0 0 0,0 2 0 0 0,0-1-1 0 0,0-1 1 0 0,1 1 0 0 0,-1-1 0 0 0,1 1 0 0 0,-1 0 0 0 0,0-1-1 0 0,0 1 1 0 0,0 1 0 0 0,1-2 0 0 0,-1 0 0 0 0,1 0-1 0 0,0 0 1 0 0,-1 2 0 0 0,1-2 0 0 0,-1 0 0 0 0,1 1 0 0 0,-1-1-1 0 0,0 0 1 0 0,0 1 0 0 0,2-1 0 0 0,-1 1 0 0 0,-1-1 0 0 0,0 0-1 0 0,2 0 160 0 0,4 0-2656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15"/>
    </inkml:context>
    <inkml:brush xml:id="br0">
      <inkml:brushProperty name="width" value="0.05" units="cm"/>
      <inkml:brushProperty name="height" value="0.05" units="cm"/>
      <inkml:brushProperty name="color" value="#FFFFFF"/>
    </inkml:brush>
  </inkml:definitions>
  <inkml:trace contextRef="#ctx0" brushRef="#br0">26 21 8288 0 0,'-9'-13'1971'0'0,"4"6"2620"0"0,5 6-2684 0 0,-5 9 2506 0 0,3-7-4258 0 0,2 0 1 0 0,-1 2-1 0 0,0-3 1 0 0,1 2-1 0 0,0-1 0 0 0,-1 2 1 0 0,1-3-1 0 0,0 3 1 0 0,-1-2-1 0 0,1 0 0 0 0,0 0 1 0 0,0 1-1 0 0,0 1-155 0 0,2 21 1062 0 0,-2-19-825 0 0,2 6-101 0 0,0-1 1 0 0,0 0-1 0 0,1 0 1 0 0,-1 0-1 0 0,1 0 1 0 0,1 0-1 0 0,-1 0 1 0 0,2-1 0 0 0,-1 0-1 0 0,1 1 1 0 0,1-2-1 0 0,0 0 1 0 0,0-1-1 0 0,0 1 1 0 0,0-1-1 0 0,1 1 1 0 0,-1-2 0 0 0,2 0-1 0 0,0 0-136 0 0,-3-1 50 0 0,1-3 0 0 0,-1 1 0 0 0,0 0 0 0 0,0 0 0 0 0,1-1 0 0 0,-1 0 0 0 0,0 0 1 0 0,2-1-1 0 0,-1 1-50 0 0,-3-2 13 0 0,0 0 1 0 0,0 0 0 0 0,-1 0 0 0 0,1-1 0 0 0,1 1 0 0 0,-1-1 0 0 0,0 0 0 0 0,-2 1-1 0 0,4-2 1 0 0,-2 1 0 0 0,-2-1 0 0 0,2 1 0 0 0,0 0 0 0 0,0-2 0 0 0,-1 1-1 0 0,1-1 1 0 0,-2 1 0 0 0,2 2-14 0 0,0-5-6 0 0,0 2 0 0 0,-1 0 0 0 0,1-1 0 0 0,-1 1-1 0 0,0 1 1 0 0,0-3 0 0 0,1 2 0 0 0,-2-1 0 0 0,1 1 0 0 0,-1-3-1 0 0,-1 3 1 0 0,2-2 0 0 0,1 1 6 0 0,1-23-854 0 0,2 0-1 0 0,-2 2 0 0 0,-2-7 855 0 0,1 18-6190 0 0,-1-3-1967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16"/>
    </inkml:context>
    <inkml:brush xml:id="br0">
      <inkml:brushProperty name="width" value="0.05" units="cm"/>
      <inkml:brushProperty name="height" value="0.05" units="cm"/>
      <inkml:brushProperty name="color" value="#FFFFFF"/>
    </inkml:brush>
  </inkml:definitions>
  <inkml:trace contextRef="#ctx0" brushRef="#br0">1 154 14424 0 0,'0'3'282'0'0,"0"-2"0"0"0,1 0 1 0 0,-1 2-1 0 0,1-2 0 0 0,-1 1 0 0 0,0 0 1 0 0,1 0-1 0 0,0-2 0 0 0,0 3 1 0 0,0 0-1 0 0,0-3 0 0 0,-1 2 1 0 0,1-2-1 0 0,2 3-282 0 0,14 19 2290 0 0,-16-21-2205 0 0,7 6 530 0 0,0 1 0 0 0,0-1-1 0 0,0 0 1 0 0,1-1 0 0 0,0-1-1 0 0,3 2-614 0 0,-9-6 124 0 0,0 0 1 0 0,1 0-1 0 0,-2 1 0 0 0,2-2 0 0 0,-2 0 1 0 0,1 0-1 0 0,-1 0 0 0 0,1 0 0 0 0,1 0 1 0 0,-1 0-1 0 0,0 0 0 0 0,1-2-124 0 0,1 1 157 0 0,-1-1 0 0 0,1 1 0 0 0,0-2-1 0 0,0 1 1 0 0,0 0 0 0 0,2-2-157 0 0,-5 1 76 0 0,1 1-1 0 0,-1-2 0 0 0,0 2 1 0 0,1-2-1 0 0,-1 2 0 0 0,1-1 1 0 0,-2 0-1 0 0,0 0 0 0 0,1 0 1 0 0,0-1-1 0 0,-1 2 1 0 0,1-3-1 0 0,-1 2 0 0 0,0 0 1 0 0,0-2-1 0 0,0 1 0 0 0,0 1 1 0 0,0 0-1 0 0,-1-2-75 0 0,0 0 61 0 0,0 2-1 0 0,0-2 1 0 0,0 2 0 0 0,0-1-1 0 0,-1-1 1 0 0,1 1 0 0 0,-2 1-1 0 0,2-2 1 0 0,-2 1 0 0 0,1 0-1 0 0,0 1 1 0 0,-2-3-61 0 0,0-1 65 0 0,1 2 0 0 0,-3-1 0 0 0,2 0 0 0 0,-1 0 0 0 0,-1 1 0 0 0,1 0 0 0 0,-1-1-65 0 0,-3-2 88 0 0,-2-1 1 0 0,1 2-1 0 0,-4-2-88 0 0,12 8 6 0 0,-7-4 0 0 0,2 0 0 0 0,-2 1 0 0 0,1 0 0 0 0,-1 0 0 0 0,-3-1-6 0 0,0 2-124 0 0,-7-3-819 0 0,6 5-2572 0 0,7 1-5690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17"/>
    </inkml:context>
    <inkml:brush xml:id="br0">
      <inkml:brushProperty name="width" value="0.05" units="cm"/>
      <inkml:brushProperty name="height" value="0.05" units="cm"/>
      <inkml:brushProperty name="color" value="#FFFFFF"/>
    </inkml:brush>
  </inkml:definitions>
  <inkml:trace contextRef="#ctx0" brushRef="#br0">1 298 13328 0 0,'0'0'1026'0'0,"0"0"-590"0"0,0 0 4 0 0,0 0 68 0 0,1 0 18 0 0,1 6-139 0 0,0-1 1 0 0,1-2 0 0 0,0 0-1 0 0,-1 2 1 0 0,1-1 0 0 0,0-2 0 0 0,0 1-1 0 0,0 0 1 0 0,1 0 0 0 0,4 3-388 0 0,4 2 879 0 0,3 1 0 0 0,4 1-879 0 0,-7-3 483 0 0,27 10 540 0 0,-22-11-974 0 0,-13-4 341 0 0,-1-1-1 0 0,1 1 1 0 0,1-1-1 0 0,-1 0 1 0 0,4 0-390 0 0,-8-1 5 0 0,0 0-1 0 0,0 0 1 0 0,2 0 0 0 0,-2 0 0 0 0,0 0 0 0 0,0 0-1 0 0,0 0 1 0 0,0 0 0 0 0,0 0 0 0 0,0-1-1 0 0,0 1 1 0 0,0 0 0 0 0,0 0 0 0 0,0 0 0 0 0,0-1-1 0 0,0 1 1 0 0,0 0 0 0 0,0 0 0 0 0,0 0-1 0 0,0 0 1 0 0,0 0 0 0 0,0 0 0 0 0,0 0 0 0 0,0-1-1 0 0,0 1 1 0 0,0 0 0 0 0,0-2 0 0 0,0 2-1 0 0,0 0 1 0 0,0 0 0 0 0,0 0 0 0 0,0 0 0 0 0,0 0-1 0 0,0-1 1 0 0,0 1-5 0 0,0-5 64 0 0,0 2 122 0 0,-2 1 1 0 0,1-1-1 0 0,-1 0 1 0 0,1 0-1 0 0,-1 0 1 0 0,0 0-1 0 0,0 0 1 0 0,-1 1-187 0 0,-6-11 394 0 0,0 0-282 0 0,-1 1 0 0 0,0 1 1 0 0,-9-9-113 0 0,5 8-112 0 0,-41-44 382 0 0,45 46-250 0 0,8 8-30 0 0,-1 0 0 0 0,1 0 0 0 0,0 0 0 0 0,0-1-1 0 0,0 0 1 0 0,1 0 0 0 0,-2 0 0 0 0,1 0 0 0 0,2 0 10 0 0,-4-2-56 0 0,4 5 42 0 0,-1 0-1 0 0,1 0 1 0 0,0-2-1 0 0,-1 1 1 0 0,1 1-1 0 0,-1-1 0 0 0,1 1 1 0 0,0-1-1 0 0,-1 0 1 0 0,1 1-1 0 0,0-3 15 0 0,0 3-65 0 0,8-6-150 0 0,-1 6 149 0 0,2-2 1 0 0,-1 0-1 0 0,-1 1 0 0 0,2 1 0 0 0,-1 1 1 0 0,0 1-1 0 0,5 0 66 0 0,-1-2-25 0 0,0 3-6 0 0,2 0 1 0 0,8 3 30 0 0,-10-1 17 0 0,6 1 222 0 0,14 3 179 0 0,-12-6-748 0 0,-20-3 336 0 0,0 0 0 0 0,0 0 0 0 0,0 0 0 0 0,1 0 0 0 0,-1 0 0 0 0,0 0 0 0 0,0-1 0 0 0,1 1 1 0 0,-1 0-1 0 0,0 0 0 0 0,0 0 0 0 0,0 0 0 0 0,0 0 0 0 0,0 0 0 0 0,0 0 0 0 0,0 0 1 0 0,0 0-1 0 0,0 0 0 0 0,0 0 0 0 0,0 0 0 0 0,0 0 0 0 0,0 0 0 0 0,0 0 0 0 0,0-1 0 0 0,0 1 1 0 0,0 0-1 0 0,0 0 0 0 0,0 0 0 0 0,0-1 0 0 0,0 1 0 0 0,0 0 0 0 0,0 0 0 0 0,0 0 1 0 0,0 0-1 0 0,0 0 0 0 0,0 0 0 0 0,0 0 0 0 0,0 0 0 0 0,0-2 0 0 0,0 2 0 0 0,0 0-6 0 0,-1-7 171 0 0,-7-10 114 0 0,-38-48 198 0 0,24 27-388 0 0,6 9-73 0 0,-3-4-22 0 0,19 32-1 0 0,0 1 0 0 0,-2-1-1 0 0,1 0 1 0 0,1 0 0 0 0,0 1 0 0 0,0 0-1 0 0,0-2 1 0 0,0 1 0 0 0,0 0 0 0 0,0 1-1 0 0,0-1 1 0 0,0 0 0 0 0,0 1 0 0 0,-2-3 1 0 0,2 3-3 0 0,2 0 0 0 0,-2 0 0 0 0,0 0 1 0 0,0 0-1 0 0,0 0 0 0 0,0 0 0 0 0,0 0 1 0 0,0 0-1 0 0,0 0 0 0 0,0 0 0 0 0,0 0 1 0 0,0 0-1 0 0,0-2 0 0 0,0 2 0 0 0,0 0 1 0 0,0-1-1 0 0,0 1 0 0 0,0 0 1 0 0,0 0-1 0 0,0 0 0 0 0,0 0 0 0 0,1 0 1 0 0,-1 0-1 0 0,0 0 0 0 0,2 0 0 0 0,-2 0 1 0 0,0 0-1 0 0,0 0 0 0 0,0-1 3 0 0,1 1-18 0 0,1 0 0 0 0,0 0 0 0 0,0 0 0 0 0,0 0 0 0 0,-1 1 0 0 0,1-1 0 0 0,0 0 0 0 0,0 1 0 0 0,-2 1 0 0 0,3-2 18 0 0,4 3-58 0 0,0 1 1 0 0,5 4 57 0 0,10 6-27 0 0,2 0-21 0 0,-9-6 35 0 0,0 2 0 0 0,0-5 0 0 0,3 3 0 0 0,-2-4 0 0 0,4 4 13 0 0,-6-8-1146 0 0,-10 0-112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18"/>
    </inkml:context>
    <inkml:brush xml:id="br0">
      <inkml:brushProperty name="width" value="0.05" units="cm"/>
      <inkml:brushProperty name="height" value="0.05" units="cm"/>
      <inkml:brushProperty name="color" value="#FFFFFF"/>
    </inkml:brush>
  </inkml:definitions>
  <inkml:trace contextRef="#ctx0" brushRef="#br0">79 310 16615 0 0,'1'-4'507'0'0,"2"1"-1"0"0,-1-2 0 0 0,1 2 0 0 0,-1-1 1 0 0,0 0-1 0 0,-1-1 0 0 0,2-3-506 0 0,8-31 1942 0 0,-11 37-1820 0 0,5-17 930 0 0,-1-2 0 0 0,0-19-1052 0 0,-4 29 126 0 0,-1 1 0 0 0,1 0 0 0 0,0-1 0 0 0,-2 1-1 0 0,1-1 1 0 0,-2 3 0 0 0,2-3 0 0 0,-4 1-126 0 0,5 5 39 0 0,-3 2-1 0 0,3-2 1 0 0,-2 1 0 0 0,0 2-1 0 0,-1-2 1 0 0,1-1 0 0 0,-1 2-1 0 0,1 0 1 0 0,0 0 0 0 0,-1 0-1 0 0,1 1 1 0 0,-2-1 0 0 0,1 0-1 0 0,0 0 1 0 0,0 1 0 0 0,-3-2-39 0 0,6 4 43 0 0,-3 0 1 0 0,1 0 0 0 0,2-2 0 0 0,-3 2-1 0 0,2-1 1 0 0,0 1 0 0 0,-1 0 0 0 0,0-1 0 0 0,1 1-1 0 0,-2 0 1 0 0,2 0 0 0 0,-1 0 0 0 0,-1 1-1 0 0,3-1 1 0 0,-3 0 0 0 0,1 1 0 0 0,2 1 0 0 0,-3-2-1 0 0,2 0 1 0 0,0 0 0 0 0,-1 2 0 0 0,0-1-1 0 0,1 0 1 0 0,-1 0 0 0 0,1 0 0 0 0,-1 0-1 0 0,1 1 1 0 0,0 0 0 0 0,-1-1 0 0 0,2 0 0 0 0,0 1-1 0 0,-3 0 1 0 0,3-1 0 0 0,-2 1 0 0 0,2 1-1 0 0,-1 0-43 0 0,-1 0 11 0 0,1 0-1 0 0,0 0 0 0 0,0 0 1 0 0,0-1-1 0 0,-1 3 0 0 0,2-1 0 0 0,0-1 1 0 0,-1 0-1 0 0,1 1 0 0 0,0 0-10 0 0,-1 5-32 0 0,2 0 0 0 0,-1 0 0 0 0,1-1 0 0 0,0 1 0 0 0,1-1 0 0 0,0 1-1 0 0,-1-1 1 0 0,2 1 0 0 0,0-1 0 0 0,0 1 0 0 0,0-1 0 0 0,1-2 0 0 0,0 3 0 0 0,5 5 32 0 0,-5-8-9 0 0,2 1 0 0 0,-1 0 0 0 0,1 0 1 0 0,0-1-1 0 0,0-1 0 0 0,0 1 0 0 0,1-1 0 0 0,2 2 9 0 0,2 0 93 0 0,0-2 0 0 0,0 1-1 0 0,0-2 1 0 0,11 4-93 0 0,-17-8 15 0 0,-2 3-1 0 0,1-3 1 0 0,0 0 0 0 0,0 0-1 0 0,-1 1 1 0 0,1-1 0 0 0,0-1 0 0 0,4 1-15 0 0,-7 0-3 0 0,1 0 1 0 0,0-1 0 0 0,-1-1 0 0 0,1 2 0 0 0,-1 0 0 0 0,1-2 0 0 0,-1 1 0 0 0,0 1 0 0 0,1-2 0 0 0,0 2 0 0 0,-2-1 0 0 0,2-1-1 0 0,-1 0 1 0 0,1 1 0 0 0,-1 0 0 0 0,0-1 0 0 0,0 1 0 0 0,0-2 0 0 0,0 2 0 0 0,1-1 2 0 0,-1-2-301 0 0,1 0-1 0 0,-1-2 1 0 0,1 1 0 0 0,-1 1-1 0 0,0 0 1 0 0,0-2 0 0 0,0 1-1 0 0,-1 1 1 0 0,0-2 0 0 0,1 0-1 0 0,-1 1 1 0 0,-1-1 301 0 0,-1-8-1943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19"/>
    </inkml:context>
    <inkml:brush xml:id="br0">
      <inkml:brushProperty name="width" value="0.05" units="cm"/>
      <inkml:brushProperty name="height" value="0.05" units="cm"/>
      <inkml:brushProperty name="color" value="#FFFFFF"/>
    </inkml:brush>
  </inkml:definitions>
  <inkml:trace contextRef="#ctx0" brushRef="#br0">1 125 17503 0 0,'0'0'123'0'0,"0"3"-1"0"0,1-3 0 0 0,-1 0 0 0 0,0 2 1 0 0,0-2-1 0 0,1 2 0 0 0,-1-1 0 0 0,0 0 1 0 0,1-1-1 0 0,-1 0 0 0 0,1 2 0 0 0,0-2 1 0 0,0 2-1 0 0,-1-1 0 0 0,1 0 0 0 0,-1-1 1 0 0,1 1-123 0 0,14 9-143 0 0,-11-5 225 0 0,1-2-1 0 0,-2 1 0 0 0,2 1 1 0 0,-1 1-1 0 0,2 0-81 0 0,0 1 509 0 0,-1 0-1 0 0,6 3-508 0 0,5 5 651 0 0,-6-6-64 0 0,1 0-1 0 0,-1 1 1 0 0,2-2 0 0 0,-2-1-1 0 0,1 1-586 0 0,0-5 587 0 0,-9-2-520 0 0,0-1-1 0 0,0 1 1 0 0,1 1 0 0 0,-1-2-1 0 0,-1 0 1 0 0,0 3 0 0 0,2-2-1 0 0,0 1-66 0 0,0 2 0 0 0,-9-14 443 0 0,-1 4-26 0 0,0 0 1 0 0,2-2-1 0 0,-3 0-417 0 0,-4-6 353 0 0,-2-3-353 0 0,0 0 0 0 0,1-3 0 0 0,2 1 0 0 0,-6-9 0 0 0,12 19 0 0 0,-2 0 0 0 0,3-2 0 0 0,-1 0 0 0 0,0 1 0 0 0,2-1 0 0 0,-1 0 0 0 0,1-2 0 0 0,0 2 0 0 0,3 10 0 0 0,0 0 0 0 0,0-1 0 0 0,0 1 0 0 0,0 0 0 0 0,0 0 0 0 0,0 0 0 0 0,0-2 0 0 0,0 3 0 0 0,0-2 0 0 0,0 1 0 0 0,0 0 0 0 0,0 0 0 0 0,0 0 0 0 0,0-1 0 0 0,2 2 0 0 0,-1-2 0 0 0,-1 1 0 0 0,0 0 0 0 0,0 0 0 0 0,0 0 0 0 0,2 1 0 0 0,-2-3 0 0 0,0 3 0 0 0,3-2 0 0 0,-3 2 0 0 0,2-1 0 0 0,0-2 0 0 0,-1 3 0 0 0,1 0 0 0 0,0-2 0 0 0,-1 2 0 0 0,1 0 0 0 0,0-1 0 0 0,0 1 0 0 0,0 0 0 0 0,-1 0 0 0 0,1-1 0 0 0,1 1 0 0 0,-2 1 0 0 0,6-1 0 0 0,0 1 0 0 0,-1 1 0 0 0,1 1 0 0 0,-1-2 0 0 0,0 2 0 0 0,4 2 0 0 0,9 3 0 0 0,0-1 0 0 0,15 4 0 0 0,4 7 0 0 0,1-2 0 0 0,-9-5 0 0 0,-29-11-6 0 0,-1 0 0 0 0,0 0 0 0 0,0 0 0 0 0,1 0 1 0 0,-1-1-1 0 0,0 1 0 0 0,0 0 0 0 0,1 0 0 0 0,-1 0 0 0 0,0 0 0 0 0,0 0 0 0 0,0-1 0 0 0,0 1 0 0 0,0 0 0 0 0,0 0 0 0 0,0 0 0 0 0,2 0 1 0 0,-2 0-1 0 0,0-1 0 0 0,1 1 0 0 0,-1 0 0 0 0,0 0 0 0 0,0 0 0 0 0,0-2 0 0 0,0 2 0 0 0,0 0 0 0 0,0 0 0 0 0,0 0 0 0 0,0 0 1 0 0,0 0-1 0 0,0 0 0 0 0,0 0 0 0 0,0-2 0 0 0,0 1 6 0 0,0 1-256 0 0,0 0 0 0 0,0-1 0 0 0,0 0 1 0 0,0 0-1 0 0,0 1 0 0 0,0-1 0 0 0,-1-1 1 0 0,1 2-1 0 0,-2-1 0 0 0,2 0 0 0 0,0 1 0 0 0,0-1 1 0 0,-1 1 255 0 0,-2-5-2007 0 0,-2-4-6179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20"/>
    </inkml:context>
    <inkml:brush xml:id="br0">
      <inkml:brushProperty name="width" value="0.05" units="cm"/>
      <inkml:brushProperty name="height" value="0.05" units="cm"/>
      <inkml:brushProperty name="color" value="#FFFFFF"/>
    </inkml:brush>
  </inkml:definitions>
  <inkml:trace contextRef="#ctx0" brushRef="#br0">1 11 21191 0 0,'-1'-1'60'0'0,"1"1"-1"0"0,0 0 1 0 0,0-1-1 0 0,0 1 1 0 0,0 0-1 0 0,0 0 0 0 0,0-1 1 0 0,0 1-1 0 0,0 0 1 0 0,0-1-1 0 0,0 1 1 0 0,1 0-1 0 0,-1-1 0 0 0,0 1 1 0 0,0-2-1 0 0,0 2 1 0 0,0 0-1 0 0,0 0 1 0 0,0 0-1 0 0,1 0 0 0 0,-1 0 1 0 0,0 0-1 0 0,0 0 1 0 0,0 0-1 0 0,0 0 1 0 0,0-2-1 0 0,1 2 0 0 0,-1-1 1 0 0,1 1-1 0 0,-1 0 1 0 0,0 0-1 0 0,0 0 1 0 0,1 0-1 0 0,-1 0 1 0 0,1 0-1 0 0,-1 0 0 0 0,0-1 1 0 0,1 1-1 0 0,-1 0 1 0 0,0 0-1 0 0,0 0 1 0 0,0 0-1 0 0,1 0-59 0 0,2 1-29 0 0,-3-1-1 0 0,2 1 1 0 0,1 1-1 0 0,-2-2 1 0 0,1 0-1 0 0,2 3 30 0 0,-1-2 393 0 0,1 1-194 0 0,-2 1 0 0 0,1-1 0 0 0,2 2-1 0 0,-3-2 1 0 0,1 1 0 0 0,3 3-199 0 0,2 3 246 0 0,10 12-144 0 0,-1 1-1 0 0,1 1-101 0 0,25 33 893 0 0,-9-18-521 0 0,4 0 1 0 0,0-2-1 0 0,10 6-372 0 0,-42-38 238 0 0,0 0-1 0 0,1 0 1 0 0,0 0-1 0 0,1-2 1 0 0,-3 1-1 0 0,4-1-237 0 0,-8-2 15 0 0,1 2 10 0 0,0-2 0 0 0,0 1 0 0 0,-2-1 0 0 0,3 0 0 0 0,-1 0 0 0 0,1 0-1 0 0,-2 0 1 0 0,0-1 0 0 0,2 1 0 0 0,-2-2 0 0 0,2 2 0 0 0,-2-1 0 0 0,1 1 0 0 0,0-1 0 0 0,-1 0-1 0 0,0 0 1 0 0,2 0 0 0 0,-3 1 0 0 0,2-2 0 0 0,1 0 0 0 0,-3 0 0 0 0,2 2 0 0 0,-1-2 0 0 0,1 0 0 0 0,0-1-25 0 0,1-2 47 0 0,0 2 1 0 0,-1-3-1 0 0,2 2 1 0 0,-4-2-1 0 0,3 1 1 0 0,-1 1 0 0 0,0-2-1 0 0,0 2 1 0 0,1-7-48 0 0,-3 9 38 0 0,3-11-93 0 0,-1-1 1 0 0,0 1-1 0 0,-1-1 1 0 0,0-7 54 0 0,-1 16-880 0 0,0-3 0 0 0,0 3 0 0 0,0-2 0 0 0,-1 1 0 0 0,0-1 0 0 0,0 1 0 0 0,0 0 0 0 0,-1-3 0 0 0,-2-2 880 0 0,-2 5-2047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21"/>
    </inkml:context>
    <inkml:brush xml:id="br0">
      <inkml:brushProperty name="width" value="0.05" units="cm"/>
      <inkml:brushProperty name="height" value="0.05" units="cm"/>
      <inkml:brushProperty name="color" value="#FFFFFF"/>
    </inkml:brush>
  </inkml:definitions>
  <inkml:trace contextRef="#ctx0" brushRef="#br0">1 389 19351 0 0,'0'-4'365'0'0,"1"0"-1"0"0,-1 0 0 0 0,1 1 0 0 0,-1-1 0 0 0,2 0 1 0 0,0-2-365 0 0,2-7 378 0 0,-1-7 293 0 0,0 9-221 0 0,-1 1 0 0 0,0-1-1 0 0,4-6-449 0 0,36-104 2560 0 0,3 9-1808 0 0,-30 82-1253 0 0,-10 16 122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22"/>
    </inkml:context>
    <inkml:brush xml:id="br0">
      <inkml:brushProperty name="width" value="0.05" units="cm"/>
      <inkml:brushProperty name="height" value="0.05" units="cm"/>
      <inkml:brushProperty name="color" value="#FFFFFF"/>
    </inkml:brush>
  </inkml:definitions>
  <inkml:trace contextRef="#ctx0" brushRef="#br0">8 2 15664 0 0,'-4'-1'604'0'0,"4"1"-520"0"0,0 0 1 0 0,0 0 0 0 0,0 0-1 0 0,0 0 1 0 0,0 0 0 0 0,0 0-1 0 0,0 0 1 0 0,0 0 0 0 0,0 0-1 0 0,0 0 1 0 0,0 0 0 0 0,0 0-1 0 0,0 0 1 0 0,0 0 0 0 0,0 0-1 0 0,0-1 1 0 0,0 1 0 0 0,-1 0-1 0 0,1 0 1 0 0,0 0 0 0 0,0 0-1 0 0,0 0 1 0 0,0 0 0 0 0,0 0-1 0 0,-1 0 1 0 0,1 0 0 0 0,0 1-1 0 0,0-1 1 0 0,0 0 0 0 0,0 0-1 0 0,0 0 1 0 0,0 0 0 0 0,0 0-1 0 0,0 0 1 0 0,0 0 0 0 0,0 0-1 0 0,0 0 1 0 0,0 0-1 0 0,0 0 1 0 0,-1 0 0 0 0,1 0-1 0 0,0 0 1 0 0,0 0 0 0 0,0 0-1 0 0,0 0 1 0 0,0 0 0 0 0,0 0-1 0 0,0 1 1 0 0,0-1 0 0 0,0 0-1 0 0,0 0 1 0 0,0 0 0 0 0,0 0-1 0 0,0 0 1 0 0,0 0 0 0 0,0 0-1 0 0,0 0 1 0 0,0 0-85 0 0,0 2 106 0 0,0-2 1 0 0,1 2-1 0 0,-1-1 1 0 0,0 0-1 0 0,0-1 0 0 0,1 2 1 0 0,0-1-1 0 0,-1 1 0 0 0,0-2 1 0 0,1 1-1 0 0,-1 0 1 0 0,1 0-1 0 0,0-1 0 0 0,-1 3 1 0 0,1-3-1 0 0,0 0-106 0 0,14 14 818 0 0,-11-10-547 0 0,9 7 1158 0 0,11 6-1429 0 0,-12-9 480 0 0,0 1 0 0 0,4 5-480 0 0,61 58 1529 0 0,-26-28 123 0 0,-37-30-1721 0 0,-12-12-60 0 0,-3-2-89 0 0,-8-6-574 0 0,4 4-253 0 0,-5-6-6183 0 0,3 1-1406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77"/>
    </inkml:context>
    <inkml:brush xml:id="br0">
      <inkml:brushProperty name="width" value="0.05" units="cm"/>
      <inkml:brushProperty name="height" value="0.05" units="cm"/>
      <inkml:brushProperty name="color" value="#00A0D7"/>
    </inkml:brush>
  </inkml:definitions>
  <inkml:trace contextRef="#ctx0" brushRef="#br0">10 4055 17967 0 0,'-2'-7'560'0'0,"0"0"-1"0"0,0 0 0 0 0,1 0 1 0 0,0 1-1 0 0,0-2 0 0 0,1 0 1 0 0,-1 1-1 0 0,1-4-559 0 0,3-49 330 0 0,7-49-330 0 0,-1-7 1091 0 0,0 39-324 0 0,-5 28-127 0 0,3-3-640 0 0,3-24 371 0 0,-3-14-239 0 0,9-83-12 0 0,-11 116 3 0 0,0-18-123 0 0,0-9 61 0 0,9-146 150 0 0,-3 40 47 0 0,7-112 19 0 0,0 5-266 0 0,-4-52 200 0 0,14-63 786 0 0,-10 163-828 0 0,-9 133 67 0 0,0-14 180 0 0,7-99 119 0 0,-11 139-442 0 0,1-116 95 0 0,-5 189-172 0 0,-1 12-6 0 0,0 1 0 0 0,1-1-1 0 0,-1 1 1 0 0,-1-1 0 0 0,1 0 0 0 0,-1-2-10 0 0,1-6 65 0 0,-2 0 1 0 0,1-1-1 0 0,1 1 1 0 0,3-10-66 0 0,-3-14-2890 0 0,0 37 1947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23"/>
    </inkml:context>
    <inkml:brush xml:id="br0">
      <inkml:brushProperty name="width" value="0.05" units="cm"/>
      <inkml:brushProperty name="height" value="0.05" units="cm"/>
      <inkml:brushProperty name="color" value="#FFFFFF"/>
    </inkml:brush>
  </inkml:definitions>
  <inkml:trace contextRef="#ctx0" brushRef="#br0">3 593 10592 0 0,'-2'1'1986'0'0,"2"-2"2537"0"0,2-3-873 0 0,-2 0-4638 0 0,0 2 1286 0 0,0-2 1 0 0,0 1-1 0 0,1-1 0 0 0,0 2 0 0 0,1-2-298 0 0,0-11 681 0 0,-2 11-596 0 0,3-14 611 0 0,-1-2-1 0 0,3-4-695 0 0,6-25 694 0 0,-3 10 180 0 0,3-1-874 0 0,9-34 359 0 0,-9 28-45 0 0,2 0 0 0 0,17-37-314 0 0,-14 50-225 0 0,1 0 1 0 0,3-5 224 0 0,-16 35-1015 0 0,-2 2-304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24"/>
    </inkml:context>
    <inkml:brush xml:id="br0">
      <inkml:brushProperty name="width" value="0.05" units="cm"/>
      <inkml:brushProperty name="height" value="0.05" units="cm"/>
      <inkml:brushProperty name="color" value="#FFFFFF"/>
    </inkml:brush>
  </inkml:definitions>
  <inkml:trace contextRef="#ctx0" brushRef="#br0">1 450 6912 0 0,'0'0'528'0'0,"0"0"-342"0"0,0 0-1 0 0,0 1 1 0 0,0-1 0 0 0,1 0 0 0 0,-1 1 0 0 0,0-1-1 0 0,0 1 1 0 0,0-1 0 0 0,1 0 0 0 0,-1 2 0 0 0,1-2-1 0 0,-1 0 1 0 0,0 0 0 0 0,0 0-186 0 0,0 0 385 0 0,1 0 1 0 0,-1 0-1 0 0,1 0 0 0 0,-1 0 0 0 0,1 2 1 0 0,-1-2-1 0 0,1 0 0 0 0,-1 0 0 0 0,0 0 1 0 0,1-2-1 0 0,-1 2 0 0 0,0 0 0 0 0,0 0 1 0 0,0 0-1 0 0,2 0 0 0 0,-1 0 0 0 0,-1 0 1 0 0,0 0-1 0 0,0 0-385 0 0,8-8 2991 0 0,5-12-1568 0 0,-13 17-1056 0 0,17-33 2029 0 0,8-19-2396 0 0,-8 11 443 0 0,9-26-1 0 0,-15 39-310 0 0,1-6-132 0 0,5-16-124 0 0,-4 14-1740 0 0,-2-1 1864 0 0,-7 21-1936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25"/>
    </inkml:context>
    <inkml:brush xml:id="br0">
      <inkml:brushProperty name="width" value="0.05" units="cm"/>
      <inkml:brushProperty name="height" value="0.05" units="cm"/>
      <inkml:brushProperty name="color" value="#FFFFFF"/>
    </inkml:brush>
  </inkml:definitions>
  <inkml:trace contextRef="#ctx0" brushRef="#br0">1 134 15576 0 0,'3'1'1617'0'0,"10"6"-280"0"0,-11-5-1164 0 0,-1-2 0 0 0,1 0 0 0 0,0 2-1 0 0,-1-1 1 0 0,1 0 0 0 0,0 1 0 0 0,-1-2 0 0 0,0 2-173 0 0,9 5 653 0 0,1 0-42 0 0,-3-2 32 0 0,1 1-1 0 0,2 2-642 0 0,31 18 1417 0 0,-27-14-399 0 0,7 3-1018 0 0,-4-4 397 0 0,-2-3-113 0 0,-15-7-271 0 0,0 0-1 0 0,0-1 1 0 0,0 0 0 0 0,0 2 0 0 0,0-2-1 0 0,0 0 1 0 0,0 0 0 0 0,1 0-1 0 0,-2 0 1 0 0,1 0 0 0 0,1 0 0 0 0,-2 0-1 0 0,3 0-12 0 0,-3 0 1 0 0,0 0 1 0 0,0 0-1 0 0,0 0 0 0 0,0 0 0 0 0,0-2 0 0 0,0 2 1 0 0,0 0-1 0 0,0 0 0 0 0,0 0 0 0 0,0 0 0 0 0,0-1 0 0 0,0 1 1 0 0,0-1-1 0 0,0 1 0 0 0,0 0 0 0 0,0 0 0 0 0,0 0 1 0 0,0 0-1 0 0,0 0 0 0 0,0 0 0 0 0,0 0 0 0 0,0-1 0 0 0,-2 1 1 0 0,2 0-1 0 0,0 0 0 0 0,0-1 0 0 0,0 1 0 0 0,0 0 1 0 0,0 0-1 0 0,0 0 0 0 0,0 0 0 0 0,-1 0-1 0 0,1-3 89 0 0,-2-1 85 0 0,1-1 1 0 0,-1 0-1 0 0,-1 1 1 0 0,1 0-1 0 0,-1 0 1 0 0,-3-5-175 0 0,-20-22 220 0 0,3 1-179 0 0,-2 0 17 0 0,17 20-79 0 0,-1 0-1 0 0,2-2 0 0 0,-2-2 22 0 0,-4-5-54 0 0,8 11 7 0 0,-1-2 0 0 0,-4-8 47 0 0,10 18 0 0 0,-1-2-13 0 0,1 1 1 0 0,-2-1-1 0 0,2 0 1 0 0,-1 0 0 0 0,0 1-1 0 0,1 0 1 0 0,0-4 12 0 0,0 5-2 0 0,0 0 0 0 0,0 0-1 0 0,0 0 1 0 0,0 0 0 0 0,0-1 0 0 0,0 1 0 0 0,0 0 0 0 0,0-1 0 0 0,0 1-1 0 0,0-2 1 0 0,0 2 0 0 0,0 0 0 0 0,0 0 0 0 0,0 0 0 0 0,1 0 0 0 0,-1-2 0 0 0,0 2-1 0 0,1 0 1 0 0,-1 0 0 0 0,0 0 0 0 0,0 0 0 0 0,0 0 0 0 0,1-1 0 0 0,-1 1-1 0 0,1 0 1 0 0,-1 0 0 0 0,0 0 0 0 0,0 0 0 0 0,1 0 0 0 0,-1-1 0 0 0,0 1-1 0 0,0 0 1 0 0,0 0 0 0 0,1 0 0 0 0,-1 0 0 0 0,1 0 0 0 0,-1 0 0 0 0,0 0 0 0 0,1 0-1 0 0,-1 0 1 0 0,1 0 0 0 0,-1 0 0 0 0,0 0 0 0 0,0 0 2 0 0,15 1 35 0 0,-3 0-1 0 0,2 3 1 0 0,12 3-35 0 0,-18-6 53 0 0,1 2 95 0 0,0 1 0 0 0,4 2-148 0 0,8 3 248 0 0,17 8 200 0 0,-9 0-64 0 0,-3-3-101 0 0,-23-11-230 0 0,-1-3-234 0 0,-4 0-1030 0 0,0-3-437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26"/>
    </inkml:context>
    <inkml:brush xml:id="br0">
      <inkml:brushProperty name="width" value="0.05" units="cm"/>
      <inkml:brushProperty name="height" value="0.05" units="cm"/>
      <inkml:brushProperty name="color" value="#FFFFFF"/>
    </inkml:brush>
  </inkml:definitions>
  <inkml:trace contextRef="#ctx0" brushRef="#br0">1 176 17247 0 0,'1'0'415'0'0,"1"-2"0"0"0,-1-1 0 0 0,1 0 0 0 0,-1 0 0 0 0,0 2 0 0 0,-1-5-415 0 0,5-3 1364 0 0,14-32 2486 0 0,-2 0-2242 0 0,-14 33-1443 0 0,0-1-1 0 0,0 1 0 0 0,0-1-164 0 0,1-13-7459 0 0,-4 11-942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27"/>
    </inkml:context>
    <inkml:brush xml:id="br0">
      <inkml:brushProperty name="width" value="0.05" units="cm"/>
      <inkml:brushProperty name="height" value="0.05" units="cm"/>
      <inkml:brushProperty name="color" value="#FFFFFF"/>
    </inkml:brush>
  </inkml:definitions>
  <inkml:trace contextRef="#ctx0" brushRef="#br0">80 329 16495 0 0,'0'0'1275'0'0,"0"3"-660"0"0,0 0-372 0 0,3 0 0 0 0,-1 1 0 0 0,-2-2 1 0 0,3 1-1 0 0,-2-1 0 0 0,2 2 0 0 0,-1-2 1 0 0,1 3-244 0 0,20 16 990 0 0,-1-1-210 0 0,0 3-171 0 0,-1 0 0 0 0,3-2 1 0 0,6 2-610 0 0,-21-16 37 0 0,-7-5-25 0 0,1 0 0 0 0,-3 0 0 0 0,3 0 0 0 0,-1-1 0 0 0,1 1 0 0 0,-1-1 0 0 0,1 0 0 0 0,0 1 0 0 0,0-1 0 0 0,0-1 0 0 0,-1 1-12 0 0,-1-1 309 0 0,-1 0-17 0 0,-54-59 584 0 0,19 21-196 0 0,20 21-801 0 0,1 3 1 0 0,-3-1-1 0 0,-5-3 121 0 0,2 2-77 0 0,1-1 0 0 0,-2-3 77 0 0,2 2 38 0 0,12 11-118 0 0,1 0 1 0 0,0 1 0 0 0,0-1 0 0 0,0 0 0 0 0,-3-8 79 0 0,8 15-4 0 0,1 0 0 0 0,0 0 0 0 0,0-1 1 0 0,0 1-1 0 0,0 0 0 0 0,0 0 0 0 0,0 0 1 0 0,0 0-1 0 0,0-1 0 0 0,0 1 1 0 0,-1 0-1 0 0,1 0 0 0 0,0 0 0 0 0,0-2 1 0 0,0 2-1 0 0,0 0 0 0 0,0-1 0 0 0,0 1 1 0 0,0 0-1 0 0,0 0 0 0 0,0 0 1 0 0,0-1-1 0 0,0 1 0 0 0,1 0 0 0 0,-1 0 1 0 0,0 0-1 0 0,0 0 0 0 0,0 0 0 0 0,0 0 1 0 0,0 0-1 0 0,0-1 0 0 0,0 1 1 0 0,0 0-1 0 0,0-1 0 0 0,1 1 0 0 0,-1 0 1 0 0,0 0-1 0 0,1 0 0 0 0,-1 0 0 0 0,0 0 1 0 0,0 0-1 0 0,0 0 0 0 0,0-1 1 0 0,0 1-1 0 0,0 0 0 0 0,0 0 0 0 0,1 0 1 0 0,-1 0-1 0 0,0 0 4 0 0,1-2-11 0 0,0 2 0 0 0,0 0 0 0 0,0 0-1 0 0,-1 0 1 0 0,3 0 0 0 0,-3 0 0 0 0,0 0 0 0 0,2 0 0 0 0,1 0 11 0 0,84 22 253 0 0,-30-4-498 0 0,-17-5 362 0 0,4 3 51 0 0,-23-7-16 0 0,8 1-152 0 0,-18-6 0 0 0,-7-4 0 0 0,0 3 0 0 0,-1-2 0 0 0,1 0 0 0 0,1-1 0 0 0,-4 0 0 0 0,-1 0 0 0 0,0 0 0 0 0,0 0 0 0 0,0 0 0 0 0,2 0 0 0 0,-2 0 0 0 0,0 0 0 0 0,0 0 0 0 0,0 0 0 0 0,0 0 0 0 0,0 0 0 0 0,0 0 0 0 0,0 0 0 0 0,0 0 0 0 0,0 0 0 0 0,0 0 0 0 0,0 0 0 0 0,0 0 0 0 0,0 0 0 0 0,0 0 0 0 0,0 0 0 0 0,1 0 0 0 0,-1 0 0 0 0,0 0 0 0 0,0-1 0 0 0,0 1 0 0 0,0 0 0 0 0,0 0 0 0 0,0 0 0 0 0,0-1 0 0 0,0 1 0 0 0,0 0 0 0 0,0 0 0 0 0,0 0 0 0 0,0-2 40 0 0,0 1 0 0 0,-1 1 0 0 0,1 0-1 0 0,0-1 1 0 0,0 1 0 0 0,0-1 0 0 0,-2 0 0 0 0,1 1-1 0 0,1-1 1 0 0,0-1 0 0 0,0 2 0 0 0,0 0 0 0 0,0 0-1 0 0,-2 0 1 0 0,2 0 0 0 0,-1-2 0 0 0,-1 1 0 0 0,2 1-40 0 0,-7-7 371 0 0,3 3-168 0 0,-1-2 0 0 0,0 1 0 0 0,-1-1-203 0 0,-12-13 207 0 0,13 13-165 0 0,0 2 0 0 0,1-1 1 0 0,-4-1-43 0 0,-13-12 1 0 0,1-2-1 0 0,-2 1 0 0 0,-7-8 0 0 0,-58-53 0 0 0,74 69 0 0 0,6 4 0 0 0,-1 1 0 0 0,2-1 0 0 0,-3-3 0 0 0,4 5 0 0 0,4 3 0 0 0,-1 1 0 0 0,2 0 0 0 0,-1 0 0 0 0,0 1 0 0 0,0-1 0 0 0,0-1 0 0 0,1 2 0 0 0,-1-3 0 0 0,0 2 0 0 0,1 0 0 0 0,-1 0 0 0 0,1-1 0 0 0,0 1 0 0 0,0 0 0 0 0,0-1 0 0 0,-2 1 0 0 0,2-1 0 0 0,0 2 0 0 0,0 0 0 0 0,0 0 0 0 0,2 0 0 0 0,-2 0 0 0 0,0 0 0 0 0,0-2 0 0 0,0 2 0 0 0,0 0 0 0 0,0-1 0 0 0,0 1-1 0 0,0 0 1 0 0,0 0 0 0 0,0 0 0 0 0,1 0 0 0 0,-1 0 0 0 0,0 0 0 0 0,0-1 0 0 0,1 1 0 0 0,-1 0 0 0 0,0 0 0 0 0,0 0 0 0 0,1 0 0 0 0,-1 0 0 0 0,0 0 0 0 0,0 0 0 0 0,1 0-1 0 0,-1 0 1 0 0,0 0 0 0 0,0 0 0 0 0,12 0-173 0 0,-7 1-25 0 0,2-1-70 0 0,0 1 0 0 0,-2 1-1 0 0,3-2 1 0 0,-2 3 0 0 0,4 0 268 0 0,6 2 197 0 0,9 4 582 0 0,1 0-1 0 0,20 14-778 0 0,-29-14 0 0 0,-3-3 0 0 0,-2 2 0 0 0,0 0 0 0 0,17 10 0 0 0,19 16 0 0 0,-20-14-201 0 0,-28-18 99 0 0,1-2 0 0 0,0 0 0 0 0,0 1-1 0 0,-1-1 1 0 0,2 0 0 0 0,-2 1 0 0 0,1-1 0 0 0,0 1 0 0 0,0-1 102 0 0,4 0-7024 0 0,-5 0-1351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28"/>
    </inkml:context>
    <inkml:brush xml:id="br0">
      <inkml:brushProperty name="width" value="0.05" units="cm"/>
      <inkml:brushProperty name="height" value="0.05" units="cm"/>
      <inkml:brushProperty name="color" value="#FFFFFF"/>
    </inkml:brush>
  </inkml:definitions>
  <inkml:trace contextRef="#ctx0" brushRef="#br0">81 266 17479 0 0,'3'-5'379'0'0,"2"1"-1"0"0,-4-1 0 0 0,2-1 1 0 0,0 2-1 0 0,0-3-378 0 0,2-5 470 0 0,-4 12-331 0 0,-1-3 0 0 0,0 1 0 0 0,2 1 0 0 0,-1-1 0 0 0,-1-1 0 0 0,0 1 0 0 0,0-1-139 0 0,2-7 552 0 0,1 3-273 0 0,-3 0 0 0 0,2 1 0 0 0,-2 1 0 0 0,2-2 0 0 0,-2 1 0 0 0,0-1 1 0 0,0 1-280 0 0,0-14 199 0 0,-4-13-199 0 0,4 27 0 0 0,-2 2 0 0 0,1-2 0 0 0,-1 1 0 0 0,1 1 0 0 0,-3-4 0 0 0,2-1 0 0 0,-1 6 127 0 0,1 0 0 0 0,-1-2 0 0 0,1 2-1 0 0,0-1 1 0 0,-1-1 0 0 0,1 3 0 0 0,-3-2-127 0 0,3 2 43 0 0,0 2 93 0 0,0-3 0 0 0,0 1 0 0 0,-1 1 0 0 0,1-2 0 0 0,-1 2 0 0 0,0 0-1 0 0,2 1 1 0 0,-2-1-136 0 0,-8-5 30 0 0,10 6-28 0 0,0 0 1 0 0,-1 0-1 0 0,2-1 0 0 0,-2 1 0 0 0,1 0 0 0 0,-1 0 0 0 0,2 0 0 0 0,-1 0 1 0 0,-1 0-1 0 0,1 0 0 0 0,0 1 0 0 0,-1-1 0 0 0,2 0 0 0 0,-2 1 0 0 0,1 1 1 0 0,0-2-1 0 0,0 0 0 0 0,-1 0 0 0 0,1 0 0 0 0,1 2 0 0 0,-1-1 1 0 0,0 0-1 0 0,-1-1 0 0 0,2 1 0 0 0,0 0-2 0 0,-3 2 82 0 0,1-2-1 0 0,2 1 1 0 0,-1-1-1 0 0,-1 1 1 0 0,1 0-1 0 0,1 0 1 0 0,-1-1-1 0 0,-1 2 1 0 0,2-1-1 0 0,-2 0 1 0 0,2 0-1 0 0,0 1 1 0 0,-1-1 0 0 0,1-1-1 0 0,-1 2 1 0 0,1-1-1 0 0,0 1-81 0 0,0 3 45 0 0,1 0 1 0 0,-1 0-1 0 0,1-1 0 0 0,0 1 1 0 0,0 0-1 0 0,1-1 0 0 0,-1 0 1 0 0,2 1-1 0 0,-2-2 0 0 0,1 2 0 0 0,1-1 1 0 0,0 0-1 0 0,-1 0 0 0 0,2 0 1 0 0,0 0-46 0 0,4 7-58 0 0,2-2 1 0 0,-1 0-1 0 0,1 1 1 0 0,0-2-1 0 0,4 2 58 0 0,-8-8-28 0 0,0 2 0 0 0,1-1 0 0 0,-2-1 0 0 0,2 0 0 0 0,0 0 0 0 0,-1-1 0 0 0,5 1 28 0 0,-1 0 81 0 0,3-1 0 0 0,-2-1 0 0 0,1 0 0 0 0,0 1-81 0 0,-9-4 0 0 0,-1 2 1 0 0,1-1-1 0 0,0 1 0 0 0,0 0 0 0 0,0-1 0 0 0,-1 1 0 0 0,0-2 1 0 0,1 2-1 0 0,-1-3 0 0 0,1 3 0 0 0,-2-2 0 0 0,2 0 0 0 0,-1 1 1 0 0,1 0-1 0 0,-1-3 0 0 0,-1 3-88 0 0,0 0 0 0 0,0-1 0 0 0,-1 0 1 0 0,1 1-1 0 0,0 0 0 0 0,-1-1 0 0 0,0 1 0 0 0,0-1 1 0 0,3-1 87 0 0,-1-5-509 0 0,-2 6 293 0 0,1 0-1 0 0,1-1 1 0 0,-2 1-1 0 0,0-1 1 0 0,0 3 0 0 0,0-5 216 0 0,1-1-684 0 0,2-6-910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29"/>
    </inkml:context>
    <inkml:brush xml:id="br0">
      <inkml:brushProperty name="width" value="0.05" units="cm"/>
      <inkml:brushProperty name="height" value="0.05" units="cm"/>
      <inkml:brushProperty name="color" value="#FFFFFF"/>
    </inkml:brush>
  </inkml:definitions>
  <inkml:trace contextRef="#ctx0" brushRef="#br0">1 267 17479 0 0,'0'0'1346'0'0,"0"6"-21"0"0,2-1-965 0 0,-2-5 1 0 0,1 3-1 0 0,1-1 0 0 0,0 1 1 0 0,-2 0-1 0 0,3-2 0 0 0,-1 1 1 0 0,-2 1-1 0 0,3-1-360 0 0,4 6 725 0 0,2 2-432 0 0,-1-1 0 0 0,1-1 0 0 0,1 1-1 0 0,-1-1 1 0 0,2-2 0 0 0,6 6-293 0 0,-6-4 143 0 0,2-2-1 0 0,0 0 0 0 0,-1-2 1 0 0,5 3-143 0 0,-16-7 20 0 0,0 0 1 0 0,0 0 0 0 0,0 0 0 0 0,0 0 0 0 0,1 0-1 0 0,-2 0 1 0 0,1 0 0 0 0,0 0 0 0 0,0 0 0 0 0,0-1-1 0 0,0 1 1 0 0,0-2 0 0 0,0 2 0 0 0,-1 0-21 0 0,0 0 8 0 0,0 0 1 0 0,0 0 0 0 0,0 0-1 0 0,0 0 1 0 0,2 0 0 0 0,-2 0-1 0 0,0 0 1 0 0,1 0 0 0 0,-1-2-1 0 0,0 2 1 0 0,0 0 0 0 0,0 0-1 0 0,0 0 1 0 0,0 0 0 0 0,0-1-1 0 0,0 1 1 0 0,0 0 0 0 0,0 0-1 0 0,0 0 1 0 0,0-1 0 0 0,0 1-1 0 0,0-1-8 0 0,0 1 13 0 0,0 0-1 0 0,0 0 1 0 0,0-1-1 0 0,0 1 1 0 0,0-2-1 0 0,0 2 1 0 0,0 0-1 0 0,0 0 1 0 0,0 0-1 0 0,-1 0 1 0 0,1-2-1 0 0,0 2 1 0 0,-2 0-1 0 0,2 0 1 0 0,0-1-1 0 0,0 1 1 0 0,0 0-1 0 0,0 0-12 0 0,-5-7 109 0 0,-14-13 166 0 0,-34-25-187 0 0,39 32-485 0 0,-1 0 1 0 0,1 0-1 0 0,2-2 0 0 0,0 0 0 0 0,-9-13 397 0 0,20 25-1 0 0,-1 2 0 0 0,2-1 0 0 0,-1 0 0 0 0,0 0 1 0 0,0 0-1 0 0,0 1 0 0 0,0-1 0 0 0,1-1 0 0 0,0 1 0 0 0,-1-1 0 0 0,0 3 0 0 0,1-3 0 0 0,0 1 0 0 0,0 0 0 0 0,-1-2 0 0 0,1 3 0 0 0,1-2 1 0 0,-1 3 0 0 0,0-2 0 0 0,0 2 0 0 0,0 0 0 0 0,0 0 0 0 0,0 0 0 0 0,0 0 0 0 0,0 0 0 0 0,0 0 0 0 0,1-2 0 0 0,-1 2 0 0 0,0-1 0 0 0,1 1 0 0 0,-1 0 0 0 0,0 0 0 0 0,0 0 0 0 0,0 0 0 0 0,0 0 0 0 0,0-1 0 0 0,1 1 0 0 0,-1 0 0 0 0,0 0 0 0 0,0-2 0 0 0,1 2 0 0 0,-1 0 0 0 0,1 0 0 0 0,-1 0 0 0 0,0 0 0 0 0,0 0 0 0 0,1 0 0 0 0,-1 0 0 0 0,0 0 0 0 0,1 0 0 0 0,-1 0 0 0 0,0 0 0 0 0,14 0 0 0 0,-9 0 0 0 0,0 2 69 0 0,1-1-1 0 0,0-1 1 0 0,-1 3 0 0 0,1-3-1 0 0,0 2 1 0 0,1 2-69 0 0,14 5 420 0 0,18 5 50 0 0,-15-6-300 0 0,5 1-170 0 0,9 6 264 0 0,-25-13-15 0 0,-13-2-248 0 0,0 0-1 0 0,0 0 1 0 0,0 0-1 0 0,0 0 1 0 0,1 0-1 0 0,-1 0 1 0 0,0 0-1 0 0,0 0 0 0 0,0 0 1 0 0,0 0-1 0 0,0 0 1 0 0,0 0-1 0 0,1 0 1 0 0,-1 0-1 0 0,0 0 0 0 0,0 0 1 0 0,0 0-1 0 0,0 0 1 0 0,0 0-1 0 0,0 0 1 0 0,1 0-1 0 0,-1 0 1 0 0,0 0-1 0 0,0 0 0 0 0,0 0 1 0 0,0 0-1 0 0,1 0 1 0 0,-1 0-1 0 0,0-2 1 0 0,0 2-1 0 0,0 0 0 0 0,0 0 1 0 0,0-1-1 0 0,0 1 1 0 0,0 0-1 0 0,0 0 1 0 0,0 0-1 0 0,0 0 0 0 0,0 0 1 0 0,0-1-1 0 0,0 1 1 0 0,0 0-1 0 0,-2-5-4 0 0,2 5 4 0 0,0 0 0 0 0,-1-6 0 0 0,0 3 0 0 0,-2-2 0 0 0,1 2 0 0 0,-1-2 0 0 0,2 1 0 0 0,-2 1 0 0 0,-2-5 0 0 0,-2-1 0 0 0,-7-8 0 0 0,-1-2 0 0 0,-10-8 0 0 0,16 18 0 0 0,0-1 0 0 0,1 0 0 0 0,-6-10 0 0 0,-1-3 0 0 0,13 20 0 0 0,1 1 0 0 0,0 2 0 0 0,-1-2 0 0 0,1 0 0 0 0,0 1 0 0 0,0-2 0 0 0,0 2 0 0 0,1-1 0 0 0,-1-2 0 0 0,1 4 0 0 0,0-3 0 0 0,-2 1 0 0 0,1-1 0 0 0,1 3 0 0 0,0-3 0 0 0,0 0 0 0 0,0-1 0 0 0,0 3 0 0 0,0 1 0 0 0,0 0 0 0 0,0 0 0 0 0,0-1 0 0 0,0 1 0 0 0,0 0 0 0 0,1-1 0 0 0,-1-1 0 0 0,0 2 0 0 0,2 0 0 0 0,-2 0 0 0 0,0 0 0 0 0,0-2 0 0 0,0 2 0 0 0,0 0 0 0 0,0 0 0 0 0,0 0 0 0 0,1 0 0 0 0,-1-1 0 0 0,0 1 0 0 0,1 0 0 0 0,-1 0 0 0 0,1 0 0 0 0,-1 0 0 0 0,1-1 0 0 0,-1 1 0 0 0,0 0 0 0 0,0 0 0 0 0,1 0 0 0 0,0 0 0 0 0,-1 0 0 0 0,0 0 0 0 0,1 0 0 0 0,-1 0 0 0 0,1 0 0 0 0,16 1 0 0 0,-16 0 0 0 0,9-1 0 0 0,0 2 0 0 0,0 2 0 0 0,0-2 0 0 0,-1 2 0 0 0,4 1 0 0 0,8 6 454 0 0,-12-7 256 0 0,2 1 1 0 0,7 6-711 0 0,5 4 198 0 0,-18-13-468 0 0,2 1 0 0 0,-2 0 1 0 0,1 3-1 0 0,0-3 0 0 0,3 7 270 0 0,-9-9-6846 0 0,0-1-2383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30"/>
    </inkml:context>
    <inkml:brush xml:id="br0">
      <inkml:brushProperty name="width" value="0.05" units="cm"/>
      <inkml:brushProperty name="height" value="0.05" units="cm"/>
      <inkml:brushProperty name="color" value="#FFFFFF"/>
    </inkml:brush>
  </inkml:definitions>
  <inkml:trace contextRef="#ctx0" brushRef="#br0">50 1 5984 0 0,'-12'4'913'0'0,"12"-4"-644"0"0,-2 0-1 0 0,2 0 0 0 0,0 0 1 0 0,0 0-1 0 0,0 0 1 0 0,0 0-1 0 0,-1 0 0 0 0,-1 0 1 0 0,2 2-1 0 0,0-2 1 0 0,0 1-1 0 0,0-1 0 0 0,0 0 1 0 0,-1 0-1 0 0,1 1 1 0 0,0-1-1 0 0,0 0 0 0 0,-1 0 1 0 0,1 1-1 0 0,0-1 1 0 0,0 1-1 0 0,-1-1 0 0 0,1 1 1 0 0,0 1-1 0 0,-1-2-268 0 0,-1 11 3115 0 0,2-4-2535 0 0,1 0 0 0 0,0-1 0 0 0,0 0 0 0 0,0 0 0 0 0,1 1 0 0 0,-2-1 0 0 0,3 1 0 0 0,0 2-580 0 0,3 5 428 0 0,0-2 0 0 0,0 2 0 0 0,2 0-428 0 0,2 4 357 0 0,-7-11-273 0 0,0-1-1 0 0,0-2 1 0 0,2 6-84 0 0,4 2 109 0 0,-7-7 27 0 0,1-2 0 0 0,-1 1 0 0 0,1-1-1 0 0,-1 0 1 0 0,1 1 0 0 0,0 0 0 0 0,0-2 0 0 0,3 2-136 0 0,-2 0 195 0 0,-1-3-128 0 0,-3 0 0 0 0,2 2 1 0 0,1-3-1 0 0,-3 0 0 0 0,2 2 0 0 0,1-2 0 0 0,-1 0 1 0 0,0 2-1 0 0,0-1 0 0 0,0-1 0 0 0,0 0 0 0 0,-1 0-67 0 0,4 0-26 0 0,-4 0 7 0 0,1 0 0 0 0,-2 0 1 0 0,2 0-1 0 0,0 0 0 0 0,-1 0 0 0 0,1 0 1 0 0,-1 0-1 0 0,0 0 0 0 0,1-1 0 0 0,-1-1 0 0 0,1 2 1 0 0,-1 0-1 0 0,0-2 0 0 0,-1 2 0 0 0,3 0 1 0 0,-3 0 18 0 0,5-5 51 0 0,-3 2 1 0 0,1 0 0 0 0,1-1 0 0 0,-1 1 0 0 0,0 0 0 0 0,1-2-52 0 0,-4 3 38 0 0,2-1 0 0 0,-2 2 0 0 0,1-2 0 0 0,1 2 0 0 0,-2-3 0 0 0,0 3 0 0 0,2-2 0 0 0,-2 1 0 0 0,1-1-1 0 0,-1 1 1 0 0,0 0 0 0 0,0-2 0 0 0,1 3 0 0 0,-1-2-38 0 0,0-2 70 0 0,0-1 0 0 0,0 2 0 0 0,-1-1 0 0 0,1 0 0 0 0,-1 0 0 0 0,0-1 0 0 0,0 2 1 0 0,-1-2-1 0 0,1 2 0 0 0,-1 0 0 0 0,2-1 0 0 0,-3 1 0 0 0,1-1 0 0 0,0 2 0 0 0,-1-3 0 0 0,0 2 0 0 0,-2-3-70 0 0,-1 1 65 0 0,1-1 0 0 0,-2 1 0 0 0,0-1 0 0 0,2 1 0 0 0,-3 0 0 0 0,0 2 0 0 0,0 0 0 0 0,-4-5-65 0 0,5 7-23 0 0,2-2 1 0 0,-2 2 0 0 0,0 1 0 0 0,2 0-1 0 0,-3 0 1 0 0,1-2 0 0 0,0 3 0 0 0,0 0-1 0 0,2 0 1 0 0,-9 3 22 0 0,9-3-158 0 0,1 1-202 0 0,0-1 1 0 0,0 1-1 0 0,-3 2 360 0 0,4-3-698 0 0,1 0-1 0 0,2 2 0 0 0,-1-1 0 0 0,-1 0 1 0 0,1-1-1 0 0,0 2 0 0 0,-2-1 699 0 0,0 3-7927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31"/>
    </inkml:context>
    <inkml:brush xml:id="br0">
      <inkml:brushProperty name="width" value="0.05" units="cm"/>
      <inkml:brushProperty name="height" value="0.05" units="cm"/>
      <inkml:brushProperty name="color" value="#FFFFFF"/>
    </inkml:brush>
  </inkml:definitions>
  <inkml:trace contextRef="#ctx0" brushRef="#br0">1 150 15984 0 0,'0'4'291'0'0,"1"-1"1"0"0,-1 0-1 0 0,1 0 1 0 0,0 0-1 0 0,-1 0 1 0 0,1 0-1 0 0,1 2 1 0 0,-1-3 0 0 0,0 1-1 0 0,1 0 1 0 0,-1 0-1 0 0,1-1 1 0 0,-1 0-1 0 0,1 1 1 0 0,0-1 0 0 0,0 1-1 0 0,0 0 1 0 0,2 0-292 0 0,7 6 570 0 0,-2-1 1 0 0,1 1-1 0 0,9 2-570 0 0,-15-8 128 0 0,2 2 80 0 0,0-3 1 0 0,1 2-1 0 0,-1 0 0 0 0,5-2-208 0 0,-2 1 446 0 0,0 0 1 0 0,1 3-447 0 0,-8-6 109 0 0,0 1 1 0 0,-1-1-1 0 0,1 2 1 0 0,0-2 0 0 0,-2 0-1 0 0,3 0 1 0 0,-3 0 0 0 0,2 0-1 0 0,1 0-109 0 0,-3 0 343 0 0,0 0 28 0 0,0 0-278 0 0,0-3 1 0 0,0 3 0 0 0,0-1 0 0 0,0 1 0 0 0,-2-2 0 0 0,1 1 0 0 0,1-1 0 0 0,0 1 0 0 0,0 1 0 0 0,0 0 0 0 0,-2-2 0 0 0,2 2 0 0 0,0-1 0 0 0,0-1 0 0 0,-1 2 0 0 0,-1 0-94 0 0,-12-14 539 0 0,12 13-327 0 0,-13-14-5 0 0,1 0-1 0 0,1 0 0 0 0,-1-2 1 0 0,2 0-1 0 0,-2-5-206 0 0,11 18-17 0 0,1 1 0 0 0,0 0 0 0 0,0-3 1 0 0,1 2-1 0 0,-1 0 0 0 0,0 0 0 0 0,2-1 0 0 0,-2 2 0 0 0,1-2 0 0 0,1 0 0 0 0,0 0 0 0 0,-2 0 1 0 0,2 2-1 0 0,0-2 0 0 0,0 1 0 0 0,0-1 0 0 0,2 1 0 0 0,-2-2 17 0 0,0-1-604 0 0,3 1 1 0 0,-2 0-1 0 0,2 1 0 0 0,-1-1 1 0 0,1 0 603 0 0,4-10-2439 0 0,-2 5-144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32"/>
    </inkml:context>
    <inkml:brush xml:id="br0">
      <inkml:brushProperty name="width" value="0.05" units="cm"/>
      <inkml:brushProperty name="height" value="0.05" units="cm"/>
      <inkml:brushProperty name="color" value="#FFFFFF"/>
    </inkml:brush>
  </inkml:definitions>
  <inkml:trace contextRef="#ctx0" brushRef="#br0">1 28 6912 0 0,'0'0'528'0'0,"0"0"-46"0"0,0 0 1076 0 0,0 0 508 0 0,1 2 101 0 0,-1-1-1801 0 0,1 1 0 0 0,-1-1-1 0 0,2 0 1 0 0,-1 1 0 0 0,0 0 0 0 0,0-2 0 0 0,0 1 0 0 0,-1 2-1 0 0,3-3 1 0 0,-3 2 0 0 0,2-2 0 0 0,-1 0 0 0 0,1 0 0 0 0,-2 2 0 0 0,2-1-1 0 0,-1-1 1 0 0,1 1 0 0 0,0-1-366 0 0,23 11 1797 0 0,-17-5-950 0 0,1-4 0 0 0,8 4-847 0 0,-6-3 296 0 0,0-1 0 0 0,2-1 1 0 0,-2 0-1 0 0,2 1 1 0 0,-2-2-1 0 0,13-3-296 0 0,-18 2 12 0 0,1-1 0 0 0,-2-1 0 0 0,1 0 0 0 0,0 0-1 0 0,1 1 1 0 0,-1-2 0 0 0,-1 0 0 0 0,3 0-12 0 0,-8 1-36 0 0,2 2 1 0 0,0-1-1 0 0,-1 1 1 0 0,1-1-1 0 0,0 0 1 0 0,-2 0 0 0 0,1 0-1 0 0,1 1 1 0 0,-1-2-1 0 0,0 1 1 0 0,0 0-1 0 0,-1-1 1 0 0,1 3-1 0 0,-1-4 1 0 0,0 2-1 0 0,2 0 1 0 0,-1-1-1 0 0,-1 0 36 0 0,0-10-1032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78"/>
    </inkml:context>
    <inkml:brush xml:id="br0">
      <inkml:brushProperty name="width" value="0.05" units="cm"/>
      <inkml:brushProperty name="height" value="0.05" units="cm"/>
      <inkml:brushProperty name="color" value="#00A0D7"/>
    </inkml:brush>
  </inkml:definitions>
  <inkml:trace contextRef="#ctx0" brushRef="#br0">10 4055 17967 0 0,'-2'-7'560'0'0,"0"0"-1"0"0,0 0 0 0 0,1 0 1 0 0,0 1-1 0 0,0-2 0 0 0,1 0 1 0 0,-1 1-1 0 0,1-4-559 0 0,3-49 330 0 0,7-49-330 0 0,-1-7 1091 0 0,0 39-324 0 0,-5 28-127 0 0,3-3-640 0 0,3-24 371 0 0,-3-14-239 0 0,9-83-12 0 0,-11 116 3 0 0,0-18-123 0 0,0-9 61 0 0,9-146 150 0 0,-3 40 47 0 0,7-112 19 0 0,0 5-266 0 0,-4-52 200 0 0,14-63 786 0 0,-10 163-828 0 0,-9 133 67 0 0,0-14 180 0 0,7-99 119 0 0,-11 139-442 0 0,1-116 95 0 0,-5 189-172 0 0,-1 12-6 0 0,0 1 0 0 0,1-1-1 0 0,-1 1 1 0 0,-1-1 0 0 0,1 0 0 0 0,-1-2-10 0 0,1-6 65 0 0,-2 0 1 0 0,1-1-1 0 0,1 1 1 0 0,3-10-66 0 0,-3-14-2890 0 0,0 37 1947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33"/>
    </inkml:context>
    <inkml:brush xml:id="br0">
      <inkml:brushProperty name="width" value="0.05" units="cm"/>
      <inkml:brushProperty name="height" value="0.05" units="cm"/>
      <inkml:brushProperty name="color" value="#FFFFFF"/>
    </inkml:brush>
  </inkml:definitions>
  <inkml:trace contextRef="#ctx0" brushRef="#br0">1 1 21191 0 0,'10'16'1809'0'0,"-4"-3"-1282"0"0,128 178 2409 0 0,15 29-993 0 0,-74-99-1414 0 0,-70-113-499 0 0,7 10 57 0 0,-1 1-1 0 0,0 2-86 0 0,-8-10-495 0 0,-3-11-133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34"/>
    </inkml:context>
    <inkml:brush xml:id="br0">
      <inkml:brushProperty name="width" value="0.05" units="cm"/>
      <inkml:brushProperty name="height" value="0.05" units="cm"/>
      <inkml:brushProperty name="color" value="#FFFFFF"/>
    </inkml:brush>
  </inkml:definitions>
  <inkml:trace contextRef="#ctx0" brushRef="#br0">112 0 11664 0 0,'0'0'894'0'0,"0"0"-455"0"0,0 0 256 0 0,0 0 175 0 0,0 0 33 0 0,0 0-19 0 0,0 0-111 0 0,0 0-49 0 0,4 4 644 0 0,11 15 19 0 0,-3-4-781 0 0,20 16 3560 0 0,-35-38-3996 0 0,1 5-206 0 0,-5-5 346 0 0,-1-2 1 0 0,1 3-1 0 0,-1-1 0 0 0,-5-5-310 0 0,10 12 48 0 0,1-2 0 0 0,-1 1-1 0 0,1-1 1 0 0,-1 1 0 0 0,1 1 0 0 0,-1 0-1 0 0,1-2 1 0 0,-1 1 0 0 0,0 1-1 0 0,0 0 1 0 0,1 0 0 0 0,-2 0 0 0 0,2 0-1 0 0,0 0 1 0 0,-1 0 0 0 0,1 1-1 0 0,-2 1 1 0 0,-1-1-48 0 0,2 1 0 0 0,-1 1 0 0 0,1-3 0 0 0,0 3 0 0 0,-2-1 0 0 0,3 1 0 0 0,-2-1 0 0 0,1 1 0 0 0,1-1 0 0 0,-2 2 0 0 0,3 0 0 0 0,-4-2 0 0 0,2 4 0 0 0,-1 1 0 0 0,1 1 0 0 0,-1-2 0 0 0,1 2 0 0 0,1 0 0 0 0,-1-1 0 0 0,0 7 0 0 0,1-9-84 0 0,1 1 1 0 0,0 1-1 0 0,1 0 0 0 0,-2 2 84 0 0,0 14-534 0 0,1-12 317 0 0,1-2 0 0 0,-1-1 1 0 0,1 1-1 0 0,1 0 0 0 0,0 6 217 0 0,-1-4-15 0 0,3 4 13 0 0,0 1-1 0 0,0 1 1 0 0,2 1-1 0 0,-1-3 1 0 0,1 2-1 0 0,1-1 3 0 0,7 22-1 0 0,5 17 1 0 0,3-2 0 0 0,13 25 0 0 0,-29-67 0 0 0,0-2 0 0 0,1 2 0 0 0,0-2 0 0 0,1 0 0 0 0,-1 0 0 0 0,2-1 0 0 0,0 1 0 0 0,0-2 0 0 0,4 4 0 0 0,-2-4 139 0 0,-2 2-1 0 0,2-3 1 0 0,1 0 0 0 0,-2 1-139 0 0,-4-4 78 0 0,-2-2 0 0 0,1 0 0 0 0,-1 1-1 0 0,2-2 1 0 0,-2 1 0 0 0,1 1 0 0 0,0-2 0 0 0,0 0 0 0 0,0 0 0 0 0,1 0 0 0 0,-2 0 0 0 0,1-2 0 0 0,1 1-78 0 0,2-1 28 0 0,-2 1 0 0 0,0-2 0 0 0,2 0-1 0 0,-1 0 1 0 0,0 0 0 0 0,-2-2 0 0 0,2 2-1 0 0,-1-1 1 0 0,2-4-28 0 0,-1 3 25 0 0,0-3 0 0 0,0 1 0 0 0,-1 0 0 0 0,1-1 0 0 0,-1 1 0 0 0,5-10-25 0 0,-2 0 0 0 0,11-20 0 0 0,5-19 0 0 0,-12 28 0 0 0,-5 7 0 0 0,1 0 0 0 0,5-21 0 0 0,-5 11 0 0 0,0-1 0 0 0,1-11 0 0 0,-7 34 0 0 0,0 0 0 0 0,-2-1 0 0 0,1 1 0 0 0,-1-1 0 0 0,0 1 0 0 0,-1-9 0 0 0,1 16 36 0 0,-2 1 1 0 0,2-2-1 0 0,0 1 0 0 0,-1 0 1 0 0,1 0-1 0 0,-1-1 0 0 0,1 1 0 0 0,-1 1 1 0 0,0-1-1 0 0,-1 1 0 0 0,1-1 1 0 0,1 0-1 0 0,-2 1 0 0 0,0-1 0 0 0,1 1 1 0 0,0 0-1 0 0,-1-2 0 0 0,1 2 1 0 0,-1 0-1 0 0,1 1 0 0 0,-1-3 0 0 0,1 3 1 0 0,-1 0-1 0 0,1-2 0 0 0,-1 2 1 0 0,0 0-1 0 0,0 0 0 0 0,0-2-36 0 0,-2 1 74 0 0,1 1 1 0 0,0 0-1 0 0,-2 0 0 0 0,3 0 1 0 0,-2 0-1 0 0,0 0 0 0 0,0 0 0 0 0,2 0 1 0 0,-3 3-1 0 0,2-3 0 0 0,0 0 1 0 0,0 2-1 0 0,-1 0 0 0 0,0 0-74 0 0,-1 2 2 0 0,0-2-1 0 0,0 3 1 0 0,0-1-1 0 0,-1 0 1 0 0,3 0 0 0 0,-2 1-1 0 0,1 1 1 0 0,-1-1-1 0 0,2 0 1 0 0,-4 3-2 0 0,2 2 0 0 0,-2 0 0 0 0,2 0 0 0 0,-1 2 0 0 0,2-1 0 0 0,-4 9 0 0 0,-12 34-401 0 0,4-8-1025 0 0,9-27 1224 0 0,6-16 293 0 0,-1-1 0 0 0,2 1 1 0 0,-2-1-1 0 0,1 0 0 0 0,0 2 1 0 0,0-2-1 0 0,1 0 0 0 0,0 0 1 0 0,-1 2-1 0 0,1-1-91 0 0,0-1 508 0 0,0-2-133 0 0,0-2-464 0 0,0 1 1 0 0,0 1-1 0 0,1 0 0 0 0,-1-1 1 0 0,0 0-1 0 0,0 1 0 0 0,0 0 1 0 0,0-1-1 0 0,0 1 1 0 0,1 0-1 0 0,-1-2 0 0 0,1 1 1 0 0,-1 1 88 0 0,1-2-85 0 0,1 0 0 0 0,-2 0 0 0 0,2-1 0 0 0,-2 0-1 0 0,1 1 1 0 0,0-3 85 0 0,2-7-96 0 0,8-21 96 0 0,4-24 0 0 0,-5 17 0 0 0,2 0 0 0 0,-5 21 0 0 0,0-1 0 0 0,0 0 0 0 0,5-3 0 0 0,3-15 36 0 0,-8 28 284 0 0,0-5 365 0 0,-6 15-767 0 0,-2 1-817 0 0,-1 5-329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35"/>
    </inkml:context>
    <inkml:brush xml:id="br0">
      <inkml:brushProperty name="width" value="0.05" units="cm"/>
      <inkml:brushProperty name="height" value="0.05" units="cm"/>
      <inkml:brushProperty name="color" value="#FFFFFF"/>
    </inkml:brush>
  </inkml:definitions>
  <inkml:trace contextRef="#ctx0" brushRef="#br0">3 250 10592 0 0,'0'1'818'0'0,"-1"0"-753"0"0,1-1 0 0 0,0 0 0 0 0,0 0 0 0 0,0 1 0 0 0,0-1 0 0 0,0 2 0 0 0,-1-2 0 0 0,1 0 0 0 0,0 0 0 0 0,0 0 0 0 0,0 1 0 0 0,0-1 0 0 0,0 0 0 0 0,0 0 0 0 0,0 1 0 0 0,0 0 0 0 0,0-1 0 0 0,0 0 0 0 0,0 0 0 0 0,0 1 0 0 0,0-1 0 0 0,1 0 0 0 0,-1 0 0 0 0,0 2 0 0 0,0-2 0 0 0,0 0 0 0 0,0 0 0 0 0,0 0 0 0 0,0 0 0 0 0,1 0 0 0 0,-1 0 0 0 0,0 2 0 0 0,0-2 0 0 0,0 0 0 0 0,0 0 0 0 0,0 0 0 0 0,1 0 0 0 0,-1 0 0 0 0,1 0 0 0 0,-1 0 0 0 0,0 0 0 0 0,0 0 0 0 0,1 0 0 0 0,-1 0-65 0 0,1 0 11 0 0,4 6 856 0 0,0-1 1 0 0,0-1-1 0 0,1 1 0 0 0,-1-2 1 0 0,6 3-868 0 0,17 11 1021 0 0,13 18 331 0 0,-36-32-992 0 0,0 2-1 0 0,0-2 1 0 0,-1 3-1 0 0,2 3-359 0 0,5 2 914 0 0,-4-1-738 0 0,-5-9-104 0 0,1-1 299 0 0,-3 0 117 0 0,-8-3 956 0 0,-11-21 83 0 0,3 1-970 0 0,2 1 0 0 0,-12-23-557 0 0,15 27 42 0 0,6 5-23 0 0,-1 2 0 0 0,-2-7-19 0 0,2 5 0 0 0,0-2 0 0 0,3 0 0 0 0,-1 0 0 0 0,0 0 0 0 0,1-1 0 0 0,0-9 0 0 0,2 19-24 0 0,0-4-527 0 0,1-1 1 0 0,0-8 550 0 0,0 15-131 0 0,0 2-1 0 0,0-2 0 0 0,0 0 1 0 0,1 1-1 0 0,0-1 0 0 0,0 1 1 0 0,0 0-1 0 0,0 0 1 0 0,1-2-1 0 0,0 3 132 0 0,5-11-2855 0 0,-2 9 663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36"/>
    </inkml:context>
    <inkml:brush xml:id="br0">
      <inkml:brushProperty name="width" value="0.05" units="cm"/>
      <inkml:brushProperty name="height" value="0.05" units="cm"/>
      <inkml:brushProperty name="color" value="#FFFFFF"/>
    </inkml:brush>
  </inkml:definitions>
  <inkml:trace contextRef="#ctx0" brushRef="#br0">20 25 1840 0 0,'-1'-1'22'0'0,"1"0"-1"0"0,0 0 1 0 0,0 1-1 0 0,0-2 1 0 0,0 2 0 0 0,-1 0-1 0 0,1-3 1 0 0,0 3-1 0 0,-1-1 1 0 0,1 0 0 0 0,-1 0-1 0 0,1 1-21 0 0,-3-6 4914 0 0,3 6-2131 0 0,0 0-143 0 0,0 0-719 0 0,-6 3 2656 0 0,6 0-4365 0 0,-1-3 0 0 0,0 2 0 0 0,0-1 0 0 0,1 2-1 0 0,-1-3 1 0 0,1 3 0 0 0,0-2 0 0 0,-1 0 0 0 0,1 2 0 0 0,0-3 0 0 0,-1 3-212 0 0,1 21 1258 0 0,0-23-1179 0 0,-1 11 229 0 0,1-3 0 0 0,1 2-1 0 0,0-2 1 0 0,0 2 0 0 0,1-1 0 0 0,1 5-308 0 0,0-5 289 0 0,-1 1-123 0 0,1-2 0 0 0,-1 0-1 0 0,2 1 1 0 0,0 0 0 0 0,1 0-166 0 0,-4-6 0 0 0,2 2 0 0 0,-1-1 0 0 0,2-2 0 0 0,-1 2 0 0 0,0-2 0 0 0,1 2 0 0 0,-1 0 0 0 0,1-3 0 0 0,-1 1 0 0 0,1 0 0 0 0,0 1 0 0 0,2-1 0 0 0,-2 0 0 0 0,0-1 0 0 0,-2-2 0 0 0,2 3 0 0 0,-1-3 0 0 0,1 2 0 0 0,0-2 0 0 0,0 0 0 0 0,-4 0 0 0 0,3 0 0 0 0,-1 0 0 0 0,-2 0 0 0 0,3 0 0 0 0,-3 0 0 0 0,1 0 0 0 0,0 0 0 0 0,1 0 0 0 0,-1-2 0 0 0,0 2 0 0 0,0 0 0 0 0,1-2 0 0 0,-2 1 0 0 0,2 1 0 0 0,-1-1 0 0 0,0 0 0 0 0,0 0 0 0 0,1-1 0 0 0,-2 1 0 0 0,2-1 0 0 0,-1 0 0 0 0,1-1 0 0 0,-2 1 0 0 0,1-1 0 0 0,1 1 0 0 0,-1 0 0 0 0,-1-1 0 0 0,1 0 0 0 0,-1 1 0 0 0,1 0 0 0 0,0-1 0 0 0,0-5 0 0 0,0 0 0 0 0,-1 1 0 0 0,0-1 0 0 0,0 2 0 0 0,0 1 0 0 0,-1 1 0 0 0,0-2 0 0 0,-1 1 0 0 0,1-4 0 0 0,-3-2 0 0 0,2 2 0 0 0,-1 1 0 0 0,1-1 0 0 0,-1 3 0 0 0,0-2 0 0 0,0-1 0 0 0,-1 3 0 0 0,0-2 0 0 0,-1 1 0 0 0,0-1 0 0 0,0 3 0 0 0,0-2 0 0 0,-1 0 0 0 0,-5-3 0 0 0,5 2 0 0 0,1 2 0 0 0,-9-5 0 0 0,12 8 0 0 0,0 2 0 0 0,0 0 0 0 0,1 0 0 0 0,-2-2 0 0 0,1 3 0 0 0,-1 0 0 0 0,1-2 0 0 0,0 1 0 0 0,0 1 0 0 0,-1 0 0 0 0,1-1 0 0 0,-2 1 0 0 0,3 1 0 0 0,3 2 0 0 0,3 2 0 0 0,-5-5 0 0 0,4 4 0 0 0,0-1 1 0 0,0 0-1 0 0,-1 0 0 0 0,1-1 0 0 0,0 1 0 0 0,1-3 1 0 0,-1 3-1 0 0,0-1 0 0 0,3-1 0 0 0,6 4 9 0 0,-3-1 24 0 0,0-2 0 0 0,0 1 0 0 0,0-2 0 0 0,4 0-33 0 0,42 2-36 0 0,-45-3-15 0 0,-8-2 30 0 0,-1 2 0 0 0,2 0 0 0 0,-3 0-1 0 0,3-1 1 0 0,-2 1 0 0 0,1-1 0 0 0,-1 0-1 0 0,1 0 1 0 0,-3-1 0 0 0,3 2 21 0 0,2-2-230 0 0,1-2-256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37"/>
    </inkml:context>
    <inkml:brush xml:id="br0">
      <inkml:brushProperty name="width" value="0.05" units="cm"/>
      <inkml:brushProperty name="height" value="0.05" units="cm"/>
      <inkml:brushProperty name="color" value="#FFFFFF"/>
    </inkml:brush>
  </inkml:definitions>
  <inkml:trace contextRef="#ctx0" brushRef="#br0">40 204 11520 0 0,'4'6'1003'0'0,"-4"-6"-960"0"0,1 2 1 0 0,-1-2-1 0 0,1 0 0 0 0,-1 3 0 0 0,1-3 0 0 0,0 0 0 0 0,0 0 0 0 0,-1 2 0 0 0,1-1 0 0 0,0-1-43 0 0,25 25 4047 0 0,0-3 499 0 0,23 26-4546 0 0,-1-2 1075 0 0,-8-10-442 0 0,24 19-11 0 0,-45-32-885 0 0,18 20 263 0 0,-23-26-39 0 0,-6-8 47 0 0,5 14-8 0 0,-8-17 56 0 0,3 11 756 0 0,-6-15-612 0 0,-2-2-160 0 0,1 0-1 0 0,-1 2 1 0 0,0-2-1 0 0,1 1 1 0 0,-1-1-1 0 0,1 0 1 0 0,-1 0-1 0 0,0 1 1 0 0,0-1-1 0 0,0 0 1 0 0,1 0-1 0 0,-1 0 1 0 0,0 1-1 0 0,1 0 1 0 0,-1-1-1 0 0,0 0 1 0 0,0 2-1 0 0,0-1 1 0 0,0-1-40 0 0,-10-11 165 0 0,-3-6-130 0 0,-2 1-1 0 0,1 1 0 0 0,-2 0 1 0 0,-6-3-35 0 0,-19-19 350 0 0,-4-5-182 0 0,-28-31-348 0 0,52 53-20 0 0,2-3 0 0 0,-8-11 200 0 0,13 15-17 0 0,0 0 16 0 0,2-1-1 0 0,-7-10 2 0 0,16 25-1 0 0,-2-3-21 0 0,1 0 0 0 0,-1-1 0 0 0,2 1 0 0 0,-1-1 0 0 0,1 0 0 0 0,1 1 1 0 0,-1-4 21 0 0,2 7-1 0 0,-1-4-19 0 0,0-2 0 0 0,1 1 0 0 0,0-1 20 0 0,1 9-7 0 0,-1-2 0 0 0,1 2-1 0 0,1-2 1 0 0,-1 2 0 0 0,0-2-1 0 0,0 2 1 0 0,1-1 0 0 0,0 1-1 0 0,-1-1 1 0 0,1 1 0 0 0,0-2 0 0 0,0 2-1 0 0,0 1 1 0 0,0-2 7 0 0,2 0-14 0 0,-1 1 0 0 0,1-1 0 0 0,-2 1 1 0 0,1 0-1 0 0,1 0 0 0 0,0-1 0 0 0,0 2 0 0 0,-1 0 1 0 0,0 0-1 0 0,1-2 0 0 0,0 3 0 0 0,0-2 0 0 0,0 2 1 0 0,0-1-1 0 0,0 1 0 0 0,1-1 0 0 0,-2 1 14 0 0,3 0-13 0 0,0 0-1 0 0,1 1 1 0 0,0 0 0 0 0,-1-1-1 0 0,0 2 1 0 0,-1 1-1 0 0,1-2 1 0 0,0 1 0 0 0,0 1-1 0 0,1 1 14 0 0,2 2 86 0 0,-1-2 0 0 0,1 2 0 0 0,-2 1 0 0 0,0 0 0 0 0,6 7-86 0 0,-7-8 12 0 0,0 2 0 0 0,0-1-1 0 0,-1 1 1 0 0,-1 0 0 0 0,5 7-12 0 0,-4-3-48 0 0,0-3 1 0 0,-2 3-1 0 0,1 3 48 0 0,0-5 110 0 0,-1-2 31 0 0,-2-1 0 0 0,2 1 0 0 0,-1 0 0 0 0,-1 0 0 0 0,1-1 0 0 0,-1 2 1 0 0,0-2-1 0 0,-1 2 0 0 0,1-2 0 0 0,-1 1 0 0 0,0 0 0 0 0,0-1 1 0 0,-1 1-1 0 0,1 0 0 0 0,-4 4-141 0 0,5-12 23 0 0,-1 3 0 0 0,0-3 0 0 0,1 2 1 0 0,-2-1-1 0 0,1 1 0 0 0,0-2 0 0 0,0 2 0 0 0,0-1 1 0 0,0 0-1 0 0,0-1 0 0 0,0 1 0 0 0,0 0 0 0 0,-2 0-23 0 0,3 1-19 0 0,-1-2 0 0 0,1 0 0 0 0,-2 1 0 0 0,1-1 0 0 0,1 0-1 0 0,0 0 1 0 0,-2 0 0 0 0,2 0 0 0 0,-1 0 0 0 0,-1 0 0 0 0,2 0 0 0 0,0 0-1 0 0,-2 0 1 0 0,1 0 0 0 0,1 0 0 0 0,-1 0 0 0 0,0 0 0 0 0,0 0 0 0 0,0 0 0 0 0,0 0 19 0 0,-3-5-1460 0 0,-3 3-470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38"/>
    </inkml:context>
    <inkml:brush xml:id="br0">
      <inkml:brushProperty name="width" value="0.05" units="cm"/>
      <inkml:brushProperty name="height" value="0.05" units="cm"/>
      <inkml:brushProperty name="color" value="#FFFFFF"/>
    </inkml:brush>
  </inkml:definitions>
  <inkml:trace contextRef="#ctx0" brushRef="#br0">4 12 18631 0 0,'-1'0'38'0'0,"1"0"-1"0"0,0 0 0 0 0,0 0 1 0 0,0 0-1 0 0,0 0 0 0 0,0 0 0 0 0,0 0 1 0 0,0 0-1 0 0,0 0 0 0 0,0-1 1 0 0,0 1-1 0 0,0 0 0 0 0,-1 0 0 0 0,1 0 1 0 0,0 0-1 0 0,0 0 0 0 0,0 0 0 0 0,0 0 1 0 0,-1 0-1 0 0,1 0 0 0 0,0 0 1 0 0,0 0-1 0 0,0 0 0 0 0,0 0 0 0 0,0 0 1 0 0,0-1-1 0 0,0 1 0 0 0,0 0 1 0 0,0 0-1 0 0,0 0 0 0 0,0 0 0 0 0,0 0 1 0 0,0 0-1 0 0,0 0 0 0 0,0-1 1 0 0,-1 1-1 0 0,1 0 0 0 0,0 0 0 0 0,0 0 1 0 0,0 0-1 0 0,0 0 0 0 0,0 0 0 0 0,0 0 1 0 0,1-1-1 0 0,-1 1 0 0 0,0 0-37 0 0,0 0 9 0 0,0 0 0 0 0,0 0 0 0 0,0-1 1 0 0,0 1-1 0 0,0 0 0 0 0,1 0 0 0 0,-1-2 0 0 0,0 2 0 0 0,1 0 0 0 0,-1 0 0 0 0,0 0 0 0 0,0 0 0 0 0,0 0 0 0 0,0 0 0 0 0,0 0 0 0 0,0 0 0 0 0,0 0 0 0 0,1 0 0 0 0,-1 0 0 0 0,0 0 1 0 0,0 0-1 0 0,1 0 0 0 0,-1 0 0 0 0,0 0 0 0 0,1 0 0 0 0,-1 0 0 0 0,0 0 0 0 0,0 0 0 0 0,0 0 0 0 0,1 0 0 0 0,-1 0 0 0 0,0 0 0 0 0,0 0 0 0 0,0 0 0 0 0,1 0-9 0 0,4 4 144 0 0,2-1 0 0 0,0 1-1 0 0,-2 0 1 0 0,5 4-144 0 0,7 4 233 0 0,4 3 102 0 0,35 24 1097 0 0,4 7-1432 0 0,-19-15 249 0 0,-12-10 69 0 0,3 2 339 0 0,-1 0 0 0 0,19 5-657 0 0,-34-19 142 0 0,-14-6-116 0 0,-2-3 0 0 0,3 3 0 0 0,-2-2 1 0 0,2 0-1 0 0,-2 0 0 0 0,2 1 0 0 0,-1-2 0 0 0,0 0 1 0 0,0 2-1 0 0,0-1 0 0 0,1-1 0 0 0,0 0-26 0 0,-3 0 1 0 0,0 0 1 0 0,2 0-1 0 0,-2 0 0 0 0,0 0 0 0 0,0 0 1 0 0,0 0-1 0 0,0 0 0 0 0,0 0 0 0 0,0 0 0 0 0,0 0 1 0 0,0 0-1 0 0,0 0 0 0 0,0 0 0 0 0,0 0 1 0 0,0-1-1 0 0,1 1 0 0 0,-1 0 0 0 0,0 0 1 0 0,0-2-1 0 0,1 2 0 0 0,-1 0 0 0 0,0 0 0 0 0,0 0 1 0 0,0 0-1 0 0,0 0 0 0 0,0 0 0 0 0,0 0 1 0 0,0 0-1 0 0,0 0 0 0 0,0 0 0 0 0,0 0 0 0 0,0-2 1 0 0,0 2-1 0 0,0 0 0 0 0,0-1 0 0 0,0 1 1 0 0,0 0-1 0 0,0 0 0 0 0,0 0 0 0 0,0 0 1 0 0,0 0-1 0 0,0 0 0 0 0,0 0 0 0 0,0-1 0 0 0,0 1 1 0 0,0 0-1 0 0,0 0 0 0 0,-1-1-1 0 0,-3-12 469 0 0,2 10-229 0 0,-5-14 29 0 0,-2-1 0 0 0,1 3-1 0 0,-9-12-268 0 0,-11-20 298 0 0,19 27-298 0 0,3 13 0 0 0,1-3 0 0 0,0 1 0 0 0,2-1 0 0 0,-1-1 0 0 0,-3-8 0 0 0,3 4 0 0 0,-2-2 0 0 0,6 16 0 0 0,0-1 0 0 0,0 2 0 0 0,0-2 0 0 0,0 1 0 0 0,0 0 0 0 0,0-1 0 0 0,0 2 0 0 0,0-2 0 0 0,0 1 0 0 0,0 0 0 0 0,0 0 0 0 0,0 0 0 0 0,1-2 0 0 0,-1 3-1 0 0,2 0-1 0 0,-2 0 1 0 0,0 0 0 0 0,0 0-1 0 0,0 0 1 0 0,0-2 0 0 0,0 2-1 0 0,1-1 1 0 0,0 1 0 0 0,-1 0-1 0 0,0 0 1 0 0,1 0-1 0 0,-1 0 1 0 0,1 0 0 0 0,-1-1-1 0 0,1 1 1 0 0,-1 0 0 0 0,1 0-1 0 0,-1 0 1 0 0,1 0 0 0 0,-1 0-1 0 0,0 0 1 0 0,1 0 0 0 0,0 0-1 0 0,-1 1 1 0 0,1-1 1 0 0,13 3-37 0 0,-14-3 37 0 0,9 4 21 0 0,1 1 0 0 0,-1 1 0 0 0,0-2 0 0 0,-1 3-21 0 0,-1-3 56 0 0,1 4 1 0 0,4 3-57 0 0,1 1 19 0 0,48 48 934 0 0,-53-52-618 0 0,1 1 0 0 0,-1 0-1 0 0,4 4-334 0 0,-5-6-113 0 0,2 3 52 0 0,-6-6-1779 0 0,-3-4-7983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39"/>
    </inkml:context>
    <inkml:brush xml:id="br0">
      <inkml:brushProperty name="width" value="0.05" units="cm"/>
      <inkml:brushProperty name="height" value="0.05" units="cm"/>
      <inkml:brushProperty name="color" value="#FFFFFF"/>
    </inkml:brush>
  </inkml:definitions>
  <inkml:trace contextRef="#ctx0" brushRef="#br0">8 4 15664 0 0,'-4'-4'1691'0'0,"2"4"-1531"0"0,1 0 566 0 0,1 1-658 0 0,0-1 0 0 0,0 0-1 0 0,0 0 1 0 0,0 0 0 0 0,0 0 0 0 0,0 0 0 0 0,0 1 0 0 0,0-1 0 0 0,0 0 0 0 0,-1 0-1 0 0,1 0 1 0 0,0 0 0 0 0,0 0 0 0 0,0 0 0 0 0,0 0 0 0 0,1 0 0 0 0,-1 2-1 0 0,0-2 1 0 0,0 0 0 0 0,0 0 0 0 0,0 0 0 0 0,0 0 0 0 0,0 0 0 0 0,0 0 0 0 0,0 0-1 0 0,0 0 1 0 0,0 2 0 0 0,0-2 0 0 0,0 0-68 0 0,3 5 1017 0 0,1 3-284 0 0,2 0 0 0 0,-1-2 0 0 0,1 1 0 0 0,1 0 0 0 0,1 0-733 0 0,34 29 389 0 0,-12-11-62 0 0,34 34 1073 0 0,-8-2-999 0 0,-34-32-194 0 0,23 16-207 0 0,-24-23 1883 0 0,17 19-1883 0 0,-38-36-2 0 0,1-1 0 0 0,-1 1 1 0 0,0-1-1 0 0,1 0 0 0 0,-1 0 1 0 0,0 0-1 0 0,0 0 0 0 0,1 2 1 0 0,-1-2-1 0 0,0 1 0 0 0,1-1 0 0 0,-1 0 1 0 0,0 1-1 0 0,0-1 0 0 0,0 0 1 0 0,0 1-1 0 0,1-1 0 0 0,-1 0 1 0 0,0 1-1 0 0,0-1 0 0 0,0 1 1 0 0,0-1-1 0 0,0 2 0 0 0,0-2 1 0 0,0 1-1 0 0,0-1 0 0 0,0 0 0 0 0,0 0 1 0 0,0 1-1 0 0,0-1 0 0 0,-1 1 1 0 0,1-1-1 0 0,0 0 0 0 0,0 1 1 0 0,0 1-1 0 0,0-2 0 0 0,-1 0 1 0 0,1 0-1 0 0,-1 0 2 0 0,1 0-200 0 0,-1 0 0 0 0,1 2 0 0 0,-1-2 0 0 0,0 0 0 0 0,1 2 0 0 0,-1-2 0 0 0,0 1 0 0 0,1-1 0 0 0,-1 0 0 0 0,0 0 0 0 0,0 0 0 0 0,1 0 0 0 0,-2 0 0 0 0,2 0 0 0 0,-1 0 0 0 0,1 0 0 0 0,-2 0 0 0 0,2 0 1 0 0,0 0-1 0 0,-1 0 0 0 0,-1 0 200 0 0,-6-3-9209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40"/>
    </inkml:context>
    <inkml:brush xml:id="br0">
      <inkml:brushProperty name="width" value="0.05" units="cm"/>
      <inkml:brushProperty name="height" value="0.05" units="cm"/>
      <inkml:brushProperty name="color" value="#FFFFFF"/>
    </inkml:brush>
  </inkml:definitions>
  <inkml:trace contextRef="#ctx0" brushRef="#br0">1 671 17503 0 0,'0'0'531'0'0,"0"0"78"0"0,7-3 163 0 0,-3-2-454 0 0,1 2-1 0 0,-1-1 1 0 0,0 0 0 0 0,0 0-1 0 0,0-2 1 0 0,1 2-1 0 0,-2-1 1 0 0,-1-1-1 0 0,2 1 1 0 0,-1 0-1 0 0,-1-2 1 0 0,3-2-318 0 0,0-7 389 0 0,14-30 1391 0 0,3-15-1780 0 0,9-48 174 0 0,5-17 755 0 0,-19 68-405 0 0,11-33 69 0 0,-16 52-593 0 0,-9 26 0 0 0,0 1 0 0 0,3-3 0 0 0,0 4 0 0 0,-5 8-64 0 0,-1 2-273 0 0,0 1-138 0 0,0 4-681 0 0,0-2 893 0 0,1-1-1 0 0,-1 0 0 0 0,0 0 1 0 0,0 0-1 0 0,0 2 1 0 0,1-3-1 0 0,-1 1 1 0 0,0 0-1 0 0,0 0 0 0 0,-1 2 1 0 0,1-3-1 0 0,0 2 1 0 0,0-1-1 0 0,0 0 1 0 0,-1 0-1 0 0,1-1 264 0 0,0 8-1535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41"/>
    </inkml:context>
    <inkml:brush xml:id="br0">
      <inkml:brushProperty name="width" value="0.05" units="cm"/>
      <inkml:brushProperty name="height" value="0.05" units="cm"/>
      <inkml:brushProperty name="color" value="#FFFFFF"/>
    </inkml:brush>
  </inkml:definitions>
  <inkml:trace contextRef="#ctx0" brushRef="#br0">1 7 15664 0 0,'0'-7'2577'0'0,"7"8"360"0"0,-1 2-2211 0 0,-1 1 0 0 0,1 1-1 0 0,0-1 1 0 0,4 6-726 0 0,3 1 870 0 0,67 54 1794 0 0,-52-44-2756 0 0,-26-21 16 0 0,-2 0-192 0 0,-1 0 59 0 0,0 0 0 0 0,1-1 0 0 0,-1 1 0 0 0,1-1 1 0 0,0 1-1 0 0,0 0 0 0 0,-2-2 0 0 0,2 2 0 0 0,0 0 0 0 0,0-1 0 0 0,0 0 0 0 0,0 1 0 0 0,-1 0 0 0 0,1 0 0 0 0,0-1 0 0 0,0 0 209 0 0,-2-2-733 0 0,-3-3-803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42"/>
    </inkml:context>
    <inkml:brush xml:id="br0">
      <inkml:brushProperty name="width" value="0.05" units="cm"/>
      <inkml:brushProperty name="height" value="0.05" units="cm"/>
      <inkml:brushProperty name="color" value="#FFFFFF"/>
    </inkml:brush>
  </inkml:definitions>
  <inkml:trace contextRef="#ctx0" brushRef="#br0">4 0 13592 0 0,'0'0'1208'0'0,"0"0"-968"0"0,0 0-240 0 0,0 0 672 0 0,0 0 95 0 0,-3 0 9 0 0,3 0 8 0 0,0 0-384 0 0,0 0-80 0 0,0 0-8 0 0,0 7-8 0 0,0-4-736 0 0,3 1-144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79"/>
    </inkml:context>
    <inkml:brush xml:id="br0">
      <inkml:brushProperty name="width" value="0.05" units="cm"/>
      <inkml:brushProperty name="height" value="0.05" units="cm"/>
      <inkml:brushProperty name="color" value="#FFC266"/>
    </inkml:brush>
  </inkml:definitions>
  <inkml:trace contextRef="#ctx0" brushRef="#br0">4 130 8376 0 0,'-1'0'645'0'0,"-1"0"-318"0"0,1 0 219 0 0,1 0 138 0 0,0 0 27 0 0,0 0 44 0 0,0 0 153 0 0,0 0 69 0 0,0 0 14 0 0,0 0-58 0 0,0 0-245 0 0,72-5 6038 0 0,8-17-6726 0 0,46-3 1444 0 0,74-2-220 0 0,34-4-552 0 0,302 17 46 0 0,-338 38-513 0 0,-82-3 80 0 0,0-19 277 0 0,-64-2 268 0 0,-51 0-726 0 0,-1 0 0 0 0,1 0-1 0 0,0 0 1 0 0,-1 0 0 0 0,1 0-1 0 0,0-2 1 0 0,0 2 0 0 0,-1 0-1 0 0,0 0 1 0 0,2 0 0 0 0,-2-4-1 0 0,1 4 1 0 0,-1 0 0 0 0,0 0-1 0 0,2-3 1 0 0,-2 3-104 0 0,0-2 29 0 0,-2 2 0 0 0,2-3 0 0 0,0 3-1 0 0,-1 0 1 0 0,-1-2 0 0 0,2 2 0 0 0,0 0-1 0 0,-1 0 1 0 0,0-3 0 0 0,0 3 0 0 0,0 0 0 0 0,1 0-1 0 0,-1 0 1 0 0,0 0 0 0 0,0 0 0 0 0,0 0-1 0 0,0 0 1 0 0,1 0 0 0 0,-1 3 0 0 0,0-3-29 0 0,0 0-102 0 0,1 0 2 0 0,0 0-161 0 0,0 0-723 0 0,3 0-316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43"/>
    </inkml:context>
    <inkml:brush xml:id="br0">
      <inkml:brushProperty name="width" value="0.05" units="cm"/>
      <inkml:brushProperty name="height" value="0.05" units="cm"/>
      <inkml:brushProperty name="color" value="#FFFFFF"/>
    </inkml:brush>
  </inkml:definitions>
  <inkml:trace contextRef="#ctx0" brushRef="#br0">1 256 7832 0 0,'0'0'602'0'0,"7"0"1276"0"0,14 11 4342 0 0,4 2-3354 0 0,-20-10-2485 0 0,1 0-1 0 0,-2 1 1 0 0,1 0 0 0 0,2 1-381 0 0,8 8 325 0 0,4 2 300 0 0,-6-4 1439 0 0,10 4-2064 0 0,-15-7 888 0 0,6 1-144 0 0,-12-9-639 0 0,-3-3 86 0 0,-4-5 444 0 0,-8-6-435 0 0,1 1 1 0 0,0-1-1 0 0,2-3 0 0 0,-4-1-200 0 0,9 8-75 0 0,-2 0-1 0 0,-5-5 76 0 0,-10-13-237 0 0,15 17 156 0 0,-15-19-8 0 0,22 26 6 0 0,-1 1 0 0 0,0 0 0 0 0,0 0 0 0 0,0 0 0 0 0,1 0 0 0 0,-1 0 0 0 0,0-2 1 0 0,1 3-1 0 0,0-1 0 0 0,0-1 0 0 0,0 1 0 0 0,0 0 0 0 0,1-3 83 0 0,-1 4 0 0 0,0 2 0 0 0,1 0 0 0 0,-1 0 0 0 0,0-2 0 0 0,0 1 0 0 0,0 1 0 0 0,1-1 0 0 0,-1 0 0 0 0,1 1 0 0 0,-1-1 0 0 0,1 1 0 0 0,-1 0 0 0 0,1-2 0 0 0,-1 1 0 0 0,0 1 0 0 0,0 0 0 0 0,2 0 0 0 0,-1-1 0 0 0,-1 0 0 0 0,0 1 0 0 0,2 0 0 0 0,1-1 0 0 0,-3 1 0 0 0,2 0 0 0 0,-1-1 0 0 0,1 1 0 0 0,-1 0 0 0 0,1 0 0 0 0,-1 0 0 0 0,6 1 0 0 0,-2-1 0 0 0,2 2 0 0 0,-1-1 0 0 0,2 2 0 0 0,-5-2 0 0 0,10 4 335 0 0,-1 0 0 0 0,0 2-1 0 0,0-1 1 0 0,5 5-335 0 0,16 10 496 0 0,-14-13-690 0 0,-13-6 159 0 0,-1 1-1 0 0,0-3 1 0 0,3 5 35 0 0,9 4 385 0 0,-15-8-376 0 0,-3-2 0 0 0,1 1-1 0 0,-1-1 0 0 0,1 0 0 0 0,-1 1 0 0 0,0-1 0 0 0,0 1 1 0 0,1-1-1 0 0,-1-1 0 0 0,1 2 0 0 0,0-2-8 0 0,-4-4 125 0 0,-9-6 91 0 0,-1-2 0 0 0,-11-18-216 0 0,19 23-12 0 0,-39-58-353 0 0,27 33 437 0 0,17 33-66 0 0,1 1 1 0 0,-1-1-1 0 0,0-1 1 0 0,1 2-1 0 0,0 0 1 0 0,0 0-1 0 0,0-3 0 0 0,0 3 1 0 0,0-2-1 0 0,-2 2 1 0 0,2-1-1 0 0,0 1 1 0 0,0-3-1 0 0,-1 3 1 0 0,1-2-7 0 0,0 2-4 0 0,0 0 1 0 0,1 0 0 0 0,-1 0 0 0 0,0-1 0 0 0,0 1-1 0 0,0 0 1 0 0,2 0 0 0 0,-2-1 0 0 0,0 1-1 0 0,0-2 1 0 0,0 2 0 0 0,0 0 0 0 0,0 0 0 0 0,0 0-1 0 0,0 0 1 0 0,0 0 0 0 0,0-2 0 0 0,0 2-1 0 0,0 0 1 0 0,1 0 0 0 0,-1 0 0 0 0,1 0 0 0 0,-1 0-1 0 0,0 0 1 0 0,1 0 3 0 0,1-1-21 0 0,0 1-1 0 0,0 0 1 0 0,0-1-1 0 0,1 1 1 0 0,-2 0-1 0 0,0 0 1 0 0,2 0-1 0 0,-1 0 1 0 0,1 1-1 0 0,-2-1 22 0 0,29 7 59 0 0,0 4 0 0 0,0-3 0 0 0,12 11-59 0 0,-30-15 166 0 0,-8-1-192 0 0,0-2-1 0 0,1 1 1 0 0,-1 1-1 0 0,-1-1 27 0 0,11 4-734 0 0,-14-6 247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44"/>
    </inkml:context>
    <inkml:brush xml:id="br0">
      <inkml:brushProperty name="width" value="0.05" units="cm"/>
      <inkml:brushProperty name="height" value="0.05" units="cm"/>
      <inkml:brushProperty name="color" value="#FFFFFF"/>
    </inkml:brush>
  </inkml:definitions>
  <inkml:trace contextRef="#ctx0" brushRef="#br0">76 251 17503 0 0,'0'0'531'0'0,"3"-6"829"0"0,10-15 505 0 0,-9 14-581 0 0,-3 2-928 0 0,2 1 1 0 0,-2 0 0 0 0,1-1-1 0 0,-1 2 1 0 0,1-2-1 0 0,-1 0 1 0 0,-1 0-1 0 0,2 0-356 0 0,1-9 29 0 0,-3 0 0 0 0,1 0-1 0 0,0-1 1 0 0,-1 3 0 0 0,-1-2-1 0 0,0-7-28 0 0,1 16 9 0 0,-3-1-1 0 0,3 1 0 0 0,-2-1 1 0 0,1 0-1 0 0,-1 1 0 0 0,-1-2-8 0 0,2 5 80 0 0,0-1-1 0 0,0 3 0 0 0,0-3 1 0 0,-1 1-1 0 0,1 1 0 0 0,-1-1 1 0 0,1 0-1 0 0,0 0 0 0 0,-1 1 1 0 0,2 0-1 0 0,-3-1 0 0 0,1 1 1 0 0,1 0-1 0 0,-2 0 0 0 0,0-1-79 0 0,0 0 58 0 0,0 2-1 0 0,0 0 1 0 0,0-2-1 0 0,0 1 1 0 0,1 1 0 0 0,-1 0-1 0 0,0-1 1 0 0,-1 1-1 0 0,2 1-57 0 0,0-1 19 0 0,0 0-1 0 0,0 0 1 0 0,1 1 0 0 0,-1 1-1 0 0,-1-2 1 0 0,3 0 0 0 0,-3 0-1 0 0,3 2 1 0 0,-1-1-1 0 0,-1 0 1 0 0,1 0 0 0 0,-1 0-1 0 0,1 0 1 0 0,-1 1 0 0 0,1 0-1 0 0,-1-1-18 0 0,0 4 31 0 0,0-2 0 0 0,-1 0-1 0 0,1 2 1 0 0,2-1 0 0 0,-3-1 0 0 0,2 2-1 0 0,0-2 1 0 0,-1 2 0 0 0,1-2 0 0 0,0 2 0 0 0,1 0-1 0 0,-1-1 1 0 0,1 0 0 0 0,0 1-31 0 0,-1 1 45 0 0,2 0 1 0 0,-1 0-1 0 0,0 0 1 0 0,1 1-1 0 0,-1-1 1 0 0,2-1-1 0 0,0 3 1 0 0,-1-3-1 0 0,0 1 0 0 0,2 0-45 0 0,2 5-95 0 0,-2-2 0 0 0,3 2 0 0 0,-1-1 0 0 0,0 0-1 0 0,2-1 1 0 0,0 2 0 0 0,-1-3 0 0 0,3 2 95 0 0,-3-5 1 0 0,-1 1 1 0 0,0-1-1 0 0,1 0 0 0 0,0 0 1 0 0,0-3-1 0 0,0 3 0 0 0,-1-2 1 0 0,2 0-1 0 0,-1-1 0 0 0,2 0 1 0 0,-2 1-1 0 0,5-1-1 0 0,-6-2 193 0 0,0 0 0 0 0,0 0-1 0 0,0 0 1 0 0,0-2 0 0 0,-1 1 0 0 0,1-1-1 0 0,0 2 1 0 0,0-3 0 0 0,0 2-193 0 0,-1-1 62 0 0,-1-1 1 0 0,2 1-1 0 0,-2 0 1 0 0,0 0-1 0 0,0-2 1 0 0,0 2-1 0 0,1-2 1 0 0,-1 2-1 0 0,-1-1 1 0 0,1-2-1 0 0,-1 2 1 0 0,1 1-1 0 0,-1-3 1 0 0,1 0-63 0 0,1-3-428 0 0,-2 1 0 0 0,1 0-1 0 0,2-5 429 0 0,-2 3-3863 0 0,-1-1 0 0 0,2-6 3863 0 0,-1-1-9178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45"/>
    </inkml:context>
    <inkml:brush xml:id="br0">
      <inkml:brushProperty name="width" value="0.05" units="cm"/>
      <inkml:brushProperty name="height" value="0.05" units="cm"/>
      <inkml:brushProperty name="color" value="#FFFFFF"/>
    </inkml:brush>
  </inkml:definitions>
  <inkml:trace contextRef="#ctx0" brushRef="#br0">1 177 17503 0 0,'0'0'1352'0'0,"0"0"-873"0"0,0 0-230 0 0,0 0 563 0 0,3-2 1394 0 0,0-4-1598 0 0,-1 0 1 0 0,1 0 0 0 0,-1-1-1 0 0,2-2-608 0 0,1-6 443 0 0,18-51 510 0 0,-7 21-2098 0 0,-13 31-1006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46"/>
    </inkml:context>
    <inkml:brush xml:id="br0">
      <inkml:brushProperty name="width" value="0.05" units="cm"/>
      <inkml:brushProperty name="height" value="0.05" units="cm"/>
      <inkml:brushProperty name="color" value="#FFFFFF"/>
    </inkml:brush>
  </inkml:definitions>
  <inkml:trace contextRef="#ctx0" brushRef="#br0">102 7 14280 0 0,'-5'-3'716'0'0,"1"3"0"0"0,0-2 0 0 0,-1 1 0 0 0,0 1 0 0 0,-2-1-716 0 0,5 1 348 0 0,0 1 0 0 0,1-1 0 0 0,-1 0 0 0 0,-1 0 0 0 0,3 1-1 0 0,-2-1 1 0 0,1 0 0 0 0,-1 2 0 0 0,0-2 0 0 0,1 2 0 0 0,-1-1 0 0 0,0 0-1 0 0,2-1 1 0 0,-2 2 0 0 0,0-1 0 0 0,1 2-348 0 0,-3 2 419 0 0,1-1-1 0 0,-2 0 1 0 0,3 2-1 0 0,-1 0 1 0 0,-1-1-419 0 0,0 4 370 0 0,2-3-211 0 0,-1 0 1 0 0,2-1 0 0 0,-1 1 0 0 0,-1 0 0 0 0,2-1 0 0 0,0 2 0 0 0,-1-1 0 0 0,1-1-1 0 0,1 5-159 0 0,-2 11 218 0 0,1 23-218 0 0,1-38-39 0 0,1 2 0 0 0,0 0 0 0 0,0-1 0 0 0,0 1 1 0 0,1-1-1 0 0,0 0 0 0 0,1-1 0 0 0,-1 1 0 0 0,1 0 1 0 0,1 4 38 0 0,-2-8-12 0 0,-1-1 1 0 0,2 2 0 0 0,-1-2 0 0 0,1 2 0 0 0,-2-4-1 0 0,4 4 1 0 0,-4-3 0 0 0,2 2 0 0 0,0-1 0 0 0,2 1 11 0 0,-3-2-17 0 0,1 1 0 0 0,-2-2 1 0 0,0 1-1 0 0,2-1 0 0 0,-1 1 1 0 0,-2-1-1 0 0,3 0 1 0 0,-1 1-1 0 0,0-1 0 0 0,0 0 1 0 0,0 0-1 0 0,1-1 0 0 0,-2 1 1 0 0,1 0-1 0 0,0 0 1 0 0,0-1-1 0 0,-1 1 0 0 0,1-1 1 0 0,1-1-1 0 0,-2 1 0 0 0,1 0 1 0 0,-1 0-1 0 0,1 1 1 0 0,1-3 16 0 0,4-5-135 0 0,2 2 0 0 0,-2-3 1 0 0,0 2-1 0 0,4-7 135 0 0,-2 2-244 0 0,12-11 160 0 0,-8 12 283 0 0,-5 2-56 0 0,1 1 0 0 0,1 1 0 0 0,11-7-143 0 0,-18 12 6 0 0,1 0-1 0 0,1 0 1 0 0,-1 0-1 0 0,-1 1 1 0 0,5-1-6 0 0,-6 1 3 0 0,-1 1 1 0 0,2 0 0 0 0,-2 0 0 0 0,1 0 0 0 0,0 0 0 0 0,0 0 0 0 0,0 0 0 0 0,-1 0 0 0 0,2 0 0 0 0,-1 1 0 0 0,-2-1 0 0 0,3 1 0 0 0,-2 0 0 0 0,1 0-4 0 0,-1 1 18 0 0,0-2 1 0 0,0 0-1 0 0,0 2 1 0 0,-1-2-1 0 0,1 2 0 0 0,0-1 1 0 0,0-1-1 0 0,0 1 1 0 0,-1 1-1 0 0,1 0 1 0 0,-1-1-1 0 0,0 0 0 0 0,1 0 1 0 0,-1 0-1 0 0,1 0 1 0 0,-1 1-1 0 0,0 0 0 0 0,0-1 1 0 0,0 2-19 0 0,1 1 66 0 0,-1 0 0 0 0,0 1-1 0 0,0-1 1 0 0,-1 7-66 0 0,-1 6 196 0 0,-2 1-1 0 0,1 0 1 0 0,-2-1 0 0 0,-3 11-196 0 0,4-16 89 0 0,-1-1 0 0 0,0 1 0 0 0,0-1 0 0 0,0 0 0 0 0,-2 1 0 0 0,-5 7-89 0 0,7-16-43 0 0,3 0 0 0 0,-1 1 0 0 0,-1 1 0 0 0,1-3 0 0 0,-1 2 0 0 0,1-2 0 0 0,-3 2 43 0 0,6-4-48 0 0,-1 0-1 0 0,1 0 1 0 0,0 0-1 0 0,0 0 1 0 0,0 0-1 0 0,0 0 1 0 0,0 0 0 0 0,0 0-1 0 0,0 0 1 0 0,0 0-1 0 0,0 0 1 0 0,0 0-1 0 0,0 0 1 0 0,0 0-1 0 0,-1 0 1 0 0,1 0 0 0 0,0 0-1 0 0,0 0 1 0 0,-1 0-1 0 0,1 0 1 0 0,0 0-1 0 0,0 0 1 0 0,0 0-1 0 0,0 0 1 0 0,0 0 0 0 0,0 0-1 0 0,0-1 1 0 0,0 1-1 0 0,0 0 1 0 0,0 0-1 0 0,-1 0 1 0 0,1 0-1 0 0,0 0 1 0 0,0 0 0 0 0,0 0-1 0 0,0 0 1 0 0,0-1-1 0 0,0 1 1 0 0,0 0-1 0 0,0 0 1 0 0,0 0-1 0 0,0-1 1 0 0,0 1 0 0 0,0 0-1 0 0,0 0 1 0 0,0 0-1 0 0,0 0 1 0 0,0 0-1 0 0,0 0 1 0 0,0 0-1 0 0,0-1 1 0 0,0 1 0 0 0,0 0-1 0 0,0 0 1 0 0,0 0-1 0 0,0-2 1 0 0,0 2-1 0 0,1 0 49 0 0,-1 0-115 0 0,0-4-1608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47"/>
    </inkml:context>
    <inkml:brush xml:id="br0">
      <inkml:brushProperty name="width" value="0.05" units="cm"/>
      <inkml:brushProperty name="height" value="0.05" units="cm"/>
      <inkml:brushProperty name="color" value="#FFFFFF"/>
    </inkml:brush>
  </inkml:definitions>
  <inkml:trace contextRef="#ctx0" brushRef="#br0">115 372 7832 0 0,'0'-37'1819'0'0,"3"11"2722"0"0,-2-8 1245 0 0,-3-20-2766 0 0,0 2-1792 0 0,1 33-995 0 0,0 0 0 0 0,1-1 0 0 0,-3 0 0 0 0,-2 1 0 0 0,2-2-233 0 0,2 18 48 0 0,0-2 1 0 0,0 2-1 0 0,-1 1 0 0 0,1-2 0 0 0,-1 1 1 0 0,1 0-1 0 0,-1 0 0 0 0,0 0 0 0 0,0 1 1 0 0,-1-2-1 0 0,2 2-48 0 0,-1-1 33 0 0,2 3 0 0 0,-1-2 0 0 0,0 2-1 0 0,-1-1 1 0 0,1 0 0 0 0,0-1 0 0 0,0 2 0 0 0,-1-2 0 0 0,1 2 0 0 0,0 0 0 0 0,0 0 0 0 0,-1-1-1 0 0,1 1 1 0 0,0 0 0 0 0,-1-1 0 0 0,1 1 0 0 0,-1 0 0 0 0,2 0 0 0 0,-3 0 0 0 0,3 0 0 0 0,-2 0-1 0 0,2 1 1 0 0,-2-1 0 0 0,-1 0-33 0 0,1 1 54 0 0,0 1 0 0 0,-1-2 0 0 0,1 3 0 0 0,2-2 0 0 0,-3-1 0 0 0,1 2 0 0 0,-1 1-1 0 0,3-2 1 0 0,-2 1 0 0 0,0 1 0 0 0,0-3 0 0 0,1 3 0 0 0,-1 0-54 0 0,-2 4 82 0 0,1 0 0 0 0,0 0-1 0 0,-2 7-81 0 0,4-9 2 0 0,0-1 0 0 0,-1 0 1 0 0,1 1-1 0 0,0-1 0 0 0,1 2 0 0 0,0-1 0 0 0,-1 3-1 0 0,1 4-3 0 0,-1-6-2 0 0,1 0-1 0 0,0 2 1 0 0,1-2-1 0 0,-1 1 1 0 0,1-2-1 0 0,0 3 1 0 0,1-2-1 0 0,0 3 5 0 0,2 1-9 0 0,-2 0 0 0 0,1-1 0 0 0,2 0 0 0 0,3 8 9 0 0,-5-12-6 0 0,0-2 0 0 0,-1 2 0 0 0,1 0 0 0 0,2-1 1 0 0,-2 0-1 0 0,1-1 0 0 0,-1 1 0 0 0,1-1 0 0 0,1-1 0 0 0,-2 2 0 0 0,1-3 0 0 0,1 2 0 0 0,2-1 6 0 0,-2 2 10 0 0,1-3 0 0 0,0 2 0 0 0,1-1-1 0 0,-2-1 1 0 0,1-1 0 0 0,0 1 0 0 0,1-1 0 0 0,-2 0 0 0 0,2 0 0 0 0,0-1-10 0 0,-2 1-5 0 0,-3-1 1 0 0,3-1-1 0 0,-1 0 1 0 0,0 1-1 0 0,0 0 1 0 0,0-3 0 0 0,-1 4-1 0 0,1-3 1 0 0,0 1-1 0 0,0-2 1 0 0,-1 2 0 0 0,0-2-1 0 0,1 2 1 0 0,-2-2-1 0 0,1 0 1 0 0,0 0 0 0 0,0 0-1 0 0,0 1 1 0 0,-1-1-1 0 0,0-1 1 0 0,0 0 0 0 0,-1 0-1 0 0,2 0 5 0 0,2-10-821 0 0,0-6-246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48"/>
    </inkml:context>
    <inkml:brush xml:id="br0">
      <inkml:brushProperty name="width" value="0.05" units="cm"/>
      <inkml:brushProperty name="height" value="0.05" units="cm"/>
      <inkml:brushProperty name="color" value="#FFFFFF"/>
    </inkml:brush>
  </inkml:definitions>
  <inkml:trace contextRef="#ctx0" brushRef="#br0">4 198 8752 0 0,'-1'0'673'0'0,"0"4"-108"0"0,0-3 1169 0 0,2 0 3477 0 0,1 4-3555 0 0,11 9 577 0 0,-9-8-1711 0 0,1 0 1 0 0,0-1-1 0 0,0 1-522 0 0,9 4 1606 0 0,7 6-1606 0 0,-8-6 514 0 0,11 3 351 0 0,-19-10-299 0 0,3 0-1 0 0,3 5-565 0 0,-4-3 436 0 0,-5-5-284 0 0,-1 1 1 0 0,1 2-1 0 0,0-2 0 0 0,-1-1 0 0 0,1 2 0 0 0,0 1-152 0 0,-2-3 378 0 0,0 0 19 0 0,0-2-285 0 0,-1 1 0 0 0,0 1 0 0 0,1-2 0 0 0,-1 2-1 0 0,0 0 1 0 0,1-1 0 0 0,-1 1 0 0 0,0-2 0 0 0,0 1 0 0 0,1 1-112 0 0,-4-3 297 0 0,-22-23 634 0 0,20 20-853 0 0,-1-1 1 0 0,0 0 0 0 0,0-1-1 0 0,1 0 1 0 0,0 1 0 0 0,0-3-79 0 0,-1-3 35 0 0,0-1 0 0 0,0 0 1 0 0,0-1-1 0 0,-1-5-35 0 0,-1-6 70 0 0,6 18-68 0 0,-1-3 0 0 0,1 2 0 0 0,1-3 0 0 0,-1 4 0 0 0,2-5-2 0 0,1 9 11 0 0,-1-2-264 0 0,0 1 0 0 0,0-1 1 0 0,1 0-1 0 0,0 1 0 0 0,0-1 0 0 0,1 0 0 0 0,0-2 253 0 0,0-1-1073 0 0,2 1-215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49"/>
    </inkml:context>
    <inkml:brush xml:id="br0">
      <inkml:brushProperty name="width" value="0.05" units="cm"/>
      <inkml:brushProperty name="height" value="0.05" units="cm"/>
      <inkml:brushProperty name="color" value="#FFFFFF"/>
    </inkml:brush>
  </inkml:definitions>
  <inkml:trace contextRef="#ctx0" brushRef="#br0">1 15 13824 0 0,'1'-10'5129'0'0,"-1"10"-4864"0"0,1 0 1 0 0,0 0 0 0 0,-1-2-1 0 0,0 1 1 0 0,1 1 0 0 0,-1 0-1 0 0,2 0 1 0 0,-2 0-1 0 0,1 0 1 0 0,-1-1 0 0 0,1 1-1 0 0,-1 0 1 0 0,0 0 0 0 0,2 0-1 0 0,-1 0 1 0 0,-1 0-1 0 0,0 0 1 0 0,2 0 0 0 0,-2 1-1 0 0,0-1 1 0 0,1 0 0 0 0,1 0-1 0 0,-2 0 1 0 0,0 1-266 0 0,4 1 288 0 0,-1 1 1 0 0,2-1-1 0 0,-2 0 1 0 0,1 1-289 0 0,3 4 307 0 0,15 10 383 0 0,9 8-690 0 0,-22-17 82 0 0,-4-3-75 0 0,-1-2 1 0 0,1 2-1 0 0,4 1-7 0 0,-3-2 0 0 0,-1 1 0 0 0,1-1 0 0 0,5 6 0 0 0,-6-5 0 0 0,-1-1 0 0 0,1-1 0 0 0,-1 2 0 0 0,1-2 0 0 0,3 2 0 0 0,-6-5 131 0 0,-1 0-8358 0 0,-4-2-148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50"/>
    </inkml:context>
    <inkml:brush xml:id="br0">
      <inkml:brushProperty name="width" value="0.05" units="cm"/>
      <inkml:brushProperty name="height" value="0.05" units="cm"/>
      <inkml:brushProperty name="color" value="#FFFFFF"/>
    </inkml:brush>
  </inkml:definitions>
  <inkml:trace contextRef="#ctx0" brushRef="#br0">58 257 19351 0 0,'0'0'587'0'0,"0"-5"698"0"0,0-4-686 0 0,1-1 0 0 0,1 0 0 0 0,-1-6-599 0 0,3-11 2186 0 0,0-3-2017 0 0,-2 0-1 0 0,0 1-168 0 0,-3 18-13 0 0,1 2-1 0 0,-1 0 1 0 0,-1-4 13 0 0,2 9 55 0 0,0 0 1 0 0,-2 1-1 0 0,1-1 0 0 0,0 1 0 0 0,0 0 1 0 0,0-1-1 0 0,-2 0 0 0 0,3 1 1 0 0,-3-3-56 0 0,1 5 43 0 0,2 0 1 0 0,0 1-1 0 0,0-1 1 0 0,-1 1-1 0 0,0-1 1 0 0,1-1 0 0 0,-1 2-1 0 0,0 0 1 0 0,1 0-1 0 0,-1 0 1 0 0,0 0-1 0 0,0-2 1 0 0,1 1 0 0 0,-1 1-1 0 0,0 0 1 0 0,0 0-1 0 0,0-1 1 0 0,1 1 0 0 0,-1 0-1 0 0,0 0 1 0 0,0 0-1 0 0,0 0 1 0 0,0 0-1 0 0,1 0 1 0 0,0 0 0 0 0,-2 0-1 0 0,1 1 1 0 0,1-1-1 0 0,0 0 1 0 0,-2 0-1 0 0,2 1 1 0 0,-1-1 0 0 0,-1 2-1 0 0,2-2 1 0 0,0 0-1 0 0,0 0 1 0 0,-2 0 0 0 0,2 0-1 0 0,-1 2 1 0 0,0-1-44 0 0,-2 2 23 0 0,1 0 0 0 0,0 0 0 0 0,0 0 0 0 0,0 0 0 0 0,1 0 0 0 0,-2-1 0 0 0,1 3 0 0 0,2-1 0 0 0,-3 2-23 0 0,2-2 14 0 0,0 2-1 0 0,-1-1 1 0 0,1 1 0 0 0,0 0-1 0 0,0-2 1 0 0,1 3 0 0 0,-1-1-1 0 0,1 2-13 0 0,1 3-58 0 0,0-3-1 0 0,0 1 0 0 0,0-1 1 0 0,2 2-1 0 0,-2-2 59 0 0,2 0-18 0 0,-1 0 0 0 0,1-1 0 0 0,-2 0 0 0 0,5 8 18 0 0,-3-12-3 0 0,-1 2 0 0 0,2-1 0 0 0,-2 0 0 0 0,1-1 0 0 0,0 1 0 0 0,-1-1 0 0 0,2 0 0 0 0,2 2 3 0 0,-4-1 9 0 0,2-3-1 0 0,-1 1 0 0 0,0 1 1 0 0,0-1-1 0 0,0-2 1 0 0,1 3-1 0 0,0-2 1 0 0,-2 0-1 0 0,3 0 0 0 0,-2-1 1 0 0,1 2-1 0 0,-1-2 1 0 0,1 0-1 0 0,0 0 0 0 0,0 0 1 0 0,-2 0-1 0 0,2 0 1 0 0,-1-2-1 0 0,4 1-8 0 0,-2-1 101 0 0,0-1 0 0 0,-2 3-1 0 0,2-2 1 0 0,-1-2 0 0 0,1 2 0 0 0,0-2 0 0 0,-2 1-1 0 0,1 1 1 0 0,0-3 0 0 0,-1 2 0 0 0,1-2 0 0 0,-1 1-1 0 0,2-2 1 0 0,-2 3-101 0 0,1-6-483 0 0,1 1 0 0 0,0-1 0 0 0,0-3 483 0 0,12-30-7750 0 0,-10 22-869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51"/>
    </inkml:context>
    <inkml:brush xml:id="br0">
      <inkml:brushProperty name="width" value="0.05" units="cm"/>
      <inkml:brushProperty name="height" value="0.05" units="cm"/>
      <inkml:brushProperty name="color" value="#FFFFFF"/>
    </inkml:brush>
  </inkml:definitions>
  <inkml:trace contextRef="#ctx0" brushRef="#br0">80 1 22319 0 0,'-10'11'1336'0'0,"-1"1"0"0"0,1 1 0 0 0,-2 1-1336 0 0,7-8 181 0 0,3 0 1 0 0,-1-1-1 0 0,-1 1 0 0 0,1 0 1 0 0,0 1-1 0 0,2 0 0 0 0,-2-1 1 0 0,1 0-1 0 0,-1 2-181 0 0,2 1 51 0 0,-1-1-1 0 0,0 2 1 0 0,2-2 0 0 0,-2 0-1 0 0,2 1 1 0 0,-1 0 0 0 0,1-1-1 0 0,1 1 1 0 0,1 8-51 0 0,-2-14 0 0 0,0 0 0 0 0,0 0 0 0 0,1-1 0 0 0,0 1 0 0 0,0 0 0 0 0,0-1 0 0 0,0 2 0 0 0,-1-3 0 0 0,3 2 0 0 0,-3-1 0 0 0,2 0 0 0 0,-1 1 0 0 0,1-1 0 0 0,-1 1 0 0 0,1-1 0 0 0,0 0 0 0 0,0-1 0 0 0,1 3 0 0 0,-1-4 2 0 0,-1 0 0 0 0,1 1 0 0 0,-1 0-1 0 0,1-1 1 0 0,-1 2 0 0 0,1-2 0 0 0,1 0 0 0 0,-3 0 0 0 0,2 0-1 0 0,0 0 1 0 0,0 0 0 0 0,-1 0 0 0 0,3-2-2 0 0,4 1 17 0 0,-1-1 1 0 0,5-2-18 0 0,-2 1 5 0 0,-2-1-5 0 0,3 1 0 0 0,-3-3 0 0 0,10-3 0 0 0,3-3 0 0 0,-18 12 0 0 0,0-2 0 0 0,-1 1 0 0 0,1 1 0 0 0,0-1 0 0 0,0 0 0 0 0,1 1 0 0 0,2-1 0 0 0,-5 1 7 0 0,1 0-1 0 0,-1 0 1 0 0,1 0 0 0 0,0 0-1 0 0,-1 0 1 0 0,1 0-1 0 0,0 0 1 0 0,-1 1 0 0 0,1-1-1 0 0,0 0 1 0 0,-1 1-1 0 0,1 0 1 0 0,-1-1-1 0 0,1 1 1 0 0,-2 1 0 0 0,1-2-1 0 0,1 2 1 0 0,-1-1-1 0 0,0 0 1 0 0,1 0 0 0 0,-1 0-1 0 0,0 1 1 0 0,0-2-1 0 0,0 3 1 0 0,0-2 0 0 0,0 1-1 0 0,0-1 1 0 0,-1 1-1 0 0,1-1 1 0 0,0 0 0 0 0,0 1-1 0 0,0 0 1 0 0,-1 0-1 0 0,0 0 1 0 0,0-1 0 0 0,0 1-1 0 0,0 1 1 0 0,1-2-1 0 0,-1 2-6 0 0,-1 6 129 0 0,1 2 0 0 0,-1-2 0 0 0,-1 0 0 0 0,0 0 0 0 0,0 1-1 0 0,0-1 1 0 0,-2 1 0 0 0,0 1-129 0 0,3-5 78 0 0,-2 0 0 0 0,1 0 0 0 0,-1-2 0 0 0,0 2-78 0 0,-7 11 128 0 0,7-9-182 0 0,-2-1 1 0 0,1 1-1 0 0,0 0 0 0 0,-2-2 0 0 0,1 1 0 0 0,0 0 1 0 0,-1-1-1 0 0,1-1 0 0 0,-3 3 54 0 0,1-1-852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52"/>
    </inkml:context>
    <inkml:brush xml:id="br0">
      <inkml:brushProperty name="width" value="0.05" units="cm"/>
      <inkml:brushProperty name="height" value="0.05" units="cm"/>
      <inkml:brushProperty name="color" value="#FFFFFF"/>
    </inkml:brush>
  </inkml:definitions>
  <inkml:trace contextRef="#ctx0" brushRef="#br0">1 39 22575 0 0,'0'0'2008'0'0,"0"0"-1608"0"0,0 0-320 0 0,0-4 552 0 0,3 1 104 0 0,-3-1 32 0 0,4 1 0 0 0,2 0-448 0 0,-3 1-96 0 0,4-3-8 0 0,-1 1-8 0 0,2 1-208 0 0,-3 0 0 0 0,2-1 0 0 0,0 4-7688 0 0,-2 0-1583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80"/>
    </inkml:context>
    <inkml:brush xml:id="br0">
      <inkml:brushProperty name="width" value="0.05" units="cm"/>
      <inkml:brushProperty name="height" value="0.05" units="cm"/>
      <inkml:brushProperty name="color" value="#FFC266"/>
    </inkml:brush>
  </inkml:definitions>
  <inkml:trace contextRef="#ctx0" brushRef="#br0">4 130 8376 0 0,'-1'0'645'0'0,"-1"0"-318"0"0,1 0 219 0 0,1 0 138 0 0,0 0 27 0 0,0 0 44 0 0,0 0 153 0 0,0 0 69 0 0,0 0 14 0 0,0 0-58 0 0,0 0-245 0 0,72-5 6038 0 0,8-17-6726 0 0,46-3 1444 0 0,74-2-220 0 0,34-4-552 0 0,302 17 46 0 0,-338 38-513 0 0,-82-3 80 0 0,0-19 277 0 0,-64-2 268 0 0,-51 0-726 0 0,-1 0 0 0 0,1 0-1 0 0,0 0 1 0 0,-1 0 0 0 0,1 0-1 0 0,0-2 1 0 0,0 2 0 0 0,-1 0-1 0 0,0 0 1 0 0,2 0 0 0 0,-2-4-1 0 0,1 4 1 0 0,-1 0 0 0 0,0 0-1 0 0,2-3 1 0 0,-2 3-104 0 0,0-2 29 0 0,-2 2 0 0 0,2-3 0 0 0,0 3-1 0 0,-1 0 1 0 0,-1-2 0 0 0,2 2 0 0 0,0 0-1 0 0,-1 0 1 0 0,0-3 0 0 0,0 3 0 0 0,0 0 0 0 0,1 0-1 0 0,-1 0 1 0 0,0 0 0 0 0,0 0 0 0 0,0 0-1 0 0,0 0 1 0 0,1 0 0 0 0,-1 3 0 0 0,0-3-29 0 0,0 0-102 0 0,1 0 2 0 0,0 0-161 0 0,0 0-723 0 0,3 0-316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53"/>
    </inkml:context>
    <inkml:brush xml:id="br0">
      <inkml:brushProperty name="width" value="0.05" units="cm"/>
      <inkml:brushProperty name="height" value="0.05" units="cm"/>
      <inkml:brushProperty name="color" value="#FFFFFF"/>
    </inkml:brush>
  </inkml:definitions>
  <inkml:trace contextRef="#ctx0" brushRef="#br0">27 42 11976 0 0,'-7'-6'926'0'0,"6"4"-836"0"0,-1 1 1 0 0,2 0-1 0 0,-2 0 1 0 0,1 0-1 0 0,-1-2 1 0 0,2 1-91 0 0,-5-4 1040 0 0,1 6 724 0 0,2 0 4042 0 0,2 0-5680 0 0,0 0 0 0 0,0 0 0 0 0,0 0 0 0 0,0 2-1 0 0,0-1 1 0 0,0-1 0 0 0,1 0 0 0 0,-1 1 0 0 0,0-1 0 0 0,0 1-1 0 0,0-1 1 0 0,1 0 0 0 0,-1 1 0 0 0,0-1 0 0 0,0 2 0 0 0,0-2-1 0 0,1 0-125 0 0,-1 0 240 0 0,8 15-51 0 0,0-1 0 0 0,1-1 0 0 0,-2 0-1 0 0,3-1 1 0 0,0 1 0 0 0,11 8-189 0 0,34 36 0 0 0,-35-36 81 0 0,1 4 1 0 0,0 1-82 0 0,1 2 768 0 0,34 47 784 0 0,-53-68-1347 0 0,-2-5-164 0 0,-1-2-1 0 0,0 0 1 0 0,0 0-1 0 0,0 0 1 0 0,0 2-1 0 0,0-2 1 0 0,0 0 0 0 0,0 2-1 0 0,0-2 1 0 0,2 1-1 0 0,-2-1 1 0 0,0 0 0 0 0,0 0-1 0 0,1 1 1 0 0,1-1-1 0 0,-2 0 1 0 0,0 1 0 0 0,0-1-1 0 0,0 1 1 0 0,0-1-1 0 0,1 0 1 0 0,0 0 0 0 0,-1 0-1 0 0,1 0 1 0 0,0 0-41 0 0,-1 0 27 0 0,1 0 0 0 0,-1-1 0 0 0,0 0 1 0 0,1 1-1 0 0,0-1 0 0 0,-1 1 0 0 0,0 0 0 0 0,0-1 1 0 0,1-1-1 0 0,-1 2 0 0 0,1-2 0 0 0,-1 2 0 0 0,0 0 1 0 0,0 0-1 0 0,1-2-27 0 0,15-74 390 0 0,-13 64-386 0 0,1-1 0 0 0,1 1-1 0 0,2-8-3 0 0,4-10 0 0 0,-3 6 14 0 0,7-23-372 0 0,7-13 358 0 0,-18 52-362 0 0,-2 2 0 0 0,1-3-1 0 0,-1-2 363 0 0,4-9-1562 0 0,-4 9 421 0 0,-1 3-925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54"/>
    </inkml:context>
    <inkml:brush xml:id="br0">
      <inkml:brushProperty name="width" value="0.05" units="cm"/>
      <inkml:brushProperty name="height" value="0.05" units="cm"/>
      <inkml:brushProperty name="color" value="#FFFFFF"/>
    </inkml:brush>
  </inkml:definitions>
  <inkml:trace contextRef="#ctx0" brushRef="#br0">84 333 11952 0 0,'0'0'916'0'0,"0"-5"-416"0"0,0 0 420 0 0,2 1 0 0 0,-2-2 0 0 0,1 1 1 0 0,1 0-1 0 0,0-3-920 0 0,0 1 462 0 0,0 0 1 0 0,-1 0 0 0 0,0 0-463 0 0,0 2 271 0 0,4-38 3377 0 0,-3-15-3648 0 0,0 43 455 0 0,-4-1 0 0 0,2 2 0 0 0,0-1 0 0 0,-2 0 0 0 0,-3-12-455 0 0,3 22 122 0 0,1 0-1 0 0,-1 0 0 0 0,0 1 1 0 0,1 0-1 0 0,0 0 0 0 0,-2-1 1 0 0,1 2-1 0 0,-1-2 0 0 0,0 2 1 0 0,1 0-1 0 0,-2-1 0 0 0,-1-1-121 0 0,5 5 17 0 0,-1 0 1 0 0,0 0-1 0 0,1-2 0 0 0,-2 2 1 0 0,1-1-1 0 0,1 1 0 0 0,0 0 0 0 0,-2 0 1 0 0,2 0-1 0 0,-1-1 0 0 0,-1 1 1 0 0,2 0-1 0 0,0 0 0 0 0,-2 0 0 0 0,2 0 1 0 0,-1 1-1 0 0,0-1 0 0 0,0 0 0 0 0,0 0 1 0 0,0 0-1 0 0,1 1 0 0 0,-2-1 1 0 0,2 2-1 0 0,-1-2 0 0 0,-1 0-17 0 0,-1 2 29 0 0,2 0 1 0 0,-2 0-1 0 0,0 1 0 0 0,1-1 1 0 0,-1 0-1 0 0,-1 3-29 0 0,1-2 0 0 0,0 2 0 0 0,1-2 0 0 0,1 2 0 0 0,-2-1 0 0 0,1 1 0 0 0,-1 0 0 0 0,2-1 0 0 0,0 1 0 0 0,-1 1 0 0 0,1-2 0 0 0,1 1 0 0 0,-2-1 0 0 0,2 2 0 0 0,-1-2 0 0 0,1 2 0 0 0,0 0 0 0 0,0 1 0 0 0,1 0 0 0 0,-1-1 0 0 0,1 0 0 0 0,0 2 0 0 0,0-3 0 0 0,1 1 0 0 0,0 0 0 0 0,0 0 0 0 0,-1 0 0 0 0,2 0 0 0 0,0-1 0 0 0,2 6 0 0 0,1-1 0 0 0,1 1 0 0 0,-1-2 0 0 0,2 1 0 0 0,2 2 0 0 0,-8-9 0 0 0,2 0 0 0 0,-1 0 0 0 0,0-1 0 0 0,1 0 0 0 0,-1 1 0 0 0,-1-1 0 0 0,3 1 0 0 0,-2-3 0 0 0,1 2 0 0 0,0-2 0 0 0,0 2 0 0 0,0-1 0 0 0,1 1 0 0 0,1-2-40 0 0,0 0 0 0 0,-1 0-1 0 0,0 0 1 0 0,0-1 0 0 0,0 0-1 0 0,1 0 1 0 0,-1-1 0 0 0,0 2 0 0 0,-1-4-1 0 0,1 3 1 0 0,0-2 0 0 0,0 0-1 0 0,0 0 1 0 0,0-1 40 0 0,1-1-74 0 0,0 0-1 0 0,-1 0 1 0 0,0 1-1 0 0,-1-2 0 0 0,1 1 1 0 0,-1-1-1 0 0,-1 0 1 0 0,2-1-1 0 0,-2 0 1 0 0,1 0-1 0 0,0 0 75 0 0,4-11-2561 0 0,-3 1 1 0 0,2-2-1 0 0,3-14 2561 0 0,-8 13-2557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55"/>
    </inkml:context>
    <inkml:brush xml:id="br0">
      <inkml:brushProperty name="width" value="0.05" units="cm"/>
      <inkml:brushProperty name="height" value="0.05" units="cm"/>
      <inkml:brushProperty name="color" value="#FFFFFF"/>
    </inkml:brush>
  </inkml:definitions>
  <inkml:trace contextRef="#ctx0" brushRef="#br0">43 1 15664 0 0,'-3'1'256'0'0,"0"0"0"0"0,1 1 1 0 0,1 0-1 0 0,-1 0 1 0 0,0-1-1 0 0,0 1 1 0 0,-1 1-1 0 0,1-1 0 0 0,0 1 1 0 0,1-1-1 0 0,-1 0 1 0 0,0 0-1 0 0,2 2 1 0 0,-3-2-1 0 0,3 1 0 0 0,-2 0 1 0 0,2 0-1 0 0,-3 1-256 0 0,2 5 448 0 0,0-2 0 0 0,-1 0 0 0 0,0 1 0 0 0,2-1 0 0 0,-1 1 0 0 0,1 1 0 0 0,0-1-448 0 0,-1-2 166 0 0,1 1-1 0 0,1 1 1 0 0,-1-2-1 0 0,1 1 1 0 0,-1 0-1 0 0,2 1 1 0 0,0-2 0 0 0,-1 0-1 0 0,2 0 1 0 0,-2 1-1 0 0,2-1 1 0 0,-1 1-1 0 0,2 1-165 0 0,2 1 0 0 0,0 0 0 0 0,0 2 0 0 0,1-3 0 0 0,2 2 0 0 0,-7-7 0 0 0,0 0 0 0 0,1-1 0 0 0,-2 1 0 0 0,2-3 0 0 0,0 2 0 0 0,-1 1 0 0 0,1-2 0 0 0,0 1 0 0 0,-1-2 0 0 0,2 3 0 0 0,-3-3 0 0 0,4 1 0 0 0,-3 0 0 0 0,1-1 0 0 0,0 0 0 0 0,1 0 0 0 0,-2 0 0 0 0,0 0 0 0 0,-2 0 0 0 0,3-1 0 0 0,-3 1 0 0 0,2 0 0 0 0,1-1 0 0 0,-3 0 0 0 0,2-1 0 0 0,-1 2 0 0 0,0-1 0 0 0,1 0 0 0 0,-1 0 0 0 0,1 0 0 0 0,-1-1 0 0 0,0 2 0 0 0,0-2 0 0 0,0 0 0 0 0,0 1 0 0 0,0 0 0 0 0,0-1 0 0 0,-1 2 0 0 0,2-3 0 0 0,-1 1 0 0 0,-1-2 0 0 0,2-2 0 0 0,1 1 0 0 0,-2-1 0 0 0,0 0 0 0 0,1 0 0 0 0,-1-1 0 0 0,1-5 0 0 0,-2-26-1252 0 0,0 18-176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56"/>
    </inkml:context>
    <inkml:brush xml:id="br0">
      <inkml:brushProperty name="width" value="0.05" units="cm"/>
      <inkml:brushProperty name="height" value="0.05" units="cm"/>
      <inkml:brushProperty name="color" value="#FFFFFF"/>
    </inkml:brush>
  </inkml:definitions>
  <inkml:trace contextRef="#ctx0" brushRef="#br0">25 31 19351 0 0,'-3'-3'261'0'0,"0"1"0"0"0,1 1 0 0 0,-1-1 0 0 0,1-1 0 0 0,-1 0 0 0 0,2 1 0 0 0,-2-1 0 0 0,1-1-261 0 0,1 4 31 0 0,1 0-1 0 0,0 0 1 0 0,0-1-1 0 0,0 1 1 0 0,0 0-1 0 0,0-2 0 0 0,0 2 1 0 0,-1 0-1 0 0,1 0 1 0 0,0 0-1 0 0,0 0 1 0 0,0 0-1 0 0,0 0 0 0 0,0-2 1 0 0,0 2-1 0 0,0 0 1 0 0,0 0-1 0 0,0 0 1 0 0,0 0-1 0 0,0 0 0 0 0,0 0 1 0 0,0-1-1 0 0,0 1-30 0 0,3-1 714 0 0,5 3 304 0 0,-8-2-992 0 0,14 6 968 0 0,10 3-319 0 0,10 12 309 0 0,14 10-984 0 0,-36-22 166 0 0,6 7-166 0 0,-1 0 101 0 0,58 54 446 0 0,18 12-333 0 0,-44-40 400 0 0,2 6 633 0 0,-49-48-1230 0 0,0 4 45 0 0,1-2 0 0 0,1 1-1 0 0,-2 0 1 0 0,2 2-62 0 0,-3-5 69 0 0,-1 0 17 0 0,0 0-41 0 0,0 0-106 0 0,0 0-47 0 0,-7-6-1540 0 0,4 2 73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57"/>
    </inkml:context>
    <inkml:brush xml:id="br0">
      <inkml:brushProperty name="width" value="0.05" units="cm"/>
      <inkml:brushProperty name="height" value="0.05" units="cm"/>
      <inkml:brushProperty name="color" value="#FFFFFF"/>
    </inkml:brush>
  </inkml:definitions>
  <inkml:trace contextRef="#ctx0" brushRef="#br0">103 84 17503 0 0,'-8'-8'451'0'0,"4"3"-163"0"0,0 1 0 0 0,1 2 0 0 0,-1-3 0 0 0,0 1 0 0 0,-1 1-288 0 0,-4-2-117 0 0,7 3 518 0 0,1 0-1 0 0,-1 0 0 0 0,-1 2 1 0 0,0-2-1 0 0,1 1 0 0 0,-1 0 0 0 0,0 1 1 0 0,1-1-1 0 0,-1 1 0 0 0,1-1 1 0 0,-3 1-401 0 0,4 0 117 0 0,0 0 1 0 0,0 1-1 0 0,-1-1 1 0 0,1 1-1 0 0,0-1 1 0 0,0 0-1 0 0,0 1 1 0 0,0 0-1 0 0,0 1 1 0 0,0-2-1 0 0,0 0 1 0 0,1 0-1 0 0,-1 2 1 0 0,1-2-1 0 0,-2 2 1 0 0,1-1-1 0 0,1 0 1 0 0,0 0-1 0 0,-2 0 1 0 0,2 2-118 0 0,-1-1 198 0 0,-1 2 0 0 0,1-1 0 0 0,0 0 0 0 0,-1-1 0 0 0,1 2 0 0 0,1-2 0 0 0,-1 2 0 0 0,0 1-198 0 0,1 1 0 0 0,-1 0 0 0 0,1 0 0 0 0,0 2 0 0 0,0-3 0 0 0,1 1 0 0 0,0 1 0 0 0,0 0 0 0 0,0-1 0 0 0,1 0 0 0 0,0 0 0 0 0,0 0 0 0 0,1 5 0 0 0,4 3 0 0 0,0 0 0 0 0,0-1 0 0 0,0 0 0 0 0,8 8 0 0 0,-12-16 0 0 0,2-1 0 0 0,-3 0 0 0 0,2 0 0 0 0,1-2 0 0 0,-1 1 0 0 0,0-1 0 0 0,1 2 0 0 0,-1-2 0 0 0,0 0 0 0 0,0 0 0 0 0,0 1 0 0 0,1-2 0 0 0,2 0 0 0 0,-4 0 0 0 0,0 1 0 0 0,1-2 0 0 0,-2 0 0 0 0,1 0 0 0 0,0 0 0 0 0,0 0 0 0 0,0 0 0 0 0,0-2 0 0 0,0 1 0 0 0,2 0 0 0 0,-4 1 0 0 0,2 0 0 0 0,-3-2 0 0 0,2 0 0 0 0,1 2 0 0 0,-2 0 0 0 0,0-2 0 0 0,1 0 0 0 0,0 0 0 0 0,-1 2 0 0 0,1-3 0 0 0,-2 2 0 0 0,2-1 0 0 0,-1 2 0 0 0,0-3 0 0 0,0 1 0 0 0,1-1 0 0 0,0-2 0 0 0,1 1 0 0 0,-3-1 0 0 0,3-1 0 0 0,-3 2 0 0 0,1-1 0 0 0,0-1 0 0 0,0 2 0 0 0,0 0 0 0 0,-1-2 0 0 0,0 1 0 0 0,0-1 0 0 0,0 0 0 0 0,0 2 0 0 0,-2-3 0 0 0,1 1 0 0 0,0-2 0 0 0,-1 3 0 0 0,1-3 0 0 0,-1 2 0 0 0,-1-1 0 0 0,1 1 0 0 0,-1 0 0 0 0,0 0 0 0 0,-1 0 0 0 0,0 0 0 0 0,-1-4 0 0 0,-1 2 0 0 0,0 0 0 0 0,-1 0 0 0 0,-1-1 0 0 0,-7-9 0 0 0,6 9 0 0 0,1 1 0 0 0,-3-2 0 0 0,5 3 0 0 0,3 5 0 0 0,2-1 0 0 0,-2 2 0 0 0,1 0 0 0 0,-1-1 0 0 0,1 0 0 0 0,-1 0 0 0 0,2 2 0 0 0,-4-1 0 0 0,3 0 0 0 0,2 3 0 0 0,2 4 0 0 0,6 1 0 0 0,-2 0 0 0 0,2-2 0 0 0,-1 1 0 0 0,0 0 0 0 0,5 2 0 0 0,0-2 0 0 0,8 8 0 0 0,1 1 0 0 0,121 74-272 0 0,-131-84 291 0 0,-1 4-1 0 0,1-3 1 0 0,-1 2-1 0 0,-1 1 1 0 0,0 0-1 0 0,0 0 1 0 0,-1 2-19 0 0,-3-6 12 0 0,-1 1 1 0 0,0 0 0 0 0,-1 0 0 0 0,2-1 0 0 0,-2 1 0 0 0,-2 2 0 0 0,3-2-1 0 0,-2 0 1 0 0,1 1 0 0 0,-2 1 0 0 0,1-1 0 0 0,0 1 0 0 0,-1-2 0 0 0,-1 3-14 0 0,2-1 153 0 0,-2 1 0 0 0,0-1 0 0 0,-2 0 0 0 0,2 2 0 0 0,-1 0-152 0 0,1-5 69 0 0,-2-1 1 0 0,1 1-1 0 0,0-1 0 0 0,0 0 0 0 0,-1 0 0 0 0,0 0 0 0 0,1 1 0 0 0,-1-1 0 0 0,0 0 0 0 0,-2 0-69 0 0,4-2 29 0 0,-6 7 61 0 0,0-1 1 0 0,-1 2-1 0 0,0-3 0 0 0,1 1 0 0 0,-4 1-90 0 0,-33 24 101 0 0,43-32-246 0 0,-1-1 0 0 0,0 1-1 0 0,0 1 1 0 0,0-2-1 0 0,0 0 1 0 0,0 0 0 0 0,0 0-1 0 0,0 0 1 0 0,1 2 0 0 0,-2-2-1 0 0,1 0 1 0 0,-1 0-1 0 0,2 0 1 0 0,-1 0 0 0 0,-1 0-1 0 0,2 0 1 0 0,-1 0-1 0 0,0 0 1 0 0,0-2 0 0 0,0 2-1 0 0,0 0 1 0 0,0 0 145 0 0,-3-4-2087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58"/>
    </inkml:context>
    <inkml:brush xml:id="br0">
      <inkml:brushProperty name="width" value="0.05" units="cm"/>
      <inkml:brushProperty name="height" value="0.05" units="cm"/>
      <inkml:brushProperty name="color" value="#FFFFFF"/>
    </inkml:brush>
  </inkml:definitions>
  <inkml:trace contextRef="#ctx0" brushRef="#br0">68 262 17503 0 0,'-1'0'126'0'0,"0"0"0"0"0,1-2 0 0 0,0 2-1 0 0,0 0 1 0 0,0-2 0 0 0,-1 1-1 0 0,1 1 1 0 0,-1 0 0 0 0,1-1-1 0 0,0 0 1 0 0,0 1 0 0 0,0-1 0 0 0,0-1-1 0 0,0 1 1 0 0,0 1 0 0 0,0-1-126 0 0,0-15 357 0 0,0 10 125 0 0,0-2 404 0 0,2 0 0 0 0,-2 1 0 0 0,3-7-886 0 0,-1-1 1307 0 0,0 7-877 0 0,1-17 423 0 0,0-5-853 0 0,-2 22 58 0 0,-1-3 0 0 0,0 2-1 0 0,0 0 1 0 0,-1 0 0 0 0,0-3-58 0 0,1 10 114 0 0,-2-4 102 0 0,2 1-1 0 0,-2-1 1 0 0,1 0 0 0 0,-1 0-1 0 0,0-2-215 0 0,1 7 16 0 0,1 0 0 0 0,0 0 0 0 0,-1 1 0 0 0,0-2 0 0 0,1 1 0 0 0,0 0 0 0 0,-1 0-1 0 0,0 1 1 0 0,1 0 0 0 0,0-1 0 0 0,-2 0 0 0 0,1-1 0 0 0,1 2 0 0 0,0 0-1 0 0,-2-2 1 0 0,2 2 0 0 0,0 0 0 0 0,-1 0 0 0 0,-1-1 0 0 0,2 1 0 0 0,-1 0 0 0 0,0 0-1 0 0,1 0 1 0 0,-1-1 0 0 0,0 1 0 0 0,-1 0 0 0 0,2 0 0 0 0,-1 0 0 0 0,0 0 0 0 0,0 0-1 0 0,0 1 1 0 0,0-1 0 0 0,0 0-16 0 0,0 0 20 0 0,0 1 0 0 0,-1-1-1 0 0,2 0 1 0 0,0 2 0 0 0,-3-2 0 0 0,3 2-1 0 0,-2-1 1 0 0,2 0 0 0 0,0-1 0 0 0,-1 1-1 0 0,-1 0 1 0 0,2 0 0 0 0,-1 1-20 0 0,-10 18 904 0 0,9-15-617 0 0,0 1-156 0 0,-1 2-1 0 0,1-1 1 0 0,-2-1-1 0 0,3 1 1 0 0,-3 6-131 0 0,4-10-5 0 0,-1 3 0 0 0,1-1 0 0 0,0-1 0 0 0,-1 1 0 0 0,1-2 0 0 0,0 3 0 0 0,1-1 0 0 0,-1-2 0 0 0,1 6 5 0 0,1-1-146 0 0,0 1 0 0 0,0-3 0 0 0,1 2 0 0 0,-1-2 0 0 0,1 2 0 0 0,3 4 146 0 0,-6-12-9 0 0,6 11-218 0 0,-2-2 0 0 0,4 0 1 0 0,-2 3 226 0 0,-3-9-39 0 0,-2-1 0 0 0,3 2 0 0 0,-2-2 0 0 0,0 0 1 0 0,1 1-1 0 0,0-2 0 0 0,-1 1 0 0 0,1 1 1 0 0,0-2-1 0 0,0 1 0 0 0,2 1 39 0 0,1-1 44 0 0,0-2 0 0 0,0 3 0 0 0,0-3 0 0 0,2 1-44 0 0,-4-1 21 0 0,-2 0 1 0 0,1 0-1 0 0,-1 0 1 0 0,1 0-1 0 0,-1-1 1 0 0,1 1-1 0 0,-1-1 1 0 0,1-1-1 0 0,-1 2 1 0 0,0-2-1 0 0,0 2 0 0 0,1-2-21 0 0,-2 1 10 0 0,3-1-7 0 0,0-1 0 0 0,-1 1-1 0 0,0-1 1 0 0,1-1 0 0 0,0 0 0 0 0,-1 2 0 0 0,0-2 0 0 0,-1 0 0 0 0,3 0 0 0 0,-2-4-3 0 0,4-4-1150 0 0,-1 0 0 0 0,-1-1 0 0 0,-2 1 0 0 0,5-11 1150 0 0,-4 3-1632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59"/>
    </inkml:context>
    <inkml:brush xml:id="br0">
      <inkml:brushProperty name="width" value="0.05" units="cm"/>
      <inkml:brushProperty name="height" value="0.05" units="cm"/>
      <inkml:brushProperty name="color" value="#FFFFFF"/>
    </inkml:brush>
  </inkml:definitions>
  <inkml:trace contextRef="#ctx0" brushRef="#br0">1 167 2760 0 0,'0'4'990'0'0,"1"-3"-1"0"0,-1 2 1 0 0,0-1-1 0 0,1 1 1 0 0,0-1 0 0 0,-1 2-1 0 0,1-2 1 0 0,0 0-1 0 0,0 0 1 0 0,0 1 0 0 0,0-1-1 0 0,1 1 1 0 0,1 0-990 0 0,2 6 4116 0 0,2-1 1 0 0,5 6-4117 0 0,-4-5-1271 0 0,8 9 1933 0 0,-2-1-1 0 0,2-3 0 0 0,2 3-661 0 0,7 9 773 0 0,-16-18-176 0 0,0-2 1 0 0,7 11-598 0 0,13 6 1476 0 0,-27-23-1172 0 0,-2 0 13 0 0,0 0 55 0 0,-2-2-247 0 0,2 2 0 0 0,-1-2 0 0 0,0 2 0 0 0,0-1 0 0 0,1 0 0 0 0,-1 0-1 0 0,0 0 1 0 0,1 1 0 0 0,-1-3-125 0 0,1 3 43 0 0,-3-6 107 0 0,0 4 0 0 0,0-2 1 0 0,0-1-1 0 0,-1-1-150 0 0,-13-12 346 0 0,3-7-92 0 0,0 1 0 0 0,-9-21-254 0 0,20 36 7 0 0,0 1 0 0 0,0-1 0 0 0,0-2 0 0 0,0 2 0 0 0,1-1 0 0 0,0 0 0 0 0,2-1 0 0 0,-2 2 0 0 0,1-2 0 0 0,1 2-7 0 0,0-4-163 0 0,0 0 0 0 0,0 2 0 0 0,3-2 0 0 0,-3 0 0 0 0,2 2 0 0 0,0-2 0 0 0,1 2 0 0 0,3-10 163 0 0,0 4-1029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60"/>
    </inkml:context>
    <inkml:brush xml:id="br0">
      <inkml:brushProperty name="width" value="0.05" units="cm"/>
      <inkml:brushProperty name="height" value="0.05" units="cm"/>
      <inkml:brushProperty name="color" value="#FFFFFF"/>
    </inkml:brush>
  </inkml:definitions>
  <inkml:trace contextRef="#ctx0" brushRef="#br0">8 453 11032 0 0,'0'0'337'0'0,"-7"7"5331"0"0,7 0-4784 0 0,0-7-733 0 0,0 2 0 0 0,0-2 0 0 0,-1 1 0 0 0,1 0 0 0 0,0 1-1 0 0,1 0 1 0 0,-1-2 0 0 0,0 1 0 0 0,0 0 0 0 0,0 1-151 0 0,5 13 424 0 0,0 1 0 0 0,1-1 1 0 0,0 0-1 0 0,2 0 0 0 0,-1-1 0 0 0,7 9-424 0 0,24 34 471 0 0,2-1-1 0 0,2-3 0 0 0,7 4-470 0 0,-38-44 12 0 0,-4-3-8 0 0,2 0 0 0 0,-1-1 0 0 0,8 5-4 0 0,-10-9 21 0 0,-1 0 30 0 0,1 0-1 0 0,0-2 1 0 0,-2 0 0 0 0,2 1-1 0 0,-1-1 1 0 0,4 1-51 0 0,-8-4 23 0 0,1 0 1 0 0,-2 0-1 0 0,1 1 0 0 0,1-1 1 0 0,-2 0-1 0 0,1 0 0 0 0,1 0 1 0 0,-1 0-1 0 0,0 0 0 0 0,0 0 1 0 0,1-1-1 0 0,-2 1 1 0 0,1 0-1 0 0,1 0 0 0 0,-1-1 1 0 0,0 1-1 0 0,0-2 0 0 0,0 2 1 0 0,0-1-1 0 0,1 1 0 0 0,-2-1 1 0 0,1 0-1 0 0,-1 1 1 0 0,2-3-1 0 0,-1 3 0 0 0,-1 0 1 0 0,0-2-1 0 0,2 1 0 0 0,-2 0 1 0 0,1 0-1 0 0,-1 0 0 0 0,2-1 1 0 0,-2 2-1 0 0,0-2 1 0 0,0 1-1 0 0,1 0 0 0 0,-1-1-23 0 0,0-1 41 0 0,1 0 1 0 0,0 0-1 0 0,-1 1 0 0 0,0-2 0 0 0,0 2 1 0 0,0-2-1 0 0,0 2 0 0 0,0-2 0 0 0,0 1 0 0 0,-1 1 1 0 0,0-3-42 0 0,0-7 170 0 0,-2 1 1 0 0,-2-4-171 0 0,-4-10 173 0 0,-1 1 0 0 0,-1-1 0 0 0,-2 2 0 0 0,-7-11-173 0 0,-11-27-13 0 0,13 26-257 0 0,4 1 570 0 0,-6-2-300 0 0,10 14 70 0 0,8 20-118 0 0,2-1 0 0 0,-1 1 1 0 0,0-2-1 0 0,-2 2 0 0 0,3-2 0 0 0,-2 2 1 0 0,-1-1-1 0 0,3 1 0 0 0,-3-2 48 0 0,3 4 14 0 0,0 0-1 0 0,-1 0 1 0 0,1 0-1 0 0,0 0 1 0 0,0 0-1 0 0,0 0 1 0 0,0 0-1 0 0,0 0 1 0 0,-1 0 0 0 0,1 0-1 0 0,0 0 1 0 0,0-2-1 0 0,0 2 1 0 0,0 0-1 0 0,0 0 1 0 0,0 0-1 0 0,0 0 1 0 0,0 0-1 0 0,0 0 1 0 0,-1-2-1 0 0,1 2 1 0 0,0 0-1 0 0,0-1 1 0 0,0 1-14 0 0,1 0 5 0 0,-1 0-1 0 0,0 0 1 0 0,0-1 0 0 0,0 1 0 0 0,0 0-1 0 0,0 0 1 0 0,0 0 0 0 0,1 0 0 0 0,-1 0-1 0 0,0 0 1 0 0,0 0 0 0 0,0-1-1 0 0,0 1 1 0 0,0 0 0 0 0,1 0 0 0 0,-1 0-1 0 0,0 0 1 0 0,1 0 0 0 0,-1 0 0 0 0,0 0-1 0 0,0 0 1 0 0,0 0-5 0 0,2 0-7 0 0,-2 0 0 0 0,2 0-1 0 0,-1 0 1 0 0,-1 0 0 0 0,2 0 0 0 0,-2 0 0 0 0,3 1 0 0 0,-3-1-1 0 0,1 0 1 0 0,0 0 0 0 0,-1 1 0 0 0,2-1 7 0 0,20 17-139 0 0,0-2 1 0 0,0-1 0 0 0,2-2-1 0 0,0 0 1 0 0,0-2-1 0 0,18 4 139 0 0,-37-12 4 0 0,1-2-1 0 0,1 1 1 0 0,-1 1 0 0 0,-1-2-1 0 0,1 0 1 0 0,1-2 0 0 0,-1 2-4 0 0,-3 0 20 0 0,-1 0 1 0 0,1-1 0 0 0,-2 1 0 0 0,2-1 0 0 0,-1 0-1 0 0,1 0 1 0 0,-1-1 0 0 0,0 2 0 0 0,1-2 0 0 0,-1 2 0 0 0,-1-3-1 0 0,1 2 1 0 0,1-1 0 0 0,-2-1 0 0 0,1 2 0 0 0,0-1-1 0 0,0-1 1 0 0,-1 1-21 0 0,0 0 18 0 0,0 1-1 0 0,-1 0 1 0 0,1-1-1 0 0,-1-1 0 0 0,1 2 1 0 0,-1 0-1 0 0,0-2 1 0 0,1 2-1 0 0,-1-1 1 0 0,0 1-1 0 0,0-2-17 0 0,-2-20 335 0 0,1 15-155 0 0,-1-1 1 0 0,-1 1 0 0 0,1-1-1 0 0,-1 1 1 0 0,0 0-1 0 0,-2 0 1 0 0,0-3-181 0 0,-22-40 673 0 0,-2 1 1 0 0,-30-38-674 0 0,0 0 102 0 0,12 16-102 0 0,42 65-174 0 0,1 1 0 0 0,-1-1 0 0 0,0 1 0 0 0,-1 0 0 0 0,1 0 0 0 0,-1 1 0 0 0,0 1 0 0 0,-1-2 0 0 0,-6-2 174 0 0,13 8-393 0 0,-1-1 183 0 0,0 1-3127 0 0,1 4-5268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61"/>
    </inkml:context>
    <inkml:brush xml:id="br0">
      <inkml:brushProperty name="width" value="0.05" units="cm"/>
      <inkml:brushProperty name="height" value="0.05" units="cm"/>
      <inkml:brushProperty name="color" value="#FFFFFF"/>
    </inkml:brush>
  </inkml:definitions>
  <inkml:trace contextRef="#ctx0" brushRef="#br0">1 1 12944 0 0,'2'1'681'0'0,"-1"2"1"0"0,1-3 0 0 0,0 3 0 0 0,-1-2 0 0 0,1 1-1 0 0,-1 1 1 0 0,1-1 0 0 0,-2-1-682 0 0,3 2 592 0 0,10 15 2407 0 0,1-1 0 0 0,13 11-2999 0 0,-8-9 562 0 0,1 2 895 0 0,13 8-1457 0 0,-9-10 608 0 0,-24-19-608 0 0,0 0 0 0 0,0 0 0 0 0,0 0 0 0 0,0 0 0 0 0,0 0 0 0 0,0 0 0 0 0,0 0 0 0 0,0 0 0 0 0,0 0 0 0 0,0 0 0 0 0,0-2 0 0 0,0 2 0 0 0,0 0 0 0 0,0 0 0 0 0,0 0 0 0 0,0 0 0 0 0,0 0 0 0 0,0 0 0 0 0,0 0 0 0 0,0 0 0 0 0,0 0 0 0 0,0 0 0 0 0,0 0 0 0 0,0 0 0 0 0,0 0 0 0 0,0 0 0 0 0,0 0 0 0 0,0 0 0 0 0,0 0 0 0 0,0 0 0 0 0,0 0 0 0 0,0 0 0 0 0,0 0 0 0 0,0 0 0 0 0,0 0 0 0 0,0 0 0 0 0,0 0 0 0 0,0-2 0 0 0,0 2 0 0 0,0 0 0 0 0,0 0 0 0 0,0 0 0 0 0,0 0 0 0 0,0 0 0 0 0,0 0 0 0 0,0 0 0 0 0,0 0 0 0 0,0 0 0 0 0,0 0 0 0 0,0 0 0 0 0,0 0 0 0 0,-1 0 0 0 0,-2-7 0 0 0,1 3-699 0 0,-7-10-6202 0 0,3-1-1690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62"/>
    </inkml:context>
    <inkml:brush xml:id="br0">
      <inkml:brushProperty name="width" value="0.05" units="cm"/>
      <inkml:brushProperty name="height" value="0.05" units="cm"/>
      <inkml:brushProperty name="color" value="#FFFFFF"/>
    </inkml:brush>
  </inkml:definitions>
  <inkml:trace contextRef="#ctx0" brushRef="#br0">0 6 23551 0 0,'0'0'0'0'0,"0"0"0"0"0,0 0 0 0 0,3 0 0 0 0,0 0 0 0 0,4 0 0 0 0,-4-2-1232 0 0,4 2-240 0 0,0-4-56 0 0,1 4-8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281"/>
    </inkml:context>
    <inkml:brush xml:id="br0">
      <inkml:brushProperty name="width" value="0.05" units="cm"/>
      <inkml:brushProperty name="height" value="0.05" units="cm"/>
      <inkml:brushProperty name="color" value="#FFC266"/>
    </inkml:brush>
  </inkml:definitions>
  <inkml:trace contextRef="#ctx0" brushRef="#br0">4 130 8376 0 0,'-1'0'645'0'0,"-1"0"-318"0"0,1 0 219 0 0,1 0 138 0 0,0 0 27 0 0,0 0 44 0 0,0 0 153 0 0,0 0 69 0 0,0 0 14 0 0,0 0-58 0 0,0 0-245 0 0,72-5 6038 0 0,8-17-6726 0 0,46-3 1444 0 0,74-2-220 0 0,34-4-552 0 0,302 17 46 0 0,-338 38-513 0 0,-82-3 80 0 0,0-19 277 0 0,-64-2 268 0 0,-51 0-726 0 0,-1 0 0 0 0,1 0-1 0 0,0 0 1 0 0,-1 0 0 0 0,1 0-1 0 0,0-2 1 0 0,0 2 0 0 0,-1 0-1 0 0,0 0 1 0 0,2 0 0 0 0,-2-4-1 0 0,1 4 1 0 0,-1 0 0 0 0,0 0-1 0 0,2-3 1 0 0,-2 3-104 0 0,0-2 29 0 0,-2 2 0 0 0,2-3 0 0 0,0 3-1 0 0,-1 0 1 0 0,-1-2 0 0 0,2 2 0 0 0,0 0-1 0 0,-1 0 1 0 0,0-3 0 0 0,0 3 0 0 0,0 0 0 0 0,1 0-1 0 0,-1 0 1 0 0,0 0 0 0 0,0 0 0 0 0,0 0-1 0 0,0 0 1 0 0,1 0 0 0 0,-1 3 0 0 0,0-3-29 0 0,0 0-102 0 0,1 0 2 0 0,0 0-161 0 0,0 0-723 0 0,3 0-316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63"/>
    </inkml:context>
    <inkml:brush xml:id="br0">
      <inkml:brushProperty name="width" value="0.05" units="cm"/>
      <inkml:brushProperty name="height" value="0.05" units="cm"/>
      <inkml:brushProperty name="color" value="#FFFFFF"/>
    </inkml:brush>
  </inkml:definitions>
  <inkml:trace contextRef="#ctx0" brushRef="#br0">190 380 17055 0 0,'-1'1'234'0'0,"0"1"85"0"0,0 2 0 0 0,0-2-1 0 0,1 0 1 0 0,0 2 0 0 0,-1-4 0 0 0,1 4 0 0 0,0-2 0 0 0,0 2 0 0 0,0-2-1 0 0,0 1-318 0 0,1 5 637 0 0,-1 1 0 0 0,2-1-1 0 0,0 1-636 0 0,4 24 1195 0 0,6 9-1195 0 0,-10-30-12 0 0,3-1-1 0 0,-1 1 0 0 0,1-1 1 0 0,0 0-1 0 0,3 3 13 0 0,-4-8-7 0 0,-1 0 0 0 0,1 0-1 0 0,4 3 8 0 0,-7-8 17 0 0,0 0 0 0 0,0 2 1 0 0,0-2-1 0 0,1 0 0 0 0,-1 0 0 0 0,1 0 0 0 0,0 1 0 0 0,-1-2 0 0 0,1 0 0 0 0,0 2 1 0 0,-2-2-1 0 0,3 1 0 0 0,-1-1 0 0 0,-2 0 0 0 0,3 0 0 0 0,-2 1-17 0 0,1-1 36 0 0,-1 0 0 0 0,1 0 0 0 0,-1-1 0 0 0,0 1-1 0 0,0 0 1 0 0,1 0 0 0 0,-1 0 0 0 0,0-1 0 0 0,0 1-1 0 0,1-2 1 0 0,-2 2 0 0 0,2 0 0 0 0,-1-2 0 0 0,-1 1-1 0 0,2 1 1 0 0,-2-1 0 0 0,1 0 0 0 0,1 0 0 0 0,-2 1-1 0 0,1-3 1 0 0,0 2 0 0 0,-1 1 0 0 0,1-2 0 0 0,0 1-1 0 0,-1-1 1 0 0,1 2 0 0 0,0-2 0 0 0,-1 1-36 0 0,1-2 15 0 0,0 1-1 0 0,0-1 1 0 0,-1 2 0 0 0,0-1-1 0 0,1-2 1 0 0,0 2 0 0 0,-1-1-1 0 0,0 3 1 0 0,0-4 0 0 0,0 2-1 0 0,0-2-14 0 0,-5-27 116 0 0,3 19-72 0 0,-1-6-96 0 0,-1-1 0 0 0,-1 0 0 0 0,-6-14 52 0 0,-21-50-1355 0 0,25 67 797 0 0,-3-5-210 0 0,1 2 0 0 0,-2-1 0 0 0,-5-6 768 0 0,-39-52-1280 0 0,17 24 665 0 0,21 31 569 0 0,-6-12 1140 0 0,-6-4-1094 0 0,26 33 505 0 0,0 3 0 0 0,-2-2 0 0 0,1 2 0 0 0,0 0 0 0 0,-1-1 0 0 0,2-1 0 0 0,-5 1-505 0 0,8 4 7 0 0,0 0 1 0 0,0 0-1 0 0,0 0 1 0 0,0 0-1 0 0,0 0 1 0 0,-1 0-1 0 0,1 0 0 0 0,0 0 1 0 0,0 0-1 0 0,0 0 1 0 0,0 0-1 0 0,0 0 1 0 0,0 0-1 0 0,0 0 0 0 0,0 0 1 0 0,0 0-1 0 0,-1 0 1 0 0,1 0-1 0 0,0 0 1 0 0,0 0-1 0 0,0 0 0 0 0,0 0 1 0 0,0 0-1 0 0,0 0 1 0 0,0 0-1 0 0,0 0 0 0 0,0 0 1 0 0,0 0-1 0 0,0 0 1 0 0,0 0-1 0 0,0 0 1 0 0,0 0-1 0 0,0 0 0 0 0,0 0 1 0 0,0 0-1 0 0,0 0 1 0 0,0 0-1 0 0,0 0 1 0 0,0 0-1 0 0,0 1 0 0 0,0-1 1 0 0,0 0-1 0 0,-1 0 1 0 0,1 0-1 0 0,0 0 1 0 0,0 0-1 0 0,0 0 0 0 0,0 0 1 0 0,0 0-1 0 0,0 0 1 0 0,0 0-1 0 0,0 0 1 0 0,0 0-8 0 0,1 6 609 0 0,6 10 437 0 0,-7-12-970 0 0,9 13-4 0 0,1 0 1 0 0,0-1-1 0 0,0 0 0 0 0,8 7-72 0 0,-3-3 79 0 0,17 20 197 0 0,1 0-1 0 0,3-2 1 0 0,0-3-276 0 0,34 36 189 0 0,-35-37 252 0 0,0 1-2756 0 0,-33-32-3839 0 0,0-1-1977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64"/>
    </inkml:context>
    <inkml:brush xml:id="br0">
      <inkml:brushProperty name="width" value="0.05" units="cm"/>
      <inkml:brushProperty name="height" value="0.05" units="cm"/>
      <inkml:brushProperty name="color" value="#FFFFFF"/>
    </inkml:brush>
  </inkml:definitions>
  <inkml:trace contextRef="#ctx0" brushRef="#br0">100 320 17023 0 0,'0'-8'954'0'0,"1"0"0"0"0,0-1 0 0 0,1 0 0 0 0,1-2-954 0 0,2-13 2330 0 0,-3-21-922 0 0,0 14-987 0 0,-1 27-368 0 0,-1-1 0 0 0,0 2 0 0 0,-1-1 1 0 0,1-3-54 0 0,-2-14 146 0 0,2 13-115 0 0,-1-1 0 0 0,1 1 0 0 0,-1-1 0 0 0,-2 1 0 0 0,3 0 0 0 0,-2 0 0 0 0,-1-2-31 0 0,1 5 0 0 0,0 1 1 0 0,1 0-1 0 0,-1-1 0 0 0,-1 0 0 0 0,1 2 0 0 0,-1-1 0 0 0,2-1 0 0 0,-2 2 0 0 0,0-2 0 0 0,0 2 0 0 0,-1 0 0 0 0,-1-2 0 0 0,3 4 55 0 0,1 0 0 0 0,-1-1 1 0 0,1 2-1 0 0,-1 0 0 0 0,1-2 0 0 0,-1 1 0 0 0,1 1 0 0 0,-1 0 0 0 0,1-1 1 0 0,-1 1-1 0 0,0 0 0 0 0,0 0 0 0 0,1 0 0 0 0,-1 0 0 0 0,0 0 0 0 0,0 0 1 0 0,1 1-1 0 0,0-1 0 0 0,-2 0 0 0 0,3 1 0 0 0,-2 1 0 0 0,-1-2 0 0 0,3 0 0 0 0,-2 0 1 0 0,1 3-1 0 0,0-3 0 0 0,-1 2 0 0 0,1-2 0 0 0,-1 1 0 0 0,1 2 0 0 0,0-2 1 0 0,0 0-1 0 0,-1 0 0 0 0,1 2-55 0 0,-3 5 8 0 0,2-2 1 0 0,-1 1-1 0 0,3 0 0 0 0,-2 1 1 0 0,0-1-1 0 0,1 0 0 0 0,0 0 1 0 0,0 1-1 0 0,1-2 0 0 0,-1 3 1 0 0,1-1-1 0 0,1-2 0 0 0,-1 3 1 0 0,2-3-1 0 0,-1 2 0 0 0,0-1 1 0 0,1 1-1 0 0,-1-1 1 0 0,2 0-10 0 0,2 4 2 0 0,-3 1 0 0 0,3-1-1 0 0,0 0 1 0 0,1-2 0 0 0,0 1-1 0 0,0 0 1 0 0,0 0-1 0 0,1-1 1 0 0,-1 0 0 0 0,2-1-1 0 0,4 5 0 0 0,-9-12 0 0 0,-2 0 0 0 0,0 0 0 0 0,1 2 0 0 0,0-2 0 0 0,0 0 0 0 0,0 0 0 0 0,0-1 0 0 0,0 1 0 0 0,0 1 0 0 0,1-2 0 0 0,-1 0 0 0 0,-1 2 0 0 0,2-2 0 0 0,-2 0 0 0 0,2 0 0 0 0,-1 0 0 0 0,0 0 0 0 0,1 0 0 0 0,0-2 0 0 0,3 0 0 0 0,-1 0 0 0 0,1 0 0 0 0,1-2 0 0 0,-1 1 0 0 0,3-4 0 0 0,-5 6 0 0 0,2-5 38 0 0,0 1 1 0 0,0 1-1 0 0,0-2 0 0 0,-1 2 1 0 0,1-3-1 0 0,-2 1 0 0 0,1-1 0 0 0,2-3-38 0 0,1-2-382 0 0,-2-1-1 0 0,0 2 0 0 0,0-1 0 0 0,3-11 383 0 0,-1-2-6375 0 0,-1-1-2216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65"/>
    </inkml:context>
    <inkml:brush xml:id="br0">
      <inkml:brushProperty name="width" value="0.05" units="cm"/>
      <inkml:brushProperty name="height" value="0.05" units="cm"/>
      <inkml:brushProperty name="color" value="#FFFFFF"/>
    </inkml:brush>
  </inkml:definitions>
  <inkml:trace contextRef="#ctx0" brushRef="#br0">133 47 14168 0 0,'-5'0'1730'0'0,"16"13"-285"0"0,-10-12-1238 0 0,1 0-1 0 0,-1 0 0 0 0,0 2 0 0 0,0-3 0 0 0,1 2 0 0 0,-1 0 0 0 0,-1 0 0 0 0,2 0-206 0 0,2 5 555 0 0,3 3 131 0 0,1-1 0 0 0,4 3-686 0 0,12 10 1304 0 0,-24-21-1100 0 0,0-1-50 0 0,0 0-24 0 0,0 0-2 0 0,0 0 10 0 0,0 0 38 0 0,0-4 206 0 0,0 2-329 0 0,-2-1 1 0 0,2 0-1 0 0,0 0 0 0 0,-3 1 0 0 0,3-2 0 0 0,0 2 0 0 0,-2 0 0 0 0,1 0 0 0 0,-1 0 0 0 0,1-1 1 0 0,-2 0-54 0 0,-2-8 158 0 0,-2 0 77 0 0,-2-1-1 0 0,-7-11-234 0 0,11 19 9 0 0,0-1 0 0 0,0 1-1 0 0,0 0 1 0 0,-1 0 0 0 0,2 0-1 0 0,-2 1 1 0 0,1-1 0 0 0,-1 2-1 0 0,1-2 1 0 0,-2 2-9 0 0,3 1 15 0 0,1 1 0 0 0,-2-1 0 0 0,2 1 0 0 0,-1 0 1 0 0,0 0-1 0 0,0 0 0 0 0,0 0 0 0 0,1 1 0 0 0,-2-1 0 0 0,2 1 0 0 0,-1 1 0 0 0,1-2 0 0 0,-1 3 1 0 0,0-2-1 0 0,0 1-15 0 0,2 1 1 0 0,-1-2 1 0 0,1 1 0 0 0,0 1 0 0 0,-1-1-1 0 0,1 0 1 0 0,0 0 0 0 0,0 0-1 0 0,0 1 1 0 0,1 0 0 0 0,-1 0 0 0 0,1-1-1 0 0,-1 2 1 0 0,2-2 0 0 0,-2 1-1 0 0,1 0 1 0 0,0 0 0 0 0,0 0-1 0 0,1 1 1 0 0,-2-1 0 0 0,2-1 0 0 0,0 4-2 0 0,-1 3-33 0 0,2 1 1 0 0,-1-1 0 0 0,1 0-1 0 0,0 0 1 0 0,0 0 0 0 0,1-1-1 0 0,0 4 33 0 0,3 7 9 0 0,-4-10-25 0 0,2-1-1 0 0,-1 1 0 0 0,1-1 0 0 0,1 1 1 0 0,1 2 16 0 0,4 7-61 0 0,12 33 41 0 0,4-2-1 0 0,7 8 21 0 0,-22-38 103 0 0,1-2 0 0 0,1 0 0 0 0,-1-1 0 0 0,3 1 0 0 0,-1-2 0 0 0,1-1 0 0 0,5 5-103 0 0,-12-15 28 0 0,-2 0 1 0 0,1 1-1 0 0,0-3 0 0 0,1 1 1 0 0,-2 0-1 0 0,2 0 0 0 0,0-1 0 0 0,-2-1 1 0 0,2 2-1 0 0,3-2-28 0 0,-8-1 14 0 0,1 0 0 0 0,-1 0 0 0 0,1 0 0 0 0,-1 0 0 0 0,1 0 0 0 0,-1-1 1 0 0,1 1-1 0 0,-1-2 0 0 0,1 1 0 0 0,-2 1 0 0 0,2-2 0 0 0,-1 2 0 0 0,2-2-14 0 0,0-2 27 0 0,-1 2-1 0 0,1-2 0 0 0,-1 2 1 0 0,0-1-1 0 0,0-1 0 0 0,0 1 1 0 0,-1 0-1 0 0,1-2-26 0 0,4-9-151 0 0,0 2 0 0 0,0-3 0 0 0,-1 1 0 0 0,2-10 151 0 0,-5 19-134 0 0,2-9-683 0 0,-1 0 0 0 0,0-1 0 0 0,0-6 817 0 0,8-21-3237 0 0,-10 21 1442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66"/>
    </inkml:context>
    <inkml:brush xml:id="br0">
      <inkml:brushProperty name="width" value="0.05" units="cm"/>
      <inkml:brushProperty name="height" value="0.05" units="cm"/>
      <inkml:brushProperty name="color" value="#FFFFFF"/>
    </inkml:brush>
  </inkml:definitions>
  <inkml:trace contextRef="#ctx0" brushRef="#br0">48 1 11536 0 0,'-12'9'883'0'0,"9"-7"-334"0"0,3 0 0 0 0,-2 0 0 0 0,1-1 0 0 0,0 2 0 0 0,0-1 0 0 0,-1-1 0 0 0,1 1 0 0 0,0 1 0 0 0,0-3 0 0 0,1 4 0 0 0,-1-2 0 0 0,0 1 0 0 0,0-1 0 0 0,1-1 0 0 0,-1 2 0 0 0,1-1-549 0 0,-1 4 114 0 0,1 0-1 0 0,0 0 0 0 0,0-1 0 0 0,0 1 0 0 0,1 0 1 0 0,0 0-1 0 0,0-1 0 0 0,0 1 0 0 0,0 0 0 0 0,1 0 1 0 0,0-1-1 0 0,0 1 0 0 0,0-1 0 0 0,2 3-113 0 0,-1 1 149 0 0,2-1-1 0 0,0 0 0 0 0,0 0 1 0 0,1-1-1 0 0,0 0 1 0 0,-1 1-1 0 0,1-2 0 0 0,2 2-148 0 0,-5-5 8 0 0,1 1-1 0 0,0-2 0 0 0,-1 0 1 0 0,2 0-1 0 0,-3 1 1 0 0,3-1-1 0 0,-1-1 0 0 0,0 1 1 0 0,0-2-1 0 0,1 2 0 0 0,-1-1 1 0 0,-1-1-1 0 0,5 1-7 0 0,-6-1 5 0 0,0 0 0 0 0,1 0 0 0 0,-1-1 0 0 0,0 1 0 0 0,1 0 0 0 0,-1-1 0 0 0,-1-1 0 0 0,2 2 0 0 0,-2 0 0 0 0,2-3-1 0 0,-1 2 1 0 0,0 0 0 0 0,0 0 0 0 0,-1-1 0 0 0,1 0 0 0 0,0 1 0 0 0,0-1 0 0 0,-1-1 0 0 0,1 2 0 0 0,-1-1 0 0 0,1 0 0 0 0,-1 0 0 0 0,0-1-1 0 0,0 1 1 0 0,0-1 0 0 0,0 0-5 0 0,1 0 30 0 0,-1-2 0 0 0,1 1 0 0 0,-1-1-1 0 0,0 0 1 0 0,-1 1 0 0 0,1-1 0 0 0,0 1 0 0 0,-1-1-1 0 0,0-1 1 0 0,0 3 0 0 0,0-3 0 0 0,-1 3-1 0 0,0-3 1 0 0,1 1 0 0 0,-1-1-30 0 0,-1 2 48 0 0,1 0 0 0 0,0 1 0 0 0,0 0 0 0 0,-1-1 0 0 0,0 1 0 0 0,1 1 0 0 0,0-3 1 0 0,-2 2-1 0 0,1 0 0 0 0,1 1 0 0 0,-1-2 0 0 0,-1 2 0 0 0,1 0 0 0 0,-1 0 0 0 0,1 0 0 0 0,-2-1 0 0 0,2 2 0 0 0,-1-1 0 0 0,1-1-48 0 0,-3 2 70 0 0,0-1-1 0 0,0-1 1 0 0,1 2 0 0 0,-1 0-1 0 0,0 0 1 0 0,0 0-1 0 0,-1 1 1 0 0,1-2 0 0 0,1 2-1 0 0,-2 2 1 0 0,1-1-1 0 0,0-1 1 0 0,0 1 0 0 0,0 0-1 0 0,0 2-69 0 0,0-1-230 0 0,1-1-1 0 0,-1 1 1 0 0,2 1 0 0 0,-1-1-1 0 0,-1 1 1 0 0,2-1-1 0 0,-2 2 1 0 0,1-2-1 0 0,2 3 1 0 0,-1-1 0 0 0,-1-1-1 0 0,1 2 1 0 0,0-2-1 0 0,-1 2 1 0 0,2-1 0 0 0,-1 4 230 0 0,-4 5-5735 0 0,1 0-1671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67"/>
    </inkml:context>
    <inkml:brush xml:id="br0">
      <inkml:brushProperty name="width" value="0.05" units="cm"/>
      <inkml:brushProperty name="height" value="0.05" units="cm"/>
      <inkml:brushProperty name="color" value="#FFFFFF"/>
    </inkml:brush>
  </inkml:definitions>
  <inkml:trace contextRef="#ctx0" brushRef="#br0">2 7 18655 0 0,'0'0'264'0'0,"-2"-6"841"0"0,5 10-362 0 0,14 19 481 0 0,-8-12-890 0 0,13 12 787 0 0,19 17-1121 0 0,-26-28 291 0 0,-2 1 0 0 0,7 10-291 0 0,12 10 381 0 0,-13-14-201 0 0,5 6 408 0 0,21 15-588 0 0,32 20 353 0 0,-27-19-329 0 0,-43-35-147 0 0,0 1 0 0 0,0-1 0 0 0,1 4 123 0 0,-5-4-2927 0 0,-3-6-5171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68"/>
    </inkml:context>
    <inkml:brush xml:id="br0">
      <inkml:brushProperty name="width" value="0.05" units="cm"/>
      <inkml:brushProperty name="height" value="0.05" units="cm"/>
      <inkml:brushProperty name="color" value="#FFFFFF"/>
    </inkml:brush>
  </inkml:definitions>
  <inkml:trace contextRef="#ctx0" brushRef="#br0">0 117 15048 0 0,'1'3'150'0'0,"-1"0"0"0"0,1-1 1 0 0,0 0-1 0 0,-1 2 1 0 0,1-4-1 0 0,-1 3 1 0 0,2 0-1 0 0,-1 0 0 0 0,0-1 1 0 0,-1-1-1 0 0,2 2 1 0 0,-1-1-151 0 0,18 23 1556 0 0,-12-15-1239 0 0,2 2 0 0 0,1-3 1 0 0,-1 0-1 0 0,1 1 0 0 0,0-3 1 0 0,-1 1-1 0 0,6 3-317 0 0,-9-8 149 0 0,1 1 0 0 0,-1-2 0 0 0,2 1-1 0 0,4 2-148 0 0,-10-5 34 0 0,0 0 0 0 0,1 0 0 0 0,-1 1 0 0 0,1-1 0 0 0,-2 0 0 0 0,2 0 0 0 0,-1-1-1 0 0,0 1 1 0 0,1 0 0 0 0,-1-1 0 0 0,1-1 0 0 0,-3 2 0 0 0,3 0 0 0 0,-1-2-1 0 0,1 2 1 0 0,-1-3-34 0 0,0 2 33 0 0,-1 0 1 0 0,0 0-1 0 0,0-2 0 0 0,1 2 0 0 0,-1 0 0 0 0,0 0 0 0 0,0-2 0 0 0,-1 2 1 0 0,2-1-1 0 0,-2-1 0 0 0,1 3 0 0 0,0-2 0 0 0,-1-1 0 0 0,0 2 0 0 0,0-1 0 0 0,0-1 1 0 0,0 0-34 0 0,2-4 121 0 0,-1 0 0 0 0,-1 0 0 0 0,0 2 0 0 0,-3-9-121 0 0,3 7 61 0 0,-1-1 0 0 0,0 1 0 0 0,-1 0-1 0 0,-1 0 1 0 0,1 0 0 0 0,-1 1-1 0 0,1-2 1 0 0,0 2 0 0 0,-3 0 0 0 0,2 0-1 0 0,-4-4-60 0 0,-7-8 116 0 0,1-1-1 0 0,-17-13-115 0 0,25 25 19 0 0,-1 2-8 0 0,-12-14-194 0 0,18 19 241 0 0,0 0 10 0 0,0 1-14 0 0,3 2-43 0 0,1 2 1 0 0,-1-1-1 0 0,1-1 1 0 0,-1 2 0 0 0,1-2-1 0 0,1 0 1 0 0,-2 0 0 0 0,1-1-12 0 0,3 4 45 0 0,72 49 658 0 0,-73-49-699 0 0,1-3-1 0 0,0 2 1 0 0,0-2 0 0 0,0 0 0 0 0,1 0-1 0 0,-1 0 1 0 0,0 0 0 0 0,1-2 0 0 0,0 0-1 0 0,-1 0 1 0 0,3-1-4 0 0,-9 0-27 0 0,3 0-1307 0 0,-1-2-4159 0 0,0-2-2140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69"/>
    </inkml:context>
    <inkml:brush xml:id="br0">
      <inkml:brushProperty name="width" value="0.05" units="cm"/>
      <inkml:brushProperty name="height" value="0.05" units="cm"/>
      <inkml:brushProperty name="color" value="#FFFFFF"/>
    </inkml:brush>
  </inkml:definitions>
  <inkml:trace contextRef="#ctx0" brushRef="#br0">1 205 16056 0 0,'1'2'130'0'0,"-1"0"1"0"0,2 0 0 0 0,-2-1 0 0 0,1 2-1 0 0,1-1 1 0 0,-1-1 0 0 0,0 0 0 0 0,-1 0 0 0 0,3 2-1 0 0,-3-3 1 0 0,2 2 0 0 0,-1-1 0 0 0,1 0-131 0 0,2 4 539 0 0,13 12 385 0 0,-1-3 0 0 0,1 3 0 0 0,1-2 0 0 0,12 5-924 0 0,3 2 203 0 0,-24-18-110 0 0,-8-4-70 0 0,-1 0-1 0 0,0 0 1 0 0,1 0-1 0 0,-1 0 1 0 0,0 0-1 0 0,1 0 1 0 0,-1 0-1 0 0,1 0 1 0 0,-1 0-1 0 0,0 0 1 0 0,1 0-1 0 0,0 0 1 0 0,-1 0-1 0 0,0 1 0 0 0,0-1 1 0 0,1 0-1 0 0,-1 1 1 0 0,0-1-1 0 0,0 0 1 0 0,1 0-1 0 0,0 1-22 0 0,-1-1 14 0 0,0 0-1 0 0,0 0 0 0 0,0 0 0 0 0,0 0 1 0 0,0 0-1 0 0,0 0 0 0 0,0 0 1 0 0,0 0-1 0 0,0 0 0 0 0,0 0 0 0 0,0 0 1 0 0,0 0-1 0 0,0 0 0 0 0,0 0 1 0 0,0 0-1 0 0,0 0 0 0 0,0 0 0 0 0,0 0 1 0 0,0 0-1 0 0,0 0 0 0 0,1 0 0 0 0,-1 0 1 0 0,0 0-1 0 0,0 0 0 0 0,0 0 1 0 0,0 0-1 0 0,0 0 0 0 0,0 0 0 0 0,0 0 1 0 0,0 0-1 0 0,0 0 0 0 0,1 0 1 0 0,-1 0-1 0 0,0 0 0 0 0,0 0 0 0 0,0 0 1 0 0,0 0-1 0 0,0 0 0 0 0,0 0 1 0 0,0 0-1 0 0,0 0 0 0 0,0 0 0 0 0,0 0 1 0 0,0 0-1 0 0,0 0 0 0 0,0 0 1 0 0,0 0-1 0 0,0 0 0 0 0,0-1 0 0 0,0 1 1 0 0,0 0-1 0 0,0 0-13 0 0,-2-2 152 0 0,0-2-1 0 0,0 2 1 0 0,-1-1 0 0 0,2 0-1 0 0,-2 0 1 0 0,2 1 0 0 0,-4-2-152 0 0,0-1 77 0 0,1 2 1 0 0,1 0-1 0 0,-1-2 1 0 0,1 0-78 0 0,-36-48 161 0 0,30 39-165 0 0,3 5-58 0 0,0 1 0 0 0,1-2 0 0 0,1 1 0 0 0,-1 0 0 0 0,1-1 0 0 0,0-2 62 0 0,2 9-31 0 0,2 1 25 0 0,0 2 0 0 0,-1-1 0 0 0,1 0-1 0 0,-1 0 1 0 0,1 0 0 0 0,0-1-1 0 0,0 2 1 0 0,0 0 0 0 0,0-2 0 0 0,0 2-1 0 0,0-2 1 0 0,0 1 0 0 0,0 0-1 0 0,0 1 1 0 0,0-1 0 0 0,0 0 0 0 0,0-1-1 0 0,0 1 7 0 0,0 0 0 0 0,0 1 0 0 0,0 0 0 0 0,1 0 0 0 0,-1 0 0 0 0,0 0 0 0 0,0 0 0 0 0,0 0 0 0 0,0 0 0 0 0,0 0 0 0 0,1 0 0 0 0,-1 0 0 0 0,0-1 0 0 0,0 1 0 0 0,0 0 0 0 0,0 0 0 0 0,0 0 0 0 0,0 0 0 0 0,0 0 0 0 0,0 0 0 0 0,0 0 0 0 0,1 0 0 0 0,-1 0 0 0 0,0 0 0 0 0,0-1 0 0 0,0 1 0 0 0,1 0 0 0 0,-1 0 0 0 0,0 0 0 0 0,0 0 0 0 0,0 0 0 0 0,0 1 0 0 0,0-1 0 0 0,0 0 0 0 0,0 0 0 0 0,1 0 0 0 0,0 1 0 0 0,29 11-45 0 0,-16-6-5 0 0,1 0 1 0 0,6 5 49 0 0,8 4 13 0 0,-18-11 12 0 0,-2 0 1 0 0,9 8-26 0 0,-18-12 13 0 0,0 0-1 0 0,2 0 1 0 0,-1 1 0 0 0,-1-1-1 0 0,0 0 1 0 0,0 2-1 0 0,0-2 1 0 0,2 0 0 0 0,-2 0-1 0 0,0 0 1 0 0,0 0-1 0 0,0 0 1 0 0,1 0 0 0 0,1 0-1 0 0,-2 0 1 0 0,0 0-1 0 0,0 0 1 0 0,1 0 0 0 0,-1 0-1 0 0,0 0 1 0 0,1 0-1 0 0,-1 0-12 0 0,1 0 10 0 0,-1 0-1 0 0,0-2 0 0 0,1 2 0 0 0,-1-1 0 0 0,0 1 1 0 0,0 0-1 0 0,0 0 0 0 0,0-1 0 0 0,1 1 0 0 0,-1 0 1 0 0,0-1-1 0 0,0 1 0 0 0,0-1 0 0 0,0 1 1 0 0,1 0-1 0 0,-1 0 0 0 0,0-2 0 0 0,0 1 0 0 0,0 1 1 0 0,0 0-1 0 0,0 0 0 0 0,-1-1-9 0 0,1-1 21 0 0,-1-1 0 0 0,1 0 0 0 0,0 0 0 0 0,-2 1 0 0 0,2-2 0 0 0,-1 2 0 0 0,0-1 0 0 0,-1 0-21 0 0,-2-8 0 0 0,0 0 0 0 0,-2-4 0 0 0,2 7-13 0 0,1-1 0 0 0,-1 2 1 0 0,-1-1-1 0 0,2 0 0 0 0,-5-4 13 0 0,-5-6-109 0 0,11 13 69 0 0,-3-3-67 0 0,-1-2 0 0 0,3 0 0 0 0,-2 0 107 0 0,4 8-11 0 0,-1 0-5 0 0,2 1-1 0 0,0-1 0 0 0,-1 1 1 0 0,0-1-1 0 0,1-1 0 0 0,-1 2 1 0 0,1-1-1 0 0,-1-1 1 0 0,1 2-1 0 0,0-1 0 0 0,0-1 17 0 0,0 3 0 0 0,0 0 0 0 0,0 0 1 0 0,0 0-1 0 0,0-2 0 0 0,0 2 0 0 0,0 0 0 0 0,0 0 0 0 0,0 0 0 0 0,0-1 0 0 0,0 1 0 0 0,0 0 0 0 0,1 0 0 0 0,-1 0 0 0 0,0 0 0 0 0,0 0 1 0 0,0 0-1 0 0,0 0 0 0 0,0 0 0 0 0,1 0 0 0 0,-1 0 0 0 0,0 0 0 0 0,0-1 0 0 0,0 1 0 0 0,0 0 0 0 0,0 0 0 0 0,0 0 0 0 0,0 0 1 0 0,0 0-1 0 0,1 0 0 0 0,-1 0 0 0 0,0 0 0 0 0,6 1 51 0 0,1 2-9 0 0,-1-1 0 0 0,0 1-1 0 0,-1 1 1 0 0,0-1 0 0 0,0 2 0 0 0,1-2 0 0 0,-1 2 0 0 0,-1-1 0 0 0,3 5-42 0 0,-1-4 44 0 0,1 2-1 0 0,-1-1 0 0 0,1-1 1 0 0,0 0-1 0 0,5 3-43 0 0,20 10 155 0 0,-17-7-3352 0 0,-12-10-4744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2T00:24:44.370"/>
    </inkml:context>
    <inkml:brush xml:id="br0">
      <inkml:brushProperty name="width" value="0.05" units="cm"/>
      <inkml:brushProperty name="height" value="0.05" units="cm"/>
      <inkml:brushProperty name="color" value="#FFFFFF"/>
    </inkml:brush>
  </inkml:definitions>
  <inkml:trace contextRef="#ctx0" brushRef="#br0">1 133 18783 0 0,'3'6'75'0'0,"-1"-2"0"0"0,1 2 0 0 0,-1-1 0 0 0,1 0 0 0 0,1 1-75 0 0,-3-4 20 0 0,4 4 102 0 0,-1-2 0 0 0,0 2 0 0 0,2 0-122 0 0,8 10 333 0 0,-9-9-165 0 0,3 0 0 0 0,4 4-168 0 0,-6-6 85 0 0,0 0 0 0 0,-1 1 1 0 0,2 3-86 0 0,9 14 402 0 0,-13-20-77 0 0,-3-6 368 0 0,-3-2-238 0 0,0 0 0 0 0,0 0 0 0 0,-3-3-455 0 0,3 4 100 0 0,-1-2 0 0 0,1 1 0 0 0,-2-2-100 0 0,-33-77 197 0 0,36 78-197 0 0,0 0 0 0 0,0 0 0 0 0,-1-4 0 0 0,-4-14 0 0 0,4 16 0 0 0,2-1 0 0 0,-2 0 0 0 0,2 0 0 0 0,-1-8 0 0 0,1 15 9 0 0,0-2 0 0 0,1-1 0 0 0,0 2 0 0 0,1 0 0 0 0,-1-1 0 0 0,1 0-1 0 0,-1 1 1 0 0,1 0 0 0 0,0-3-9 0 0,0 5 42 0 0,0-1 0 0 0,0 2 0 0 0,0 0 0 0 0,0 0 0 0 0,-1-2 0 0 0,2 2 0 0 0,-1-1 0 0 0,-1 1 0 0 0,2 0 0 0 0,-2 0 0 0 0,1-1 0 0 0,1 1 0 0 0,-1 0 0 0 0,-1 0 0 0 0,1 0 0 0 0,1 0-42 0 0,13 4 210 0 0,-1 2-1 0 0,1 3 0 0 0,-2-3 1 0 0,0 2-1 0 0,1 1 0 0 0,-3-1 1 0 0,5 7-210 0 0,-5-4 265 0 0,-1-2 0 0 0,1 2-265 0 0,14 16 308 0 0,22 13 1132 0 0,-46-39-1224 0 0,-1-1-15 0 0,-9-8-2927 0 0,6 5-2178 0 0,-3-2-4122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85656-A809-414C-BD20-8391494FA2F1}" type="datetimeFigureOut">
              <a:rPr lang="en-NZ" smtClean="0"/>
              <a:t>12/09/2024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3E665-80F6-4ED0-9EEC-AB77EF5951BD}" type="slidenum">
              <a:rPr lang="en-NZ" smtClean="0"/>
              <a:t>‹#›</a:t>
            </a:fld>
            <a:endParaRPr lang="en-NZ"/>
          </a:p>
        </p:txBody>
      </p:sp>
    </p:spTree>
    <p:extLst>
      <p:ext uri="{BB962C8B-B14F-4D97-AF65-F5344CB8AC3E}">
        <p14:creationId xmlns:p14="http://schemas.microsoft.com/office/powerpoint/2010/main" val="322813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Before we can talk about how to take advantage</a:t>
            </a:r>
            <a:r>
              <a:rPr lang="en-US" baseline="0" dirty="0">
                <a:latin typeface="+mn-lt"/>
              </a:rPr>
              <a:t> of data, l</a:t>
            </a:r>
            <a:r>
              <a:rPr lang="en-US" dirty="0">
                <a:latin typeface="+mn-lt"/>
              </a:rPr>
              <a:t>et’s first talk about three major trends that impact the way you think about data.</a:t>
            </a:r>
          </a:p>
          <a:p>
            <a:endParaRPr lang="en-US" dirty="0">
              <a:latin typeface="+mn-lt"/>
            </a:endParaRPr>
          </a:p>
          <a:p>
            <a:r>
              <a:rPr lang="en-US" dirty="0">
                <a:latin typeface="+mn-lt"/>
              </a:rPr>
              <a:t>There are three trends : 1/there</a:t>
            </a:r>
            <a:r>
              <a:rPr lang="en-US" baseline="0" dirty="0">
                <a:latin typeface="+mn-lt"/>
              </a:rPr>
              <a:t> is an explosion of relevant data you could track; 2/micro-services changes data and analytics requirements; and 3/the DevOps model drives a rapid rate of change. </a:t>
            </a:r>
            <a:endParaRPr lang="en-US" dirty="0">
              <a:latin typeface="+mn-lt"/>
            </a:endParaRPr>
          </a:p>
          <a:p>
            <a:pPr marL="0" indent="0">
              <a:buNone/>
            </a:pPr>
            <a:endParaRPr lang="en-US" dirty="0"/>
          </a:p>
          <a:p>
            <a:pPr marL="0" indent="0">
              <a:buNone/>
            </a:pPr>
            <a:r>
              <a:rPr lang="en-US" dirty="0"/>
              <a:t>1/</a:t>
            </a:r>
            <a:r>
              <a:rPr lang="en-US" baseline="0" dirty="0"/>
              <a:t> </a:t>
            </a:r>
            <a:r>
              <a:rPr lang="en-US" b="1" dirty="0"/>
              <a:t>Explosion of data</a:t>
            </a:r>
          </a:p>
          <a:p>
            <a:pPr marL="484172" lvl="1" indent="-228600"/>
            <a:r>
              <a:rPr lang="en-US" dirty="0"/>
              <a:t>There is an explosion of data being generated. You have to track a lot of data that comes from your business applications. However, the growth is coming from data generated by network-connected smart devices that drive variety and volume of data. Every “smart” device produces real-time data, such as mobile phones, connected cars, smart homes, wearable technologies, home appliances, security systems, industrial equipment, machinery, and electronics. Most new cars have built-in cellular connections, which account for one third of mobile sign-ups on cell phone networks. Applications also generate real-time data such as purchase data from e-commerce sites, user behavior from mobile apps, and tweets/posts from social media.</a:t>
            </a:r>
          </a:p>
          <a:p>
            <a:pPr marL="484172" lvl="1" indent="-228600"/>
            <a:r>
              <a:rPr lang="en-US" dirty="0"/>
              <a:t>By our estimates, data grows 10x every 5 years. To take advantage of all of this data, you need to be able to partner with someone who can easily harness this volume</a:t>
            </a:r>
            <a:r>
              <a:rPr lang="en-US" baseline="0" dirty="0"/>
              <a:t> of data.</a:t>
            </a:r>
            <a:endParaRPr lang="en-US" dirty="0"/>
          </a:p>
          <a:p>
            <a:pPr marL="0" indent="0">
              <a:buNone/>
            </a:pPr>
            <a:endParaRPr lang="en-US" dirty="0"/>
          </a:p>
          <a:p>
            <a:pPr marL="0" indent="0">
              <a:buNone/>
            </a:pPr>
            <a:r>
              <a:rPr lang="en-US" dirty="0"/>
              <a:t>2/</a:t>
            </a:r>
            <a:r>
              <a:rPr lang="en-US" baseline="0" dirty="0"/>
              <a:t> </a:t>
            </a:r>
            <a:r>
              <a:rPr lang="en-US" b="1" baseline="0" dirty="0"/>
              <a:t>Micro-services changes data and analytics requirements</a:t>
            </a:r>
            <a:endParaRPr lang="en-US" b="1" dirty="0"/>
          </a:p>
          <a:p>
            <a:pPr marL="484172" marR="0" lvl="1" indent="-228600" algn="l" defTabSz="1097212" rtl="0" eaLnBrk="1" fontAlgn="auto" latinLnBrk="0" hangingPunct="1">
              <a:lnSpc>
                <a:spcPct val="90000"/>
              </a:lnSpc>
              <a:spcBef>
                <a:spcPts val="0"/>
              </a:spcBef>
              <a:spcAft>
                <a:spcPts val="400"/>
              </a:spcAft>
              <a:buClrTx/>
              <a:buSzTx/>
              <a:buFont typeface="Arial" pitchFamily="34" charset="0"/>
              <a:buChar char="•"/>
              <a:tabLst/>
              <a:defRPr/>
            </a:pPr>
            <a:r>
              <a:rPr lang="en-US" baseline="0" dirty="0"/>
              <a:t>Organizations are moving from development of monolithic applications to a micro-services architecture.  Micro-services lets organization break down a complex problem into independent units so developers can operate in small groups with less coordination and therefore respond more quickly and go faster. However, there are 2 implications: 1/it means developers can break down apps into smaller pieces and pick the best tool to solve each problem; and 2/it increases the need for real-time monitoring and analytics to understand what’s not working between all of the different micro-services, faster. </a:t>
            </a:r>
          </a:p>
          <a:p>
            <a:pPr marL="808002" marR="0" lvl="3" indent="-228600" algn="l" defTabSz="1097212" rtl="0" eaLnBrk="1" fontAlgn="auto" latinLnBrk="0" hangingPunct="1">
              <a:lnSpc>
                <a:spcPct val="90000"/>
              </a:lnSpc>
              <a:spcBef>
                <a:spcPts val="0"/>
              </a:spcBef>
              <a:spcAft>
                <a:spcPts val="400"/>
              </a:spcAft>
              <a:buClrTx/>
              <a:buSzTx/>
              <a:buFont typeface="Arial" pitchFamily="34" charset="0"/>
              <a:buChar char="•"/>
              <a:tabLst/>
              <a:defRPr/>
            </a:pPr>
            <a:r>
              <a:rPr lang="en-US" dirty="0"/>
              <a:t>Developers can break down their applications into smaller pieces</a:t>
            </a:r>
            <a:r>
              <a:rPr lang="en-US" baseline="0" dirty="0"/>
              <a:t> and are not beholden to using a single database for every workload.  Instead, they can pick the right database purpose-built for the job.</a:t>
            </a:r>
            <a:endParaRPr lang="en-US" dirty="0"/>
          </a:p>
          <a:p>
            <a:pPr marL="808002" marR="0" lvl="3" indent="-228600" algn="l" defTabSz="1097212" rtl="0" eaLnBrk="1" fontAlgn="auto" latinLnBrk="0" hangingPunct="1">
              <a:lnSpc>
                <a:spcPct val="90000"/>
              </a:lnSpc>
              <a:spcBef>
                <a:spcPts val="0"/>
              </a:spcBef>
              <a:spcAft>
                <a:spcPts val="400"/>
              </a:spcAft>
              <a:buClrTx/>
              <a:buSzTx/>
              <a:buFont typeface="Arial" pitchFamily="34" charset="0"/>
              <a:buChar char="•"/>
              <a:tabLst/>
              <a:defRPr/>
            </a:pPr>
            <a:r>
              <a:rPr lang="en-US" dirty="0"/>
              <a:t>Analytics is not an after</a:t>
            </a:r>
            <a:r>
              <a:rPr lang="en-US" baseline="0" dirty="0"/>
              <a:t> the fact activity; it has to be built-in to everything that you do.  You need to know what’s going on in your businesses in real-time.  To fuel innovation, well run businesses now operate on data quickly (whether automatically or through human intervention).  </a:t>
            </a:r>
          </a:p>
          <a:p>
            <a:pPr marL="0" indent="0">
              <a:buNone/>
            </a:pPr>
            <a:endParaRPr lang="en-US" b="0" dirty="0"/>
          </a:p>
          <a:p>
            <a:pPr marL="0" indent="0">
              <a:buNone/>
            </a:pPr>
            <a:r>
              <a:rPr lang="en-US" b="0" dirty="0"/>
              <a:t>3/</a:t>
            </a:r>
            <a:r>
              <a:rPr lang="en-US" b="0" baseline="0" dirty="0"/>
              <a:t> </a:t>
            </a:r>
            <a:r>
              <a:rPr lang="en-US" b="1" dirty="0"/>
              <a:t>Rapid rate of change driven by DevOps</a:t>
            </a:r>
            <a:r>
              <a:rPr lang="en-US" dirty="0"/>
              <a:t>  </a:t>
            </a:r>
          </a:p>
          <a:p>
            <a:pPr marL="484172" lvl="1" indent="-228600"/>
            <a:r>
              <a:rPr lang="en-US" dirty="0"/>
              <a:t>As we innovate quickly, and the velocity of IT changes, businesses are transforming IT to the DevOps model.  This model uses automated development tool to enable continuous development, deployment, and improvement of software.  It emphasizes communication, collaboration,</a:t>
            </a:r>
            <a:r>
              <a:rPr lang="en-US" baseline="0" dirty="0"/>
              <a:t> and integration between software developers and IT operations.  It also introduces a fast rate of change (and change management).</a:t>
            </a:r>
          </a:p>
          <a:p>
            <a:pPr marL="484172" lvl="1" indent="-228600"/>
            <a:r>
              <a:rPr lang="en-US" baseline="0" dirty="0"/>
              <a:t>This means as you think about data and designing your data platform, you need to think about the rapid rate of change that occurs through the DevOps model.</a:t>
            </a:r>
            <a:endParaRPr lang="en-US" dirty="0"/>
          </a:p>
          <a:p>
            <a:endParaRPr lang="en-US" dirty="0"/>
          </a:p>
          <a:p>
            <a:endParaRPr lang="en-NZ" dirty="0"/>
          </a:p>
        </p:txBody>
      </p:sp>
      <p:sp>
        <p:nvSpPr>
          <p:cNvPr id="4" name="Slide Number Placeholder 3"/>
          <p:cNvSpPr>
            <a:spLocks noGrp="1"/>
          </p:cNvSpPr>
          <p:nvPr>
            <p:ph type="sldNum" sz="quarter" idx="5"/>
          </p:nvPr>
        </p:nvSpPr>
        <p:spPr/>
        <p:txBody>
          <a:bodyPr/>
          <a:lstStyle/>
          <a:p>
            <a:fld id="{BFF3E665-80F6-4ED0-9EEC-AB77EF5951BD}" type="slidenum">
              <a:rPr lang="en-NZ" smtClean="0"/>
              <a:t>2</a:t>
            </a:fld>
            <a:endParaRPr lang="en-NZ"/>
          </a:p>
        </p:txBody>
      </p:sp>
    </p:spTree>
    <p:extLst>
      <p:ext uri="{BB962C8B-B14F-4D97-AF65-F5344CB8AC3E}">
        <p14:creationId xmlns:p14="http://schemas.microsoft.com/office/powerpoint/2010/main" val="182843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For customers running legacy database and analytics infrastructure on premises or self-managed in the cloud (on EC2), provisioning, operating, scaling, and managing databases, data lakes, search, and streaming services is tedious, time-consuming, and expensive. They have to worry about operational efficiency issues such as hardware &amp; software installation, configuration, patching, and backups; performance &amp; availability issues; scalability issues such as capacity planning and scaling clusters for compute and storage; and security &amp; compliance issues. such as network isolation, encryption, and compliance programs such as PCI, HIPAA, FedRAMP, ISO, and SOC.</a:t>
            </a:r>
          </a:p>
          <a:p>
            <a:r>
              <a:rPr lang="en-US" dirty="0"/>
              <a:t>Customer want to spend time innovating and building new applications, and not managing infrastructure. </a:t>
            </a:r>
          </a:p>
          <a:p>
            <a:endParaRPr lang="en-US" dirty="0"/>
          </a:p>
          <a:p>
            <a:endParaRPr lang="en-NZ" dirty="0"/>
          </a:p>
        </p:txBody>
      </p:sp>
      <p:sp>
        <p:nvSpPr>
          <p:cNvPr id="4" name="Slide Number Placeholder 3"/>
          <p:cNvSpPr>
            <a:spLocks noGrp="1"/>
          </p:cNvSpPr>
          <p:nvPr>
            <p:ph type="sldNum" sz="quarter" idx="5"/>
          </p:nvPr>
        </p:nvSpPr>
        <p:spPr/>
        <p:txBody>
          <a:bodyPr/>
          <a:lstStyle/>
          <a:p>
            <a:fld id="{BFF3E665-80F6-4ED0-9EEC-AB77EF5951BD}" type="slidenum">
              <a:rPr lang="en-NZ" smtClean="0"/>
              <a:t>3</a:t>
            </a:fld>
            <a:endParaRPr lang="en-NZ"/>
          </a:p>
        </p:txBody>
      </p:sp>
    </p:spTree>
    <p:extLst>
      <p:ext uri="{BB962C8B-B14F-4D97-AF65-F5344CB8AC3E}">
        <p14:creationId xmlns:p14="http://schemas.microsoft.com/office/powerpoint/2010/main" val="354267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887" rtl="0" eaLnBrk="1" fontAlgn="auto" latinLnBrk="0" hangingPunct="1">
              <a:lnSpc>
                <a:spcPct val="100000"/>
              </a:lnSpc>
              <a:spcBef>
                <a:spcPts val="0"/>
              </a:spcBef>
              <a:spcAft>
                <a:spcPts val="0"/>
              </a:spcAft>
              <a:buClrTx/>
              <a:buSzTx/>
              <a:buFontTx/>
              <a:buNone/>
              <a:tabLst/>
              <a:defRPr/>
            </a:pPr>
            <a:r>
              <a:rPr lang="en-US" dirty="0"/>
              <a:t>With AWS services, you don’t need to worry about administration tasks such as server provisioning, patching, setup, configuration, backups, or recovery. AWS continuously monitors your clusters to keep your workloads up and running with self-healing storage and automated scaling, so that you can focus on higher value application development. You focus on high value application development tasks such as schema design, query construction &amp; optimization leaving</a:t>
            </a:r>
            <a:r>
              <a:rPr lang="en-US" baseline="0" dirty="0"/>
              <a:t> AWS to take care of </a:t>
            </a:r>
            <a:r>
              <a:rPr lang="en-US" dirty="0"/>
              <a:t>operational tasks on your behalf.</a:t>
            </a:r>
          </a:p>
          <a:p>
            <a:pPr defTabSz="465887">
              <a:defRPr/>
            </a:pPr>
            <a:r>
              <a:rPr lang="en-US" dirty="0"/>
              <a:t>You never have to over or under provision</a:t>
            </a:r>
            <a:r>
              <a:rPr lang="en-US" baseline="0" dirty="0"/>
              <a:t> infrastructure </a:t>
            </a:r>
            <a:r>
              <a:rPr lang="en-US" dirty="0"/>
              <a:t>to accommodate application growth, intermittent spikes, and performance requirements and incur fixed capital costs which include software licensing and support, hardware refresh, and resources to maintain hardware. AWS does it all for you so you can spend time innovating and building new applications, not managing infrastructure. </a:t>
            </a:r>
          </a:p>
          <a:p>
            <a:endParaRPr lang="en-US" dirty="0"/>
          </a:p>
          <a:p>
            <a:endParaRPr lang="en-NZ" dirty="0"/>
          </a:p>
        </p:txBody>
      </p:sp>
      <p:sp>
        <p:nvSpPr>
          <p:cNvPr id="4" name="Slide Number Placeholder 3"/>
          <p:cNvSpPr>
            <a:spLocks noGrp="1"/>
          </p:cNvSpPr>
          <p:nvPr>
            <p:ph type="sldNum" sz="quarter" idx="5"/>
          </p:nvPr>
        </p:nvSpPr>
        <p:spPr/>
        <p:txBody>
          <a:bodyPr/>
          <a:lstStyle/>
          <a:p>
            <a:fld id="{BFF3E665-80F6-4ED0-9EEC-AB77EF5951BD}" type="slidenum">
              <a:rPr lang="en-NZ" smtClean="0"/>
              <a:t>4</a:t>
            </a:fld>
            <a:endParaRPr lang="en-NZ"/>
          </a:p>
        </p:txBody>
      </p:sp>
    </p:spTree>
    <p:extLst>
      <p:ext uri="{BB962C8B-B14F-4D97-AF65-F5344CB8AC3E}">
        <p14:creationId xmlns:p14="http://schemas.microsoft.com/office/powerpoint/2010/main" val="398115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most straightforward and simple solution for many customers who are struggling to maintain their own relational databases at scale is a move to a managed database service, like Amazon RDS or Amazon Aurora. In most cases, these customers can migrate workloads and applications to a managed service without needing to rearchitect their application, and their teams can continue to leverage the same DB skill sets.</a:t>
            </a:r>
          </a:p>
          <a:p>
            <a:endParaRPr lang="en-US" sz="1200" dirty="0"/>
          </a:p>
          <a:p>
            <a:r>
              <a:rPr lang="en-US" sz="1200" dirty="0"/>
              <a:t>The target customer for a move from self-managed to managed relational DBs: </a:t>
            </a:r>
          </a:p>
          <a:p>
            <a:pPr marL="291179" indent="-291179">
              <a:buFont typeface="Arial" panose="020B0604020202020204" pitchFamily="34" charset="0"/>
              <a:buChar char="•"/>
            </a:pPr>
            <a:r>
              <a:rPr lang="en-US" sz="1200" dirty="0"/>
              <a:t>Is self-managing DBs </a:t>
            </a:r>
            <a:r>
              <a:rPr lang="en-US" sz="1200" b="1" dirty="0"/>
              <a:t>on-premises</a:t>
            </a:r>
            <a:r>
              <a:rPr lang="en-US" sz="1200" dirty="0"/>
              <a:t>, in </a:t>
            </a:r>
            <a:r>
              <a:rPr lang="en-US" sz="1200" b="1" dirty="0"/>
              <a:t>EC2</a:t>
            </a:r>
            <a:r>
              <a:rPr lang="en-US" sz="1200" dirty="0"/>
              <a:t>, and/or in another public cloud.</a:t>
            </a:r>
          </a:p>
          <a:p>
            <a:pPr marL="291179" indent="-291179">
              <a:buFont typeface="Arial" panose="020B0604020202020204" pitchFamily="34" charset="0"/>
              <a:buChar char="•"/>
            </a:pPr>
            <a:r>
              <a:rPr lang="en-US" sz="1200" dirty="0"/>
              <a:t>Would like to </a:t>
            </a:r>
            <a:r>
              <a:rPr lang="en-US" sz="1200" b="1" dirty="0"/>
              <a:t>reduce DB admin burden </a:t>
            </a:r>
            <a:r>
              <a:rPr lang="en-US" sz="1200" dirty="0"/>
              <a:t>and reallocate DBA resources to </a:t>
            </a:r>
            <a:r>
              <a:rPr lang="en-US" sz="1200" b="1" dirty="0"/>
              <a:t>app-centric work</a:t>
            </a:r>
            <a:r>
              <a:rPr lang="en-US" sz="1200" dirty="0"/>
              <a:t>. </a:t>
            </a:r>
          </a:p>
          <a:p>
            <a:pPr marL="291179" indent="-291179">
              <a:buFont typeface="Arial" panose="020B0604020202020204" pitchFamily="34" charset="0"/>
              <a:buChar char="•"/>
            </a:pPr>
            <a:r>
              <a:rPr lang="en-US" sz="1200" b="1" dirty="0"/>
              <a:t>Does not </a:t>
            </a:r>
            <a:r>
              <a:rPr lang="en-US" sz="1200" dirty="0"/>
              <a:t>want to rearchitect their application. Wants to continue leveraging same skill sets.</a:t>
            </a:r>
          </a:p>
          <a:p>
            <a:pPr marL="291179" indent="-291179">
              <a:buFont typeface="Arial" panose="020B0604020202020204" pitchFamily="34" charset="0"/>
              <a:buChar char="•"/>
            </a:pPr>
            <a:r>
              <a:rPr lang="en-US" sz="1200" b="1" dirty="0"/>
              <a:t>Does</a:t>
            </a:r>
            <a:r>
              <a:rPr lang="en-US" sz="1200" dirty="0"/>
              <a:t> need a </a:t>
            </a:r>
            <a:r>
              <a:rPr lang="en-US" sz="1200" b="1" dirty="0"/>
              <a:t>simple</a:t>
            </a:r>
            <a:r>
              <a:rPr lang="en-US" sz="1200" dirty="0"/>
              <a:t> </a:t>
            </a:r>
            <a:r>
              <a:rPr lang="en-US" sz="1200" b="1" dirty="0"/>
              <a:t>path</a:t>
            </a:r>
            <a:r>
              <a:rPr lang="en-US" sz="1200" dirty="0"/>
              <a:t> to a managed service in the cloud for DB workloads.</a:t>
            </a:r>
          </a:p>
          <a:p>
            <a:pPr marL="291179" indent="-291179" defTabSz="465887">
              <a:buFont typeface="Arial" panose="020B0604020202020204" pitchFamily="34" charset="0"/>
              <a:buChar char="•"/>
              <a:defRPr/>
            </a:pPr>
            <a:r>
              <a:rPr lang="en-US" sz="1200" dirty="0"/>
              <a:t>Wants better </a:t>
            </a:r>
            <a:r>
              <a:rPr lang="en-US" sz="1200" dirty="0" err="1">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better</a:t>
            </a:r>
            <a:r>
              <a:rPr lang="en-US" sz="12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 performance, availability, scalability, and security</a:t>
            </a:r>
            <a:endParaRPr lang="en-US" sz="1200" dirty="0"/>
          </a:p>
          <a:p>
            <a:endParaRPr lang="en-US" sz="1200" dirty="0"/>
          </a:p>
          <a:p>
            <a:pPr defTabSz="465887">
              <a:defRPr/>
            </a:pPr>
            <a:endParaRPr lang="en-US" sz="1200" dirty="0"/>
          </a:p>
          <a:p>
            <a:pPr defTabSz="465887">
              <a:defRPr/>
            </a:pPr>
            <a:r>
              <a:rPr lang="en-US" sz="1200" dirty="0"/>
              <a:t>Customers can lift and shift their self-managed databases like Oracle, SQL Server, MySQL, PostgreSQL, and MariaDB to Amazon RDS. </a:t>
            </a:r>
          </a:p>
          <a:p>
            <a:pPr defTabSz="465887">
              <a:defRPr/>
            </a:pPr>
            <a:r>
              <a:rPr lang="en-US" sz="1200" dirty="0">
                <a:latin typeface="Amazon Ember" panose="020B0603020204020204" pitchFamily="34" charset="0"/>
                <a:ea typeface="Amazon Ember" panose="020B0603020204020204" pitchFamily="34" charset="0"/>
                <a:cs typeface="Amazon Ember" panose="020B0603020204020204" pitchFamily="34" charset="0"/>
              </a:rPr>
              <a:t>For customers looking for better performance and availability, they can move their lift and shift their MySQL &amp; PostgreSQL databases to Amazon Aurora and get 3-5X better throughput.</a:t>
            </a:r>
          </a:p>
          <a:p>
            <a:pPr defTabSz="465887">
              <a:defRPr/>
            </a:pPr>
            <a:endParaRPr lang="en-US" sz="1200" dirty="0">
              <a:latin typeface="Amazon Ember" panose="020B0603020204020204" pitchFamily="34" charset="0"/>
              <a:ea typeface="Amazon Ember" panose="020B0603020204020204" pitchFamily="34" charset="0"/>
              <a:cs typeface="Amazon Ember" panose="020B0603020204020204" pitchFamily="34" charset="0"/>
            </a:endParaRPr>
          </a:p>
          <a:p>
            <a:r>
              <a:rPr lang="en-US" sz="1200" dirty="0"/>
              <a:t>Customers use non-relational databases like MongoDB and Redis as document and in-memory databases for use cases such as content management, personalization, mobile apps, catalogs, and real-time use cases such as caching, gaming leaderboards, and session stores. The most straightforward and simple solution for many customers who are struggling to maintain their own non-relational databases at scale is a move to a managed database service, like 1/ Moving self-managed MongoDB databases to Amazon </a:t>
            </a:r>
            <a:r>
              <a:rPr lang="en-US" sz="1200" dirty="0" err="1"/>
              <a:t>DocumentDB</a:t>
            </a:r>
            <a:r>
              <a:rPr lang="en-US" sz="1200" dirty="0"/>
              <a:t> 2/ Moving self-managed in-memory databases like Redis &amp; </a:t>
            </a:r>
            <a:r>
              <a:rPr lang="en-US" sz="1200" dirty="0" err="1"/>
              <a:t>ElastiCache</a:t>
            </a:r>
            <a:r>
              <a:rPr lang="en-US" sz="1200" dirty="0"/>
              <a:t> to Amazon </a:t>
            </a:r>
            <a:r>
              <a:rPr lang="en-US" sz="1200" dirty="0" err="1"/>
              <a:t>ElastiCache</a:t>
            </a:r>
            <a:r>
              <a:rPr lang="en-US" sz="1200" dirty="0"/>
              <a:t>. In most cases, these customers can migrate workloads and applications to a managed service without needing to rearchitect their application, and their teams can continue to leverage the same DB skill sets.</a:t>
            </a:r>
          </a:p>
          <a:p>
            <a:endParaRPr lang="en-US" sz="1200" dirty="0"/>
          </a:p>
          <a:p>
            <a:r>
              <a:rPr lang="en-US" sz="1200" dirty="0"/>
              <a:t>The target customer for a move from self-managed to managed non-relational DBs: </a:t>
            </a:r>
          </a:p>
          <a:p>
            <a:pPr marL="291179" indent="-291179">
              <a:buFont typeface="Arial" panose="020B0604020202020204" pitchFamily="34" charset="0"/>
              <a:buChar char="•"/>
            </a:pPr>
            <a:r>
              <a:rPr lang="en-US" sz="1200" dirty="0"/>
              <a:t>Is self-managing DBs </a:t>
            </a:r>
            <a:r>
              <a:rPr lang="en-US" sz="1200" b="1" dirty="0"/>
              <a:t>on-premises</a:t>
            </a:r>
            <a:r>
              <a:rPr lang="en-US" sz="1200" dirty="0"/>
              <a:t>, in </a:t>
            </a:r>
            <a:r>
              <a:rPr lang="en-US" sz="1200" b="1" dirty="0"/>
              <a:t>EC2</a:t>
            </a:r>
            <a:r>
              <a:rPr lang="en-US" sz="1200" dirty="0"/>
              <a:t>, and/or in another public cloud.</a:t>
            </a:r>
          </a:p>
          <a:p>
            <a:pPr marL="291179" indent="-291179">
              <a:buFont typeface="Arial" panose="020B0604020202020204" pitchFamily="34" charset="0"/>
              <a:buChar char="•"/>
            </a:pPr>
            <a:r>
              <a:rPr lang="en-US" sz="1200" dirty="0"/>
              <a:t>Would like to </a:t>
            </a:r>
            <a:r>
              <a:rPr lang="en-US" sz="1200" b="1" dirty="0"/>
              <a:t>reduce DB admin burden </a:t>
            </a:r>
            <a:r>
              <a:rPr lang="en-US" sz="1200" dirty="0"/>
              <a:t>and reallocate DBA resources to </a:t>
            </a:r>
            <a:r>
              <a:rPr lang="en-US" sz="1200" b="1" dirty="0"/>
              <a:t>app-centric work</a:t>
            </a:r>
            <a:r>
              <a:rPr lang="en-US" sz="1200" dirty="0"/>
              <a:t>. </a:t>
            </a:r>
          </a:p>
          <a:p>
            <a:pPr marL="291179" indent="-291179">
              <a:buFont typeface="Arial" panose="020B0604020202020204" pitchFamily="34" charset="0"/>
              <a:buChar char="•"/>
            </a:pPr>
            <a:r>
              <a:rPr lang="en-US" sz="1200" b="1" dirty="0"/>
              <a:t>Does not </a:t>
            </a:r>
            <a:r>
              <a:rPr lang="en-US" sz="1200" dirty="0"/>
              <a:t>want to rearchitect their application. Wants to continue leveraging same skill sets.</a:t>
            </a:r>
          </a:p>
          <a:p>
            <a:pPr marL="291179" indent="-291179">
              <a:buFont typeface="Arial" panose="020B0604020202020204" pitchFamily="34" charset="0"/>
              <a:buChar char="•"/>
            </a:pPr>
            <a:r>
              <a:rPr lang="en-US" sz="1200" b="1" dirty="0"/>
              <a:t>Does</a:t>
            </a:r>
            <a:r>
              <a:rPr lang="en-US" sz="1200" dirty="0"/>
              <a:t> need a </a:t>
            </a:r>
            <a:r>
              <a:rPr lang="en-US" sz="1200" b="1" dirty="0"/>
              <a:t>simple</a:t>
            </a:r>
            <a:r>
              <a:rPr lang="en-US" sz="1200" dirty="0"/>
              <a:t> </a:t>
            </a:r>
            <a:r>
              <a:rPr lang="en-US" sz="1200" b="1" dirty="0"/>
              <a:t>path</a:t>
            </a:r>
            <a:r>
              <a:rPr lang="en-US" sz="1200" dirty="0"/>
              <a:t> to a managed service in the cloud for DB workloads.</a:t>
            </a:r>
          </a:p>
          <a:p>
            <a:pPr marL="291179" indent="-291179">
              <a:buFont typeface="Arial" panose="020B0604020202020204" pitchFamily="34" charset="0"/>
              <a:buChar char="•"/>
            </a:pPr>
            <a:r>
              <a:rPr lang="en-US" sz="1200" dirty="0"/>
              <a:t>Wants better </a:t>
            </a:r>
            <a:r>
              <a:rPr lang="en-US" sz="12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performance, availability, scalability, and security</a:t>
            </a:r>
            <a:endParaRPr lang="en-US" dirty="0"/>
          </a:p>
          <a:p>
            <a:endParaRPr lang="en-NZ" dirty="0"/>
          </a:p>
        </p:txBody>
      </p:sp>
      <p:sp>
        <p:nvSpPr>
          <p:cNvPr id="4" name="Slide Number Placeholder 3"/>
          <p:cNvSpPr>
            <a:spLocks noGrp="1"/>
          </p:cNvSpPr>
          <p:nvPr>
            <p:ph type="sldNum" sz="quarter" idx="5"/>
          </p:nvPr>
        </p:nvSpPr>
        <p:spPr/>
        <p:txBody>
          <a:bodyPr/>
          <a:lstStyle/>
          <a:p>
            <a:fld id="{BFF3E665-80F6-4ED0-9EEC-AB77EF5951BD}" type="slidenum">
              <a:rPr lang="en-NZ" smtClean="0"/>
              <a:t>5</a:t>
            </a:fld>
            <a:endParaRPr lang="en-NZ"/>
          </a:p>
        </p:txBody>
      </p:sp>
    </p:spTree>
    <p:extLst>
      <p:ext uri="{BB962C8B-B14F-4D97-AF65-F5344CB8AC3E}">
        <p14:creationId xmlns:p14="http://schemas.microsoft.com/office/powerpoint/2010/main" val="184087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mazon Ember Regular" charset="0"/>
                <a:ea typeface="+mn-ea"/>
                <a:cs typeface="+mn-cs"/>
              </a:rPr>
              <a:t>1/ Instead of looking at a list of hundreds of different databases, what if we instead think about common database categories. This is a simple mental model to help us reason how builders use these different systems. </a:t>
            </a:r>
          </a:p>
          <a:p>
            <a:r>
              <a:rPr lang="en-US" sz="1200" b="0" i="0" kern="1200" dirty="0">
                <a:solidFill>
                  <a:schemeClr val="tx1"/>
                </a:solidFill>
                <a:effectLst/>
                <a:latin typeface="Amazon Ember Regular" charset="0"/>
                <a:ea typeface="+mn-ea"/>
                <a:cs typeface="+mn-cs"/>
              </a:rPr>
              <a:t>2/ Relational is a category. Many builders understand relational systems, so I won’t spend a lot of time here - if you have a workload where strong consistency matters, where you will work with the team to define schemas, you’re not really sure every single question that will be asked of the data, but when you do, it matters that you always get back a consistent answer, then relational is a good fit. This is where Amazon Aurora fits, Amazon RDS open source engines (</a:t>
            </a:r>
            <a:r>
              <a:rPr lang="en-US" sz="1200" b="0" i="0" kern="1200" dirty="0" err="1">
                <a:solidFill>
                  <a:schemeClr val="tx1"/>
                </a:solidFill>
                <a:effectLst/>
                <a:latin typeface="Amazon Ember Regular" charset="0"/>
                <a:ea typeface="+mn-ea"/>
                <a:cs typeface="+mn-cs"/>
              </a:rPr>
              <a:t>PostgreQL</a:t>
            </a:r>
            <a:r>
              <a:rPr lang="en-US" sz="1200" b="0" i="0" kern="1200" dirty="0">
                <a:solidFill>
                  <a:schemeClr val="tx1"/>
                </a:solidFill>
                <a:effectLst/>
                <a:latin typeface="Amazon Ember Regular" charset="0"/>
                <a:ea typeface="+mn-ea"/>
                <a:cs typeface="+mn-cs"/>
              </a:rPr>
              <a:t>, MySQL, and MariaDB), and RDS commercial engines such as SQL Server and Oracle Database.</a:t>
            </a:r>
          </a:p>
          <a:p>
            <a:r>
              <a:rPr lang="en-US" sz="1200" b="0" i="0" kern="1200" dirty="0">
                <a:solidFill>
                  <a:schemeClr val="tx1"/>
                </a:solidFill>
                <a:effectLst/>
                <a:latin typeface="Amazon Ember Regular" charset="0"/>
                <a:ea typeface="+mn-ea"/>
                <a:cs typeface="+mn-cs"/>
              </a:rPr>
              <a:t>3/ To help with this change in how builders develop applications, over the years we have built a number of purpose-built non-relational database. Starting in the key-value category with Amazon DynamoDB, a database that optimizes running key-value pairs at single-digit millisecond latency and at very large scale. A DynamoDB table can have one item or a trillion items and it will perform the same. Many, many companies, like Epic with Fortnite and Lyft, use DynamoDB. And just to give you an example of the type of scale that DynamoDB supports, over the two days of Prime Day, our biggest retail event in the history of the company, DynamoDB requests from Alexa, the Amazon.com sites, and the Amazon fulfillment centers totaled 7.11 trillion, peaking at 45.4 million requests per second. And, that is only a fraction of the total capacity that DynamoDB handles on any given day. This is unusual scale.</a:t>
            </a:r>
          </a:p>
          <a:p>
            <a:r>
              <a:rPr lang="en-US" sz="1200" b="0" i="0" kern="1200" dirty="0">
                <a:solidFill>
                  <a:schemeClr val="tx1"/>
                </a:solidFill>
                <a:effectLst/>
                <a:latin typeface="Amazon Ember Regular" charset="0"/>
                <a:ea typeface="+mn-ea"/>
                <a:cs typeface="+mn-cs"/>
              </a:rPr>
              <a:t>4/ Or, in the document category, let’s say that your developers want a flexible way to store and query data in the database by using the same document-model they use in their application code. Some refer to this as a schema on read system. Take Intuit as an example. Their automated compliance platform (ACP) ensures all of Intuit’s AWS resources, across thousands of accounts, meet Intuit’s various compliance standards. ACP tracks audit events from tens of thousands of Intuit assets that are each modeled on a JSON document. As Intuit built the platform, they needed a database that can natively store, query, and index a diverse set of documents. That’s why we built Amazon </a:t>
            </a:r>
            <a:r>
              <a:rPr lang="en-US" sz="1200" b="0" i="0" kern="1200" dirty="0" err="1">
                <a:solidFill>
                  <a:schemeClr val="tx1"/>
                </a:solidFill>
                <a:effectLst/>
                <a:latin typeface="Amazon Ember Regular" charset="0"/>
                <a:ea typeface="+mn-ea"/>
                <a:cs typeface="+mn-cs"/>
              </a:rPr>
              <a:t>DocumentDB</a:t>
            </a:r>
            <a:r>
              <a:rPr lang="en-US" sz="1200" b="0" i="0" kern="1200" dirty="0">
                <a:solidFill>
                  <a:schemeClr val="tx1"/>
                </a:solidFill>
                <a:effectLst/>
                <a:latin typeface="Amazon Ember Regular" charset="0"/>
                <a:ea typeface="+mn-ea"/>
                <a:cs typeface="+mn-cs"/>
              </a:rPr>
              <a:t>, a fully managed, MongoDB-compatible document database that is purpose built to help developers easily work with JSON documents in their natural format but is also architected to scale easily to meet Intuit’s growing needs. I always pause her for a minute. Do you remember when XML was a thing? I think XML 1.0 was first established in 1998. Back then, what did commercial systems do to become an XML database? They added an XML data type. The problem is, many of the database operators didn’t work with that data type. I would argue what document databases are today is what I think people were trying to do with XML years ago. Amazon </a:t>
            </a:r>
            <a:r>
              <a:rPr lang="en-US" sz="1200" b="0" i="0" kern="1200" dirty="0" err="1">
                <a:solidFill>
                  <a:schemeClr val="tx1"/>
                </a:solidFill>
                <a:effectLst/>
                <a:latin typeface="Amazon Ember Regular" charset="0"/>
                <a:ea typeface="+mn-ea"/>
                <a:cs typeface="+mn-cs"/>
              </a:rPr>
              <a:t>DocumentDB</a:t>
            </a:r>
            <a:r>
              <a:rPr lang="en-US" sz="1200" b="0" i="0" kern="1200" dirty="0">
                <a:solidFill>
                  <a:schemeClr val="tx1"/>
                </a:solidFill>
                <a:effectLst/>
                <a:latin typeface="Amazon Ember Regular" charset="0"/>
                <a:ea typeface="+mn-ea"/>
                <a:cs typeface="+mn-cs"/>
              </a:rPr>
              <a:t> launched in January 2019 and it’s off to a great start. And that’s why companies like Intuit, FINRA, Dow Jones and thousands of others use it to store, retrieve, and manage JSON documents at scale. </a:t>
            </a:r>
          </a:p>
          <a:p>
            <a:r>
              <a:rPr lang="en-US" sz="1200" b="0" i="0" kern="1200" dirty="0">
                <a:solidFill>
                  <a:schemeClr val="tx1"/>
                </a:solidFill>
                <a:effectLst/>
                <a:latin typeface="Amazon Ember Regular" charset="0"/>
                <a:ea typeface="+mn-ea"/>
                <a:cs typeface="+mn-cs"/>
              </a:rPr>
              <a:t>5/ But let’s say your application can’t even stand single-digit millisecond latency. You need something even faster like microsecond latency. You would need to use an in-memory database and have a cache that can access data in microseconds. And that’s why we built Amazon </a:t>
            </a:r>
            <a:r>
              <a:rPr lang="en-US" sz="1200" b="0" i="0" kern="1200" dirty="0" err="1">
                <a:solidFill>
                  <a:schemeClr val="tx1"/>
                </a:solidFill>
                <a:effectLst/>
                <a:latin typeface="Amazon Ember Regular" charset="0"/>
                <a:ea typeface="+mn-ea"/>
                <a:cs typeface="+mn-cs"/>
              </a:rPr>
              <a:t>ElastiCache</a:t>
            </a:r>
            <a:r>
              <a:rPr lang="en-US" sz="1200" b="0" i="0" kern="1200" dirty="0">
                <a:solidFill>
                  <a:schemeClr val="tx1"/>
                </a:solidFill>
                <a:effectLst/>
                <a:latin typeface="Amazon Ember Regular" charset="0"/>
                <a:ea typeface="+mn-ea"/>
                <a:cs typeface="+mn-cs"/>
              </a:rPr>
              <a:t>, which is managed Redis and managed Memcached, and that’s what companies like Grab, McDonald’s, and Peloton use to enable fast retrieval of data for real-time processing use cases such as messaging and real-time geospatial data like drive distance. We also Amazon</a:t>
            </a:r>
            <a:r>
              <a:rPr lang="en-US" sz="1200" b="0" i="0" kern="1200" baseline="0" dirty="0">
                <a:solidFill>
                  <a:schemeClr val="tx1"/>
                </a:solidFill>
                <a:effectLst/>
                <a:latin typeface="Amazon Ember Regular" charset="0"/>
                <a:ea typeface="+mn-ea"/>
                <a:cs typeface="+mn-cs"/>
              </a:rPr>
              <a:t> </a:t>
            </a:r>
            <a:r>
              <a:rPr lang="en-US" sz="1200" b="0" i="0" kern="1200" baseline="0" dirty="0" err="1">
                <a:solidFill>
                  <a:schemeClr val="tx1"/>
                </a:solidFill>
                <a:effectLst/>
                <a:latin typeface="Amazon Ember Regular" charset="0"/>
                <a:ea typeface="+mn-ea"/>
                <a:cs typeface="+mn-cs"/>
              </a:rPr>
              <a:t>MemoryDB</a:t>
            </a:r>
            <a:r>
              <a:rPr lang="en-US" sz="1200" b="0" i="0" kern="1200" baseline="0" dirty="0">
                <a:solidFill>
                  <a:schemeClr val="tx1"/>
                </a:solidFill>
                <a:effectLst/>
                <a:latin typeface="Amazon Ember Regular" charset="0"/>
                <a:ea typeface="+mn-ea"/>
                <a:cs typeface="+mn-cs"/>
              </a:rPr>
              <a:t> for Redis, a Redis-compatible, durable, in-memory database that delivers microsecond read and single-digit millisecond write latencies. </a:t>
            </a:r>
            <a:r>
              <a:rPr lang="en-US" sz="1200" b="0" i="0" kern="1200" baseline="0" dirty="0" err="1">
                <a:solidFill>
                  <a:schemeClr val="tx1"/>
                </a:solidFill>
                <a:effectLst/>
                <a:latin typeface="Amazon Ember Regular" charset="0"/>
                <a:ea typeface="+mn-ea"/>
                <a:cs typeface="+mn-cs"/>
              </a:rPr>
              <a:t>MemoryDB</a:t>
            </a:r>
            <a:r>
              <a:rPr lang="en-US" sz="1200" b="0" i="0" kern="1200" baseline="0" dirty="0">
                <a:solidFill>
                  <a:schemeClr val="tx1"/>
                </a:solidFill>
                <a:effectLst/>
                <a:latin typeface="Amazon Ember Regular" charset="0"/>
                <a:ea typeface="+mn-ea"/>
                <a:cs typeface="+mn-cs"/>
              </a:rPr>
              <a:t> enables ultra-fast performance like </a:t>
            </a:r>
            <a:r>
              <a:rPr lang="en-US" sz="1200" b="0" i="0" kern="1200" baseline="0" dirty="0" err="1">
                <a:solidFill>
                  <a:schemeClr val="tx1"/>
                </a:solidFill>
                <a:effectLst/>
                <a:latin typeface="Amazon Ember Regular" charset="0"/>
                <a:ea typeface="+mn-ea"/>
                <a:cs typeface="+mn-cs"/>
              </a:rPr>
              <a:t>ElastiCache</a:t>
            </a:r>
            <a:r>
              <a:rPr lang="en-US" sz="1200" b="0" i="0" kern="1200" baseline="0" dirty="0">
                <a:solidFill>
                  <a:schemeClr val="tx1"/>
                </a:solidFill>
                <a:effectLst/>
                <a:latin typeface="Amazon Ember Regular" charset="0"/>
                <a:ea typeface="+mn-ea"/>
                <a:cs typeface="+mn-cs"/>
              </a:rPr>
              <a:t>, but also offers durability by storing data using a Multi-AZ transactional log which offers fast database recovery and restart with no data loss. </a:t>
            </a:r>
            <a:r>
              <a:rPr lang="en-US" sz="1200" b="0" i="0" kern="1200" baseline="0" dirty="0" err="1">
                <a:solidFill>
                  <a:schemeClr val="tx1"/>
                </a:solidFill>
                <a:effectLst/>
                <a:latin typeface="Amazon Ember Regular" charset="0"/>
                <a:ea typeface="+mn-ea"/>
                <a:cs typeface="+mn-cs"/>
              </a:rPr>
              <a:t>MemoryDB</a:t>
            </a:r>
            <a:r>
              <a:rPr lang="en-US" sz="1200" b="0" i="0" kern="1200" baseline="0" dirty="0">
                <a:solidFill>
                  <a:schemeClr val="tx1"/>
                </a:solidFill>
                <a:effectLst/>
                <a:latin typeface="Amazon Ember Regular" charset="0"/>
                <a:ea typeface="+mn-ea"/>
                <a:cs typeface="+mn-cs"/>
              </a:rPr>
              <a:t> is especially useful for microservices applications for web and mobile apps, e-commerce, banking and finance, gaming, and media and entertainment. </a:t>
            </a:r>
            <a:endParaRPr lang="en-US" sz="1200" b="0" i="0" kern="1200" dirty="0">
              <a:solidFill>
                <a:schemeClr val="tx1"/>
              </a:solidFill>
              <a:effectLst/>
              <a:latin typeface="Amazon Ember Regular" charset="0"/>
              <a:ea typeface="+mn-ea"/>
              <a:cs typeface="+mn-cs"/>
            </a:endParaRPr>
          </a:p>
          <a:p>
            <a:r>
              <a:rPr lang="en-US" sz="1200" b="0" i="0" kern="1200" dirty="0">
                <a:solidFill>
                  <a:schemeClr val="tx1"/>
                </a:solidFill>
                <a:effectLst/>
                <a:latin typeface="Amazon Ember Regular" charset="0"/>
                <a:ea typeface="+mn-ea"/>
                <a:cs typeface="+mn-cs"/>
              </a:rPr>
              <a:t>6/ Let's say that you have datasets that are really large and have a lot of interconnectedness. Take Nike as an example. They built an app on top of AWS which connects their athletes with their followers and provides personalized recommendations based on interests of more than 100 million users. Those are a lot of connections if you think about all the athletes and all the followers and all the interests. And they need fast queries over all of that connectedness. For example, running a complex query to learn the top five interests of all the followers of a certain athlete is easy to do on a graph database but unwieldly and slow on a relational database. That's why people are excited about graph databases and why we built Amazon Neptune, which is what companies like NBC Universal, Netflix, and Uber use for highly connected datasets.</a:t>
            </a:r>
          </a:p>
          <a:p>
            <a:r>
              <a:rPr lang="en-US" sz="1200" b="0" i="0" kern="1200" dirty="0">
                <a:solidFill>
                  <a:schemeClr val="tx1"/>
                </a:solidFill>
                <a:effectLst/>
                <a:latin typeface="Amazon Ember Regular" charset="0"/>
                <a:ea typeface="+mn-ea"/>
                <a:cs typeface="+mn-cs"/>
              </a:rPr>
              <a:t>7/ Driven by the rise of IoT devices, IT systems, and smart industrial machines, time-series data — data that measures how things change over time — is one of the fastest growing data types. Time-series data has specific characteristics such as typically arriving in time order form, data is append-only, and queries are always over a time interval. Time-series data is not just a timestamp or a datatype that you might use in a relational database. Instead, what makes a time-series database is that at its core, the single primary axis of the data model is time. Which means you can highly optimize how the data is stored, scaled, and retrieved. For this we have Amazon Timestream, a purpose-built time-series database that is in preview today.</a:t>
            </a:r>
          </a:p>
          <a:p>
            <a:r>
              <a:rPr lang="en-US" sz="1200" b="0" i="0" kern="1200" dirty="0">
                <a:solidFill>
                  <a:schemeClr val="tx1"/>
                </a:solidFill>
                <a:effectLst/>
                <a:latin typeface="Amazon Ember Regular" charset="0"/>
                <a:ea typeface="+mn-ea"/>
                <a:cs typeface="+mn-cs"/>
              </a:rPr>
              <a:t>8/ Ledgers are typically used to record a history of economic and financial activity in an organization. Many organizations build applications with ledger-like functionality because they want to maintain an accurate history of their application’s data, for example, tracking the history of credits and debits in banking transactions, verifying the data lineage of an insurance claim, or tracing movement of an item in a supply chain network. For this we built Amazon QLDB, a fully managed ledger database that provides a transparent, immutable, and cryptographically verifiable transaction log. BMW uses QLDB for their Digital Vehicle Passport Application, which maintains the complete and verifiable history of a vehicle, including maintenance records, tire changes, accidents, ownership, insurance, and loan records. This application will act as the single trusted authority where multiple third-party entities such as car dealerships, repair shops, banks, and insurance providers will submit data to BMW</a:t>
            </a:r>
          </a:p>
          <a:p>
            <a:r>
              <a:rPr lang="en-US" sz="1200" b="0" i="0" kern="1200" dirty="0">
                <a:solidFill>
                  <a:schemeClr val="tx1"/>
                </a:solidFill>
                <a:effectLst/>
                <a:latin typeface="Amazon Ember Regular" charset="0"/>
                <a:ea typeface="+mn-ea"/>
                <a:cs typeface="+mn-cs"/>
              </a:rPr>
              <a:t>9/ For applications that require high speed data processing with </a:t>
            </a:r>
            <a:r>
              <a:rPr lang="en-US" dirty="0"/>
              <a:t>single-digit-millisecond latency, such as industrial equipment maintenance, trade monitoring, fleet management, and route optimization, a wide-column database is a great choice. We have a wide-column option in Amazon </a:t>
            </a:r>
            <a:r>
              <a:rPr lang="en-US" dirty="0" err="1"/>
              <a:t>Keyspaces</a:t>
            </a:r>
            <a:r>
              <a:rPr lang="en-US" dirty="0"/>
              <a:t> for Apache Cassandra, a scalable, highly available, and managed Apache Cassandra–compatible database service. Amazon </a:t>
            </a:r>
            <a:r>
              <a:rPr lang="en-US" dirty="0" err="1"/>
              <a:t>Keyspaces</a:t>
            </a:r>
            <a:r>
              <a:rPr lang="en-US" dirty="0"/>
              <a:t> is serverless, so you pay for only the resources you use and the service automatically scales tables up and down in response to application traffic. You can build applications that serve thousands of requests per second with virtually unlimited throughput and storage.</a:t>
            </a:r>
            <a:endParaRPr lang="en-US" sz="1200" b="0" i="0" kern="1200" dirty="0">
              <a:solidFill>
                <a:schemeClr val="tx1"/>
              </a:solidFill>
              <a:effectLst/>
              <a:latin typeface="Amazon Ember Regular" charset="0"/>
              <a:ea typeface="+mn-ea"/>
              <a:cs typeface="+mn-cs"/>
            </a:endParaRPr>
          </a:p>
          <a:p>
            <a:r>
              <a:rPr lang="en-US" sz="1200" b="0" i="0" kern="1200" dirty="0">
                <a:solidFill>
                  <a:schemeClr val="tx1"/>
                </a:solidFill>
                <a:effectLst/>
                <a:latin typeface="Amazon Ember Regular" charset="0"/>
                <a:ea typeface="+mn-ea"/>
                <a:cs typeface="+mn-cs"/>
              </a:rPr>
              <a:t>10/ People want the right tool for the right job, and they want the right database for whatever their workload is.</a:t>
            </a:r>
          </a:p>
          <a:p>
            <a:endParaRPr lang="en-US" dirty="0"/>
          </a:p>
          <a:p>
            <a:endParaRPr lang="en-NZ" dirty="0"/>
          </a:p>
        </p:txBody>
      </p:sp>
      <p:sp>
        <p:nvSpPr>
          <p:cNvPr id="4" name="Slide Number Placeholder 3"/>
          <p:cNvSpPr>
            <a:spLocks noGrp="1"/>
          </p:cNvSpPr>
          <p:nvPr>
            <p:ph type="sldNum" sz="quarter" idx="5"/>
          </p:nvPr>
        </p:nvSpPr>
        <p:spPr/>
        <p:txBody>
          <a:bodyPr/>
          <a:lstStyle/>
          <a:p>
            <a:fld id="{BFF3E665-80F6-4ED0-9EEC-AB77EF5951BD}" type="slidenum">
              <a:rPr lang="en-NZ" smtClean="0"/>
              <a:t>6</a:t>
            </a:fld>
            <a:endParaRPr lang="en-NZ"/>
          </a:p>
        </p:txBody>
      </p:sp>
    </p:spTree>
    <p:extLst>
      <p:ext uri="{BB962C8B-B14F-4D97-AF65-F5344CB8AC3E}">
        <p14:creationId xmlns:p14="http://schemas.microsoft.com/office/powerpoint/2010/main" val="927081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01B9-E876-697D-40E9-C1AEEED273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AB8D460-A7D5-0103-B283-E4FA651D0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A73416DE-E872-D21E-074F-50F256B7BF2F}"/>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5" name="Footer Placeholder 4">
            <a:extLst>
              <a:ext uri="{FF2B5EF4-FFF2-40B4-BE49-F238E27FC236}">
                <a16:creationId xmlns:a16="http://schemas.microsoft.com/office/drawing/2014/main" id="{79F00BCA-E3BF-6217-6407-C94A37C6E82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D3E789C-224A-F088-B157-5280F974FD13}"/>
              </a:ext>
            </a:extLst>
          </p:cNvPr>
          <p:cNvSpPr>
            <a:spLocks noGrp="1"/>
          </p:cNvSpPr>
          <p:nvPr>
            <p:ph type="sldNum" sz="quarter" idx="12"/>
          </p:nvPr>
        </p:nvSpPr>
        <p:spPr/>
        <p:txBody>
          <a:bodyPr/>
          <a:lstStyle/>
          <a:p>
            <a:fld id="{D86F5D68-48B5-4399-9E6B-D8552A84E524}" type="slidenum">
              <a:rPr lang="en-NZ" smtClean="0"/>
              <a:t>‹#›</a:t>
            </a:fld>
            <a:endParaRPr lang="en-NZ"/>
          </a:p>
        </p:txBody>
      </p:sp>
      <p:pic>
        <p:nvPicPr>
          <p:cNvPr id="7" name="Picture 6" descr="A logo with a smile&#10;&#10;Description automatically generated">
            <a:extLst>
              <a:ext uri="{FF2B5EF4-FFF2-40B4-BE49-F238E27FC236}">
                <a16:creationId xmlns:a16="http://schemas.microsoft.com/office/drawing/2014/main" id="{9C6820FC-7844-ECE0-67B8-E6BB9F3C1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957191"/>
            <a:ext cx="1069851" cy="664046"/>
          </a:xfrm>
          <a:prstGeom prst="rect">
            <a:avLst/>
          </a:prstGeom>
        </p:spPr>
      </p:pic>
    </p:spTree>
    <p:extLst>
      <p:ext uri="{BB962C8B-B14F-4D97-AF65-F5344CB8AC3E}">
        <p14:creationId xmlns:p14="http://schemas.microsoft.com/office/powerpoint/2010/main" val="379796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AE2C-11BB-D8BD-AD62-124673B68C1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6B4ADFF-9351-197B-D472-36AD7F145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1A81864-C11D-EA8B-F096-8171180B0138}"/>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5" name="Footer Placeholder 4">
            <a:extLst>
              <a:ext uri="{FF2B5EF4-FFF2-40B4-BE49-F238E27FC236}">
                <a16:creationId xmlns:a16="http://schemas.microsoft.com/office/drawing/2014/main" id="{2099DF1F-1993-0164-098E-6EAA0B4A7CD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E76E685-6034-A580-94A4-290A98975ADF}"/>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56597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C781F0-A00C-D2B9-7F49-130013D26C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4F6684E-FA43-392D-CE85-07B879C9C0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5CD000C-82C6-385E-6AD0-F9FE82BA0476}"/>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5" name="Footer Placeholder 4">
            <a:extLst>
              <a:ext uri="{FF2B5EF4-FFF2-40B4-BE49-F238E27FC236}">
                <a16:creationId xmlns:a16="http://schemas.microsoft.com/office/drawing/2014/main" id="{F429969B-421A-129B-F87A-8F92B9DC410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621D8A6-92A7-5832-FFFC-D7E01BFED020}"/>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181019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EA8C-2F1B-F9DC-5B47-37B3E3C72A4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426DE3B-7035-1909-02F0-6E18C5D2A6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7133153-9AD1-D15A-1194-C0439B9933F9}"/>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5" name="Footer Placeholder 4">
            <a:extLst>
              <a:ext uri="{FF2B5EF4-FFF2-40B4-BE49-F238E27FC236}">
                <a16:creationId xmlns:a16="http://schemas.microsoft.com/office/drawing/2014/main" id="{F51909C4-B777-5190-5F02-7990AB3DFDD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850DFF0-10B6-82BA-6AAB-B5A6D501F670}"/>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294294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B9C5-59BE-24E9-5F5C-2F43494555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E3842B7-71E8-0A24-DDA2-9863A30D26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BB116-66C4-6E6D-4A97-D14910B9E626}"/>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5" name="Footer Placeholder 4">
            <a:extLst>
              <a:ext uri="{FF2B5EF4-FFF2-40B4-BE49-F238E27FC236}">
                <a16:creationId xmlns:a16="http://schemas.microsoft.com/office/drawing/2014/main" id="{89E544D2-07A5-8D60-20C2-9A7592E4AA4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12B8645-A6E3-B05F-E958-23586FE37FE7}"/>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190848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83D0-DEED-E421-A100-490106C9582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664869F-2017-02F9-EB38-F6ED1E9D7E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44A1AA6-9320-C368-FE58-AAEA3D3168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92BCC74-BDB5-861D-3B5D-D83912D32650}"/>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6" name="Footer Placeholder 5">
            <a:extLst>
              <a:ext uri="{FF2B5EF4-FFF2-40B4-BE49-F238E27FC236}">
                <a16:creationId xmlns:a16="http://schemas.microsoft.com/office/drawing/2014/main" id="{B0F31F1B-D024-266B-1554-75323B9B149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C5F42DF-02FF-9A96-5AD9-BC6702E0DE1B}"/>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345432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9F90-70B6-3106-BD88-18E84236D6F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8CC0516-6938-C67B-32EE-731A44DAF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D6BED-0422-5823-3B8F-F638011E7C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800192F-CA42-B2A2-EF05-47969AA548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BEC0C6-1B1C-808C-8157-2868B63F34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E8E2AC5-69A4-28E4-F890-1CF6A4BF74B9}"/>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8" name="Footer Placeholder 7">
            <a:extLst>
              <a:ext uri="{FF2B5EF4-FFF2-40B4-BE49-F238E27FC236}">
                <a16:creationId xmlns:a16="http://schemas.microsoft.com/office/drawing/2014/main" id="{FEEA22C3-3761-5F56-D648-1DDBCAE33451}"/>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E858986-E6AE-31C1-35A0-0FA89DA540E8}"/>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217469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473F-7124-8DCC-8A68-D678179C176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97A3E99-0054-1C57-6FAC-05187CBB2A67}"/>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4" name="Footer Placeholder 3">
            <a:extLst>
              <a:ext uri="{FF2B5EF4-FFF2-40B4-BE49-F238E27FC236}">
                <a16:creationId xmlns:a16="http://schemas.microsoft.com/office/drawing/2014/main" id="{5FDD8ABE-2432-1E51-9163-7FE6593B7B2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105B65F-00C3-7311-7F7C-87F2B79EE55D}"/>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227460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3B2F9-F9C7-6B78-245A-7B61C0BC0B3B}"/>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3" name="Footer Placeholder 2">
            <a:extLst>
              <a:ext uri="{FF2B5EF4-FFF2-40B4-BE49-F238E27FC236}">
                <a16:creationId xmlns:a16="http://schemas.microsoft.com/office/drawing/2014/main" id="{6C2B920E-D8F0-EA2B-FA7E-666B6D926780}"/>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8CBC93B9-EB96-6D30-1333-E7B2FF79D05B}"/>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39896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FF8-080D-6747-AC8A-F6DDB1A6E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2BD57CF-4478-AAA2-A1C1-197B3F150D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2CB0496D-08A6-5210-B0D6-8A8C4DB0B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131933-629B-9570-D027-C7E88E9F7EE8}"/>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6" name="Footer Placeholder 5">
            <a:extLst>
              <a:ext uri="{FF2B5EF4-FFF2-40B4-BE49-F238E27FC236}">
                <a16:creationId xmlns:a16="http://schemas.microsoft.com/office/drawing/2014/main" id="{D747A7EB-176D-42AA-EFC4-9B099460619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C8DB3D6-55A3-2985-3BDE-8B5CC27774E3}"/>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77783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0456-4ADD-2430-1B35-FAB5CCF0E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47964F8-FE26-4583-DBC3-6704DE592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DDEB5CB-101A-172B-FA98-78BCF278E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8B352-BE46-D3A2-90F0-6BD33ACE6B2D}"/>
              </a:ext>
            </a:extLst>
          </p:cNvPr>
          <p:cNvSpPr>
            <a:spLocks noGrp="1"/>
          </p:cNvSpPr>
          <p:nvPr>
            <p:ph type="dt" sz="half" idx="10"/>
          </p:nvPr>
        </p:nvSpPr>
        <p:spPr/>
        <p:txBody>
          <a:bodyPr/>
          <a:lstStyle/>
          <a:p>
            <a:fld id="{4BC66E18-DDA6-449C-BD8C-8B384BF0F33C}" type="datetimeFigureOut">
              <a:rPr lang="en-NZ" smtClean="0"/>
              <a:t>12/09/2024</a:t>
            </a:fld>
            <a:endParaRPr lang="en-NZ"/>
          </a:p>
        </p:txBody>
      </p:sp>
      <p:sp>
        <p:nvSpPr>
          <p:cNvPr id="6" name="Footer Placeholder 5">
            <a:extLst>
              <a:ext uri="{FF2B5EF4-FFF2-40B4-BE49-F238E27FC236}">
                <a16:creationId xmlns:a16="http://schemas.microsoft.com/office/drawing/2014/main" id="{BDDE8693-93D5-026A-16D7-3F2291C1780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C5AF232-1044-F9F7-18C6-0E3C22618FE3}"/>
              </a:ext>
            </a:extLst>
          </p:cNvPr>
          <p:cNvSpPr>
            <a:spLocks noGrp="1"/>
          </p:cNvSpPr>
          <p:nvPr>
            <p:ph type="sldNum" sz="quarter" idx="12"/>
          </p:nvPr>
        </p:nvSpPr>
        <p:spPr/>
        <p:txBody>
          <a:bodyPr/>
          <a:lstStyle/>
          <a:p>
            <a:fld id="{D86F5D68-48B5-4399-9E6B-D8552A84E524}" type="slidenum">
              <a:rPr lang="en-NZ" smtClean="0"/>
              <a:t>‹#›</a:t>
            </a:fld>
            <a:endParaRPr lang="en-NZ"/>
          </a:p>
        </p:txBody>
      </p:sp>
    </p:spTree>
    <p:extLst>
      <p:ext uri="{BB962C8B-B14F-4D97-AF65-F5344CB8AC3E}">
        <p14:creationId xmlns:p14="http://schemas.microsoft.com/office/powerpoint/2010/main" val="117675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2ECBB-B866-5891-CDBA-097E8CC3D9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619992E-4DA0-59F4-6171-02BB03CB0D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1F81364-EC76-0027-308C-2FBC98809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C66E18-DDA6-449C-BD8C-8B384BF0F33C}" type="datetimeFigureOut">
              <a:rPr lang="en-NZ" smtClean="0"/>
              <a:t>12/09/2024</a:t>
            </a:fld>
            <a:endParaRPr lang="en-NZ"/>
          </a:p>
        </p:txBody>
      </p:sp>
      <p:sp>
        <p:nvSpPr>
          <p:cNvPr id="5" name="Footer Placeholder 4">
            <a:extLst>
              <a:ext uri="{FF2B5EF4-FFF2-40B4-BE49-F238E27FC236}">
                <a16:creationId xmlns:a16="http://schemas.microsoft.com/office/drawing/2014/main" id="{24C424CD-9EC4-3144-2B31-474F065DFA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35FFCA6-DF27-CF7E-096F-6D1E73D5F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6F5D68-48B5-4399-9E6B-D8552A84E524}" type="slidenum">
              <a:rPr lang="en-NZ" smtClean="0"/>
              <a:t>‹#›</a:t>
            </a:fld>
            <a:endParaRPr lang="en-NZ"/>
          </a:p>
        </p:txBody>
      </p:sp>
    </p:spTree>
    <p:extLst>
      <p:ext uri="{BB962C8B-B14F-4D97-AF65-F5344CB8AC3E}">
        <p14:creationId xmlns:p14="http://schemas.microsoft.com/office/powerpoint/2010/main" val="1643143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485" Type="http://schemas.openxmlformats.org/officeDocument/2006/relationships/customXml" Target="../ink/ink52.xml"/><Relationship Id="rId21" Type="http://schemas.openxmlformats.org/officeDocument/2006/relationships/customXml" Target="../ink/ink16.xml"/><Relationship Id="rId510" Type="http://schemas.openxmlformats.org/officeDocument/2006/relationships/image" Target="NULL"/><Relationship Id="rId531" Type="http://schemas.openxmlformats.org/officeDocument/2006/relationships/customXml" Target="../ink/ink75.xml"/><Relationship Id="rId552" Type="http://schemas.openxmlformats.org/officeDocument/2006/relationships/image" Target="NULL"/><Relationship Id="rId573" Type="http://schemas.openxmlformats.org/officeDocument/2006/relationships/customXml" Target="../ink/ink96.xml"/><Relationship Id="rId289" Type="http://schemas.openxmlformats.org/officeDocument/2006/relationships/customXml" Target="../ink/ink23.xml"/><Relationship Id="rId454" Type="http://schemas.openxmlformats.org/officeDocument/2006/relationships/image" Target="NULL"/><Relationship Id="rId475" Type="http://schemas.openxmlformats.org/officeDocument/2006/relationships/customXml" Target="../ink/ink47.xml"/><Relationship Id="rId496" Type="http://schemas.openxmlformats.org/officeDocument/2006/relationships/image" Target="NULL"/><Relationship Id="rId11" Type="http://schemas.openxmlformats.org/officeDocument/2006/relationships/image" Target="../media/image21.png"/><Relationship Id="rId500" Type="http://schemas.openxmlformats.org/officeDocument/2006/relationships/image" Target="NULL"/><Relationship Id="rId521" Type="http://schemas.openxmlformats.org/officeDocument/2006/relationships/customXml" Target="../ink/ink70.xml"/><Relationship Id="rId542" Type="http://schemas.openxmlformats.org/officeDocument/2006/relationships/image" Target="NULL"/><Relationship Id="rId563" Type="http://schemas.openxmlformats.org/officeDocument/2006/relationships/customXml" Target="../ink/ink91.xml"/><Relationship Id="rId584" Type="http://schemas.openxmlformats.org/officeDocument/2006/relationships/image" Target="../media/image30.png"/><Relationship Id="rId5" Type="http://schemas.openxmlformats.org/officeDocument/2006/relationships/customXml" Target="../ink/ink2.xml"/><Relationship Id="rId279" Type="http://schemas.openxmlformats.org/officeDocument/2006/relationships/customXml" Target="../ink/ink18.xml"/><Relationship Id="rId444" Type="http://schemas.openxmlformats.org/officeDocument/2006/relationships/image" Target="NULL"/><Relationship Id="rId465" Type="http://schemas.openxmlformats.org/officeDocument/2006/relationships/customXml" Target="../ink/ink42.xml"/><Relationship Id="rId486" Type="http://schemas.openxmlformats.org/officeDocument/2006/relationships/image" Target="NULL"/><Relationship Id="rId290" Type="http://schemas.openxmlformats.org/officeDocument/2006/relationships/image" Target="NULL"/><Relationship Id="rId511" Type="http://schemas.openxmlformats.org/officeDocument/2006/relationships/customXml" Target="../ink/ink65.xml"/><Relationship Id="rId532" Type="http://schemas.openxmlformats.org/officeDocument/2006/relationships/image" Target="NULL"/><Relationship Id="rId553" Type="http://schemas.openxmlformats.org/officeDocument/2006/relationships/customXml" Target="../ink/ink86.xml"/><Relationship Id="rId574" Type="http://schemas.openxmlformats.org/officeDocument/2006/relationships/image" Target="NULL"/><Relationship Id="rId434" Type="http://schemas.openxmlformats.org/officeDocument/2006/relationships/image" Target="NULL"/><Relationship Id="rId455" Type="http://schemas.openxmlformats.org/officeDocument/2006/relationships/customXml" Target="../ink/ink37.xml"/><Relationship Id="rId476" Type="http://schemas.openxmlformats.org/officeDocument/2006/relationships/image" Target="NULL"/><Relationship Id="rId497" Type="http://schemas.openxmlformats.org/officeDocument/2006/relationships/customXml" Target="../ink/ink58.xml"/><Relationship Id="rId12" Type="http://schemas.openxmlformats.org/officeDocument/2006/relationships/customXml" Target="../ink/ink8.xml"/><Relationship Id="rId280" Type="http://schemas.openxmlformats.org/officeDocument/2006/relationships/image" Target="NULL"/><Relationship Id="rId501" Type="http://schemas.openxmlformats.org/officeDocument/2006/relationships/customXml" Target="../ink/ink60.xml"/><Relationship Id="rId522" Type="http://schemas.openxmlformats.org/officeDocument/2006/relationships/image" Target="NULL"/><Relationship Id="rId543" Type="http://schemas.openxmlformats.org/officeDocument/2006/relationships/customXml" Target="../ink/ink81.xml"/><Relationship Id="rId564" Type="http://schemas.openxmlformats.org/officeDocument/2006/relationships/image" Target="NULL"/><Relationship Id="rId585" Type="http://schemas.openxmlformats.org/officeDocument/2006/relationships/image" Target="../media/image19.png"/><Relationship Id="rId6" Type="http://schemas.openxmlformats.org/officeDocument/2006/relationships/customXml" Target="../ink/ink3.xml"/><Relationship Id="rId445" Type="http://schemas.openxmlformats.org/officeDocument/2006/relationships/customXml" Target="../ink/ink32.xml"/><Relationship Id="rId466" Type="http://schemas.openxmlformats.org/officeDocument/2006/relationships/image" Target="NULL"/><Relationship Id="rId487" Type="http://schemas.openxmlformats.org/officeDocument/2006/relationships/customXml" Target="../ink/ink53.xml"/><Relationship Id="rId291" Type="http://schemas.openxmlformats.org/officeDocument/2006/relationships/customXml" Target="../ink/ink24.xml"/><Relationship Id="rId512" Type="http://schemas.openxmlformats.org/officeDocument/2006/relationships/image" Target="NULL"/><Relationship Id="rId533" Type="http://schemas.openxmlformats.org/officeDocument/2006/relationships/customXml" Target="../ink/ink76.xml"/><Relationship Id="rId554" Type="http://schemas.openxmlformats.org/officeDocument/2006/relationships/image" Target="NULL"/><Relationship Id="rId575" Type="http://schemas.openxmlformats.org/officeDocument/2006/relationships/customXml" Target="../ink/ink97.xml"/><Relationship Id="rId435" Type="http://schemas.openxmlformats.org/officeDocument/2006/relationships/customXml" Target="../ink/ink27.xml"/><Relationship Id="rId456" Type="http://schemas.openxmlformats.org/officeDocument/2006/relationships/image" Target="NULL"/><Relationship Id="rId477" Type="http://schemas.openxmlformats.org/officeDocument/2006/relationships/customXml" Target="../ink/ink48.xml"/><Relationship Id="rId498" Type="http://schemas.openxmlformats.org/officeDocument/2006/relationships/image" Target="NULL"/><Relationship Id="rId13" Type="http://schemas.openxmlformats.org/officeDocument/2006/relationships/customXml" Target="../ink/ink9.xml"/><Relationship Id="rId281" Type="http://schemas.openxmlformats.org/officeDocument/2006/relationships/customXml" Target="../ink/ink19.xml"/><Relationship Id="rId502" Type="http://schemas.openxmlformats.org/officeDocument/2006/relationships/image" Target="NULL"/><Relationship Id="rId523" Type="http://schemas.openxmlformats.org/officeDocument/2006/relationships/customXml" Target="../ink/ink71.xml"/><Relationship Id="rId544" Type="http://schemas.openxmlformats.org/officeDocument/2006/relationships/image" Target="NULL"/><Relationship Id="rId560" Type="http://schemas.openxmlformats.org/officeDocument/2006/relationships/image" Target="NULL"/><Relationship Id="rId565" Type="http://schemas.openxmlformats.org/officeDocument/2006/relationships/customXml" Target="../ink/ink92.xml"/><Relationship Id="rId581" Type="http://schemas.openxmlformats.org/officeDocument/2006/relationships/image" Target="../media/image27.png"/><Relationship Id="rId586" Type="http://schemas.openxmlformats.org/officeDocument/2006/relationships/image" Target="../media/image31.png"/><Relationship Id="rId7" Type="http://schemas.openxmlformats.org/officeDocument/2006/relationships/customXml" Target="../ink/ink4.xml"/><Relationship Id="rId446" Type="http://schemas.openxmlformats.org/officeDocument/2006/relationships/image" Target="NULL"/><Relationship Id="rId467" Type="http://schemas.openxmlformats.org/officeDocument/2006/relationships/customXml" Target="../ink/ink43.xml"/><Relationship Id="rId2" Type="http://schemas.openxmlformats.org/officeDocument/2006/relationships/notesSlide" Target="../notesSlides/notesSlide5.xml"/><Relationship Id="rId276" Type="http://schemas.openxmlformats.org/officeDocument/2006/relationships/image" Target="NULL"/><Relationship Id="rId292" Type="http://schemas.openxmlformats.org/officeDocument/2006/relationships/image" Target="NULL"/><Relationship Id="rId441" Type="http://schemas.openxmlformats.org/officeDocument/2006/relationships/customXml" Target="../ink/ink30.xml"/><Relationship Id="rId462" Type="http://schemas.openxmlformats.org/officeDocument/2006/relationships/image" Target="NULL"/><Relationship Id="rId483" Type="http://schemas.openxmlformats.org/officeDocument/2006/relationships/customXml" Target="../ink/ink51.xml"/><Relationship Id="rId488" Type="http://schemas.openxmlformats.org/officeDocument/2006/relationships/image" Target="NULL"/><Relationship Id="rId518" Type="http://schemas.openxmlformats.org/officeDocument/2006/relationships/image" Target="NULL"/><Relationship Id="rId539" Type="http://schemas.openxmlformats.org/officeDocument/2006/relationships/customXml" Target="../ink/ink79.xml"/><Relationship Id="rId513" Type="http://schemas.openxmlformats.org/officeDocument/2006/relationships/customXml" Target="../ink/ink66.xml"/><Relationship Id="rId534" Type="http://schemas.openxmlformats.org/officeDocument/2006/relationships/image" Target="NULL"/><Relationship Id="rId550" Type="http://schemas.openxmlformats.org/officeDocument/2006/relationships/image" Target="NULL"/><Relationship Id="rId555" Type="http://schemas.openxmlformats.org/officeDocument/2006/relationships/customXml" Target="../ink/ink87.xml"/><Relationship Id="rId576" Type="http://schemas.openxmlformats.org/officeDocument/2006/relationships/image" Target="NULL"/><Relationship Id="rId436" Type="http://schemas.openxmlformats.org/officeDocument/2006/relationships/image" Target="NULL"/><Relationship Id="rId457" Type="http://schemas.openxmlformats.org/officeDocument/2006/relationships/customXml" Target="../ink/ink38.xml"/><Relationship Id="rId571" Type="http://schemas.openxmlformats.org/officeDocument/2006/relationships/customXml" Target="../ink/ink95.xml"/><Relationship Id="rId19" Type="http://schemas.openxmlformats.org/officeDocument/2006/relationships/customXml" Target="../ink/ink15.xml"/><Relationship Id="rId287" Type="http://schemas.openxmlformats.org/officeDocument/2006/relationships/customXml" Target="../ink/ink22.xml"/><Relationship Id="rId452" Type="http://schemas.openxmlformats.org/officeDocument/2006/relationships/image" Target="NULL"/><Relationship Id="rId473" Type="http://schemas.openxmlformats.org/officeDocument/2006/relationships/customXml" Target="../ink/ink46.xml"/><Relationship Id="rId478" Type="http://schemas.openxmlformats.org/officeDocument/2006/relationships/image" Target="NULL"/><Relationship Id="rId494" Type="http://schemas.openxmlformats.org/officeDocument/2006/relationships/image" Target="NULL"/><Relationship Id="rId499" Type="http://schemas.openxmlformats.org/officeDocument/2006/relationships/customXml" Target="../ink/ink59.xml"/><Relationship Id="rId508" Type="http://schemas.openxmlformats.org/officeDocument/2006/relationships/image" Target="NULL"/><Relationship Id="rId529" Type="http://schemas.openxmlformats.org/officeDocument/2006/relationships/customXml" Target="../ink/ink74.xml"/><Relationship Id="rId14" Type="http://schemas.openxmlformats.org/officeDocument/2006/relationships/customXml" Target="../ink/ink10.xml"/><Relationship Id="rId282" Type="http://schemas.openxmlformats.org/officeDocument/2006/relationships/image" Target="NULL"/><Relationship Id="rId503" Type="http://schemas.openxmlformats.org/officeDocument/2006/relationships/customXml" Target="../ink/ink61.xml"/><Relationship Id="rId524" Type="http://schemas.openxmlformats.org/officeDocument/2006/relationships/image" Target="NULL"/><Relationship Id="rId540" Type="http://schemas.openxmlformats.org/officeDocument/2006/relationships/image" Target="NULL"/><Relationship Id="rId545" Type="http://schemas.openxmlformats.org/officeDocument/2006/relationships/customXml" Target="../ink/ink82.xml"/><Relationship Id="rId566" Type="http://schemas.openxmlformats.org/officeDocument/2006/relationships/image" Target="NULL"/><Relationship Id="rId8" Type="http://schemas.openxmlformats.org/officeDocument/2006/relationships/customXml" Target="../ink/ink5.xml"/><Relationship Id="rId447" Type="http://schemas.openxmlformats.org/officeDocument/2006/relationships/customXml" Target="../ink/ink33.xml"/><Relationship Id="rId561" Type="http://schemas.openxmlformats.org/officeDocument/2006/relationships/customXml" Target="../ink/ink90.xml"/><Relationship Id="rId582" Type="http://schemas.openxmlformats.org/officeDocument/2006/relationships/image" Target="../media/image28.png"/><Relationship Id="rId3" Type="http://schemas.openxmlformats.org/officeDocument/2006/relationships/customXml" Target="../ink/ink1.xml"/><Relationship Id="rId277" Type="http://schemas.openxmlformats.org/officeDocument/2006/relationships/customXml" Target="../ink/ink17.xml"/><Relationship Id="rId442" Type="http://schemas.openxmlformats.org/officeDocument/2006/relationships/image" Target="NULL"/><Relationship Id="rId463" Type="http://schemas.openxmlformats.org/officeDocument/2006/relationships/customXml" Target="../ink/ink41.xml"/><Relationship Id="rId468" Type="http://schemas.openxmlformats.org/officeDocument/2006/relationships/image" Target="NULL"/><Relationship Id="rId484" Type="http://schemas.openxmlformats.org/officeDocument/2006/relationships/image" Target="NULL"/><Relationship Id="rId489" Type="http://schemas.openxmlformats.org/officeDocument/2006/relationships/customXml" Target="../ink/ink54.xml"/><Relationship Id="rId519" Type="http://schemas.openxmlformats.org/officeDocument/2006/relationships/customXml" Target="../ink/ink69.xml"/><Relationship Id="rId293" Type="http://schemas.openxmlformats.org/officeDocument/2006/relationships/customXml" Target="../ink/ink25.xml"/><Relationship Id="rId514" Type="http://schemas.openxmlformats.org/officeDocument/2006/relationships/image" Target="NULL"/><Relationship Id="rId530" Type="http://schemas.openxmlformats.org/officeDocument/2006/relationships/image" Target="NULL"/><Relationship Id="rId535" Type="http://schemas.openxmlformats.org/officeDocument/2006/relationships/customXml" Target="../ink/ink77.xml"/><Relationship Id="rId556" Type="http://schemas.openxmlformats.org/officeDocument/2006/relationships/image" Target="NULL"/><Relationship Id="rId577" Type="http://schemas.openxmlformats.org/officeDocument/2006/relationships/image" Target="../media/image23.png"/><Relationship Id="rId20" Type="http://schemas.openxmlformats.org/officeDocument/2006/relationships/image" Target="../media/image22.png"/><Relationship Id="rId551" Type="http://schemas.openxmlformats.org/officeDocument/2006/relationships/customXml" Target="../ink/ink85.xml"/><Relationship Id="rId572" Type="http://schemas.openxmlformats.org/officeDocument/2006/relationships/image" Target="NULL"/><Relationship Id="rId288" Type="http://schemas.openxmlformats.org/officeDocument/2006/relationships/image" Target="NULL"/><Relationship Id="rId437" Type="http://schemas.openxmlformats.org/officeDocument/2006/relationships/customXml" Target="../ink/ink28.xml"/><Relationship Id="rId453" Type="http://schemas.openxmlformats.org/officeDocument/2006/relationships/customXml" Target="../ink/ink36.xml"/><Relationship Id="rId458" Type="http://schemas.openxmlformats.org/officeDocument/2006/relationships/image" Target="NULL"/><Relationship Id="rId474" Type="http://schemas.openxmlformats.org/officeDocument/2006/relationships/image" Target="NULL"/><Relationship Id="rId479" Type="http://schemas.openxmlformats.org/officeDocument/2006/relationships/customXml" Target="../ink/ink49.xml"/><Relationship Id="rId509" Type="http://schemas.openxmlformats.org/officeDocument/2006/relationships/customXml" Target="../ink/ink64.xml"/><Relationship Id="rId15" Type="http://schemas.openxmlformats.org/officeDocument/2006/relationships/customXml" Target="../ink/ink11.xml"/><Relationship Id="rId283" Type="http://schemas.openxmlformats.org/officeDocument/2006/relationships/customXml" Target="../ink/ink20.xml"/><Relationship Id="rId490" Type="http://schemas.openxmlformats.org/officeDocument/2006/relationships/image" Target="../media/image140.emf"/><Relationship Id="rId495" Type="http://schemas.openxmlformats.org/officeDocument/2006/relationships/customXml" Target="../ink/ink57.xml"/><Relationship Id="rId504" Type="http://schemas.openxmlformats.org/officeDocument/2006/relationships/image" Target="NULL"/><Relationship Id="rId525" Type="http://schemas.openxmlformats.org/officeDocument/2006/relationships/customXml" Target="../ink/ink72.xml"/><Relationship Id="rId546" Type="http://schemas.openxmlformats.org/officeDocument/2006/relationships/image" Target="NULL"/><Relationship Id="rId567" Type="http://schemas.openxmlformats.org/officeDocument/2006/relationships/customXml" Target="../ink/ink93.xml"/><Relationship Id="rId10" Type="http://schemas.openxmlformats.org/officeDocument/2006/relationships/customXml" Target="../ink/ink7.xml"/><Relationship Id="rId520" Type="http://schemas.openxmlformats.org/officeDocument/2006/relationships/image" Target="NULL"/><Relationship Id="rId541" Type="http://schemas.openxmlformats.org/officeDocument/2006/relationships/customXml" Target="../ink/ink80.xml"/><Relationship Id="rId562" Type="http://schemas.openxmlformats.org/officeDocument/2006/relationships/image" Target="NULL"/><Relationship Id="rId583"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customXml" Target="../ink/ink6.xml"/><Relationship Id="rId278" Type="http://schemas.openxmlformats.org/officeDocument/2006/relationships/image" Target="NULL"/><Relationship Id="rId443" Type="http://schemas.openxmlformats.org/officeDocument/2006/relationships/customXml" Target="../ink/ink31.xml"/><Relationship Id="rId448" Type="http://schemas.openxmlformats.org/officeDocument/2006/relationships/image" Target="NULL"/><Relationship Id="rId464" Type="http://schemas.openxmlformats.org/officeDocument/2006/relationships/image" Target="NULL"/><Relationship Id="rId469" Type="http://schemas.openxmlformats.org/officeDocument/2006/relationships/customXml" Target="../ink/ink44.xml"/><Relationship Id="rId294" Type="http://schemas.openxmlformats.org/officeDocument/2006/relationships/image" Target="NULL"/><Relationship Id="rId480" Type="http://schemas.openxmlformats.org/officeDocument/2006/relationships/image" Target="NULL"/><Relationship Id="rId515" Type="http://schemas.openxmlformats.org/officeDocument/2006/relationships/customXml" Target="../ink/ink67.xml"/><Relationship Id="rId536" Type="http://schemas.openxmlformats.org/officeDocument/2006/relationships/image" Target="NULL"/><Relationship Id="rId557" Type="http://schemas.openxmlformats.org/officeDocument/2006/relationships/customXml" Target="../ink/ink88.xml"/><Relationship Id="rId578" Type="http://schemas.openxmlformats.org/officeDocument/2006/relationships/image" Target="../media/image24.png"/><Relationship Id="rId438" Type="http://schemas.openxmlformats.org/officeDocument/2006/relationships/image" Target="NULL"/><Relationship Id="rId459" Type="http://schemas.openxmlformats.org/officeDocument/2006/relationships/customXml" Target="../ink/ink39.xml"/><Relationship Id="rId16" Type="http://schemas.openxmlformats.org/officeDocument/2006/relationships/customXml" Target="../ink/ink12.xml"/><Relationship Id="rId284" Type="http://schemas.openxmlformats.org/officeDocument/2006/relationships/image" Target="NULL"/><Relationship Id="rId470" Type="http://schemas.openxmlformats.org/officeDocument/2006/relationships/image" Target="NULL"/><Relationship Id="rId491" Type="http://schemas.openxmlformats.org/officeDocument/2006/relationships/customXml" Target="../ink/ink55.xml"/><Relationship Id="rId505" Type="http://schemas.openxmlformats.org/officeDocument/2006/relationships/customXml" Target="../ink/ink62.xml"/><Relationship Id="rId526" Type="http://schemas.openxmlformats.org/officeDocument/2006/relationships/image" Target="NULL"/><Relationship Id="rId547" Type="http://schemas.openxmlformats.org/officeDocument/2006/relationships/customXml" Target="../ink/ink83.xml"/><Relationship Id="rId568" Type="http://schemas.openxmlformats.org/officeDocument/2006/relationships/image" Target="NULL"/><Relationship Id="rId449" Type="http://schemas.openxmlformats.org/officeDocument/2006/relationships/customXml" Target="../ink/ink34.xml"/><Relationship Id="rId295" Type="http://schemas.openxmlformats.org/officeDocument/2006/relationships/customXml" Target="../ink/ink26.xml"/><Relationship Id="rId460" Type="http://schemas.openxmlformats.org/officeDocument/2006/relationships/image" Target="NULL"/><Relationship Id="rId481" Type="http://schemas.openxmlformats.org/officeDocument/2006/relationships/customXml" Target="../ink/ink50.xml"/><Relationship Id="rId516" Type="http://schemas.openxmlformats.org/officeDocument/2006/relationships/image" Target="NULL"/><Relationship Id="rId537" Type="http://schemas.openxmlformats.org/officeDocument/2006/relationships/customXml" Target="../ink/ink78.xml"/><Relationship Id="rId558" Type="http://schemas.openxmlformats.org/officeDocument/2006/relationships/image" Target="NULL"/><Relationship Id="rId579" Type="http://schemas.openxmlformats.org/officeDocument/2006/relationships/image" Target="../media/image25.png"/><Relationship Id="rId439" Type="http://schemas.openxmlformats.org/officeDocument/2006/relationships/customXml" Target="../ink/ink29.xml"/><Relationship Id="rId285" Type="http://schemas.openxmlformats.org/officeDocument/2006/relationships/customXml" Target="../ink/ink21.xml"/><Relationship Id="rId450" Type="http://schemas.openxmlformats.org/officeDocument/2006/relationships/image" Target="NULL"/><Relationship Id="rId471" Type="http://schemas.openxmlformats.org/officeDocument/2006/relationships/customXml" Target="../ink/ink45.xml"/><Relationship Id="rId506" Type="http://schemas.openxmlformats.org/officeDocument/2006/relationships/image" Target="NULL"/><Relationship Id="rId17" Type="http://schemas.openxmlformats.org/officeDocument/2006/relationships/customXml" Target="../ink/ink13.xml"/><Relationship Id="rId492" Type="http://schemas.openxmlformats.org/officeDocument/2006/relationships/image" Target="NULL"/><Relationship Id="rId527" Type="http://schemas.openxmlformats.org/officeDocument/2006/relationships/customXml" Target="../ink/ink73.xml"/><Relationship Id="rId548" Type="http://schemas.openxmlformats.org/officeDocument/2006/relationships/image" Target="NULL"/><Relationship Id="rId569" Type="http://schemas.openxmlformats.org/officeDocument/2006/relationships/customXml" Target="../ink/ink94.xml"/><Relationship Id="rId580" Type="http://schemas.openxmlformats.org/officeDocument/2006/relationships/image" Target="../media/image26.png"/><Relationship Id="rId1" Type="http://schemas.openxmlformats.org/officeDocument/2006/relationships/slideLayout" Target="../slideLayouts/slideLayout7.xml"/><Relationship Id="rId440" Type="http://schemas.openxmlformats.org/officeDocument/2006/relationships/image" Target="NULL"/><Relationship Id="rId461" Type="http://schemas.openxmlformats.org/officeDocument/2006/relationships/customXml" Target="../ink/ink40.xml"/><Relationship Id="rId482" Type="http://schemas.openxmlformats.org/officeDocument/2006/relationships/image" Target="NULL"/><Relationship Id="rId517" Type="http://schemas.openxmlformats.org/officeDocument/2006/relationships/customXml" Target="../ink/ink68.xml"/><Relationship Id="rId538" Type="http://schemas.openxmlformats.org/officeDocument/2006/relationships/image" Target="NULL"/><Relationship Id="rId559" Type="http://schemas.openxmlformats.org/officeDocument/2006/relationships/customXml" Target="../ink/ink89.xml"/><Relationship Id="rId570" Type="http://schemas.openxmlformats.org/officeDocument/2006/relationships/image" Target="NULL"/><Relationship Id="rId18" Type="http://schemas.openxmlformats.org/officeDocument/2006/relationships/customXml" Target="../ink/ink14.xml"/><Relationship Id="rId286" Type="http://schemas.openxmlformats.org/officeDocument/2006/relationships/image" Target="NULL"/><Relationship Id="rId451" Type="http://schemas.openxmlformats.org/officeDocument/2006/relationships/customXml" Target="../ink/ink35.xml"/><Relationship Id="rId472" Type="http://schemas.openxmlformats.org/officeDocument/2006/relationships/image" Target="NULL"/><Relationship Id="rId493" Type="http://schemas.openxmlformats.org/officeDocument/2006/relationships/customXml" Target="../ink/ink56.xml"/><Relationship Id="rId507" Type="http://schemas.openxmlformats.org/officeDocument/2006/relationships/customXml" Target="../ink/ink63.xml"/><Relationship Id="rId528" Type="http://schemas.openxmlformats.org/officeDocument/2006/relationships/image" Target="NULL"/><Relationship Id="rId549" Type="http://schemas.openxmlformats.org/officeDocument/2006/relationships/customXml" Target="../ink/ink8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E7CD66-1559-BDEB-404F-D8F3377FE7DB}"/>
              </a:ext>
            </a:extLst>
          </p:cNvPr>
          <p:cNvSpPr>
            <a:spLocks noGrp="1"/>
          </p:cNvSpPr>
          <p:nvPr>
            <p:ph type="ctrTitle"/>
          </p:nvPr>
        </p:nvSpPr>
        <p:spPr>
          <a:xfrm>
            <a:off x="222653" y="2948869"/>
            <a:ext cx="11746694" cy="480131"/>
          </a:xfrm>
        </p:spPr>
        <p:txBody>
          <a:bodyPr>
            <a:noAutofit/>
          </a:bodyPr>
          <a:lstStyle/>
          <a:p>
            <a:r>
              <a:rPr lang="en-NZ" sz="4000" b="1" dirty="0">
                <a:solidFill>
                  <a:schemeClr val="bg1"/>
                </a:solidFill>
                <a:latin typeface="Calibri" panose="020F0502020204030204" pitchFamily="34" charset="0"/>
                <a:cs typeface="Calibri" panose="020F0502020204030204" pitchFamily="34" charset="0"/>
              </a:rPr>
              <a:t>AWS Database</a:t>
            </a:r>
          </a:p>
        </p:txBody>
      </p:sp>
      <p:sp>
        <p:nvSpPr>
          <p:cNvPr id="7" name="Title 1">
            <a:extLst>
              <a:ext uri="{FF2B5EF4-FFF2-40B4-BE49-F238E27FC236}">
                <a16:creationId xmlns:a16="http://schemas.microsoft.com/office/drawing/2014/main" id="{DF8059F0-250F-D64C-235C-932F2AAB9EB1}"/>
              </a:ext>
            </a:extLst>
          </p:cNvPr>
          <p:cNvSpPr txBox="1">
            <a:spLocks/>
          </p:cNvSpPr>
          <p:nvPr/>
        </p:nvSpPr>
        <p:spPr>
          <a:xfrm>
            <a:off x="445306" y="469387"/>
            <a:ext cx="11746694" cy="4801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2800" b="1" i="1" dirty="0">
                <a:solidFill>
                  <a:schemeClr val="bg1"/>
                </a:solidFill>
                <a:latin typeface="Calibri" panose="020F0502020204030204" pitchFamily="34" charset="0"/>
                <a:cs typeface="Calibri" panose="020F0502020204030204" pitchFamily="34" charset="0"/>
              </a:rPr>
              <a:t>Add Partner logo</a:t>
            </a:r>
          </a:p>
        </p:txBody>
      </p:sp>
    </p:spTree>
    <p:extLst>
      <p:ext uri="{BB962C8B-B14F-4D97-AF65-F5344CB8AC3E}">
        <p14:creationId xmlns:p14="http://schemas.microsoft.com/office/powerpoint/2010/main" val="4001887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169" name="Title 2">
            <a:extLst>
              <a:ext uri="{FF2B5EF4-FFF2-40B4-BE49-F238E27FC236}">
                <a16:creationId xmlns:a16="http://schemas.microsoft.com/office/drawing/2014/main" id="{33599F2F-0223-37CF-FF46-D557A9244793}"/>
              </a:ext>
            </a:extLst>
          </p:cNvPr>
          <p:cNvSpPr txBox="1">
            <a:spLocks/>
          </p:cNvSpPr>
          <p:nvPr/>
        </p:nvSpPr>
        <p:spPr>
          <a:xfrm>
            <a:off x="457200" y="374904"/>
            <a:ext cx="11277600" cy="4801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Unprecedented Data Growth Drives Innovation</a:t>
            </a:r>
          </a:p>
        </p:txBody>
      </p:sp>
      <p:grpSp>
        <p:nvGrpSpPr>
          <p:cNvPr id="171" name="Group 170">
            <a:extLst>
              <a:ext uri="{FF2B5EF4-FFF2-40B4-BE49-F238E27FC236}">
                <a16:creationId xmlns:a16="http://schemas.microsoft.com/office/drawing/2014/main" id="{C0F3E92F-1475-F55F-9B08-A0C34C8DFDB4}"/>
              </a:ext>
            </a:extLst>
          </p:cNvPr>
          <p:cNvGrpSpPr/>
          <p:nvPr/>
        </p:nvGrpSpPr>
        <p:grpSpPr>
          <a:xfrm>
            <a:off x="13800" y="1428073"/>
            <a:ext cx="11658600" cy="4411723"/>
            <a:chOff x="297037" y="1127005"/>
            <a:chExt cx="8116468" cy="2757327"/>
          </a:xfrm>
        </p:grpSpPr>
        <p:sp>
          <p:nvSpPr>
            <p:cNvPr id="172" name="Oval 171">
              <a:extLst>
                <a:ext uri="{FF2B5EF4-FFF2-40B4-BE49-F238E27FC236}">
                  <a16:creationId xmlns:a16="http://schemas.microsoft.com/office/drawing/2014/main" id="{0BAD2303-FB88-023A-08CC-5509489E2B04}"/>
                </a:ext>
              </a:extLst>
            </p:cNvPr>
            <p:cNvSpPr/>
            <p:nvPr/>
          </p:nvSpPr>
          <p:spPr bwMode="auto">
            <a:xfrm>
              <a:off x="4147724" y="1810210"/>
              <a:ext cx="481894" cy="481894"/>
            </a:xfrm>
            <a:prstGeom prst="ellipse">
              <a:avLst/>
            </a:prstGeom>
            <a:noFill/>
            <a:ln w="19050" cap="flat" cmpd="sng" algn="ctr">
              <a:solidFill>
                <a:srgbClr val="FF8500"/>
              </a:solidFill>
              <a:prstDash val="solid"/>
              <a:miter lim="800000"/>
              <a:headEnd type="none" w="med" len="med"/>
              <a:tailEnd type="none" w="med" len="med"/>
            </a:ln>
            <a:effectLst/>
          </p:spPr>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9900"/>
                </a:solidFill>
                <a:effectLst/>
                <a:uLnTx/>
                <a:uFillTx/>
                <a:latin typeface="Calibri" panose="020F0502020204030204" pitchFamily="34" charset="0"/>
                <a:ea typeface="Segoe UI" pitchFamily="34" charset="0"/>
                <a:cs typeface="Calibri" panose="020F0502020204030204" pitchFamily="34" charset="0"/>
              </a:endParaRPr>
            </a:p>
          </p:txBody>
        </p:sp>
        <p:grpSp>
          <p:nvGrpSpPr>
            <p:cNvPr id="173" name="Group 172">
              <a:extLst>
                <a:ext uri="{FF2B5EF4-FFF2-40B4-BE49-F238E27FC236}">
                  <a16:creationId xmlns:a16="http://schemas.microsoft.com/office/drawing/2014/main" id="{40742872-F2FC-A71B-4C08-10686FC72BC6}"/>
                </a:ext>
              </a:extLst>
            </p:cNvPr>
            <p:cNvGrpSpPr/>
            <p:nvPr/>
          </p:nvGrpSpPr>
          <p:grpSpPr>
            <a:xfrm>
              <a:off x="3527223" y="2278175"/>
              <a:ext cx="227174" cy="227174"/>
              <a:chOff x="3639339" y="3440624"/>
              <a:chExt cx="950976" cy="950976"/>
            </a:xfrm>
          </p:grpSpPr>
          <p:sp>
            <p:nvSpPr>
              <p:cNvPr id="327" name="Oval 326">
                <a:extLst>
                  <a:ext uri="{FF2B5EF4-FFF2-40B4-BE49-F238E27FC236}">
                    <a16:creationId xmlns:a16="http://schemas.microsoft.com/office/drawing/2014/main" id="{BF25831C-BA33-0517-1081-D9E1AA774514}"/>
                  </a:ext>
                </a:extLst>
              </p:cNvPr>
              <p:cNvSpPr/>
              <p:nvPr/>
            </p:nvSpPr>
            <p:spPr bwMode="auto">
              <a:xfrm>
                <a:off x="3639339" y="3440624"/>
                <a:ext cx="950976" cy="950976"/>
              </a:xfrm>
              <a:prstGeom prst="ellipse">
                <a:avLst/>
              </a:prstGeom>
              <a:noFill/>
              <a:ln w="19050"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grpSp>
            <p:nvGrpSpPr>
              <p:cNvPr id="328" name="Group 49">
                <a:extLst>
                  <a:ext uri="{FF2B5EF4-FFF2-40B4-BE49-F238E27FC236}">
                    <a16:creationId xmlns:a16="http://schemas.microsoft.com/office/drawing/2014/main" id="{8134283A-A75E-F7FF-8438-D47F6BADB4AF}"/>
                  </a:ext>
                </a:extLst>
              </p:cNvPr>
              <p:cNvGrpSpPr>
                <a:grpSpLocks noChangeAspect="1"/>
              </p:cNvGrpSpPr>
              <p:nvPr/>
            </p:nvGrpSpPr>
            <p:grpSpPr bwMode="auto">
              <a:xfrm>
                <a:off x="3851356" y="3652641"/>
                <a:ext cx="526942" cy="526942"/>
                <a:chOff x="2669" y="1407"/>
                <a:chExt cx="421" cy="421"/>
              </a:xfrm>
            </p:grpSpPr>
            <p:sp>
              <p:nvSpPr>
                <p:cNvPr id="329" name="Freeform 50">
                  <a:extLst>
                    <a:ext uri="{FF2B5EF4-FFF2-40B4-BE49-F238E27FC236}">
                      <a16:creationId xmlns:a16="http://schemas.microsoft.com/office/drawing/2014/main" id="{9E61CBE1-3E0F-36D8-83B6-49EFF8FD55F1}"/>
                    </a:ext>
                  </a:extLst>
                </p:cNvPr>
                <p:cNvSpPr>
                  <a:spLocks/>
                </p:cNvSpPr>
                <p:nvPr/>
              </p:nvSpPr>
              <p:spPr bwMode="auto">
                <a:xfrm>
                  <a:off x="2669" y="1407"/>
                  <a:ext cx="421" cy="421"/>
                </a:xfrm>
                <a:custGeom>
                  <a:avLst/>
                  <a:gdLst>
                    <a:gd name="T0" fmla="*/ 21 w 200"/>
                    <a:gd name="T1" fmla="*/ 163 h 200"/>
                    <a:gd name="T2" fmla="*/ 37 w 200"/>
                    <a:gd name="T3" fmla="*/ 179 h 200"/>
                    <a:gd name="T4" fmla="*/ 65 w 200"/>
                    <a:gd name="T5" fmla="*/ 165 h 200"/>
                    <a:gd name="T6" fmla="*/ 65 w 200"/>
                    <a:gd name="T7" fmla="*/ 165 h 200"/>
                    <a:gd name="T8" fmla="*/ 79 w 200"/>
                    <a:gd name="T9" fmla="*/ 171 h 200"/>
                    <a:gd name="T10" fmla="*/ 88 w 200"/>
                    <a:gd name="T11" fmla="*/ 200 h 200"/>
                    <a:gd name="T12" fmla="*/ 111 w 200"/>
                    <a:gd name="T13" fmla="*/ 200 h 200"/>
                    <a:gd name="T14" fmla="*/ 121 w 200"/>
                    <a:gd name="T15" fmla="*/ 171 h 200"/>
                    <a:gd name="T16" fmla="*/ 135 w 200"/>
                    <a:gd name="T17" fmla="*/ 165 h 200"/>
                    <a:gd name="T18" fmla="*/ 162 w 200"/>
                    <a:gd name="T19" fmla="*/ 179 h 200"/>
                    <a:gd name="T20" fmla="*/ 178 w 200"/>
                    <a:gd name="T21" fmla="*/ 163 h 200"/>
                    <a:gd name="T22" fmla="*/ 164 w 200"/>
                    <a:gd name="T23" fmla="*/ 135 h 200"/>
                    <a:gd name="T24" fmla="*/ 164 w 200"/>
                    <a:gd name="T25" fmla="*/ 135 h 200"/>
                    <a:gd name="T26" fmla="*/ 170 w 200"/>
                    <a:gd name="T27" fmla="*/ 121 h 200"/>
                    <a:gd name="T28" fmla="*/ 200 w 200"/>
                    <a:gd name="T29" fmla="*/ 112 h 200"/>
                    <a:gd name="T30" fmla="*/ 200 w 200"/>
                    <a:gd name="T31" fmla="*/ 89 h 200"/>
                    <a:gd name="T32" fmla="*/ 170 w 200"/>
                    <a:gd name="T33" fmla="*/ 79 h 200"/>
                    <a:gd name="T34" fmla="*/ 164 w 200"/>
                    <a:gd name="T35" fmla="*/ 65 h 200"/>
                    <a:gd name="T36" fmla="*/ 164 w 200"/>
                    <a:gd name="T37" fmla="*/ 65 h 200"/>
                    <a:gd name="T38" fmla="*/ 178 w 200"/>
                    <a:gd name="T39" fmla="*/ 38 h 200"/>
                    <a:gd name="T40" fmla="*/ 162 w 200"/>
                    <a:gd name="T41" fmla="*/ 21 h 200"/>
                    <a:gd name="T42" fmla="*/ 135 w 200"/>
                    <a:gd name="T43" fmla="*/ 36 h 200"/>
                    <a:gd name="T44" fmla="*/ 121 w 200"/>
                    <a:gd name="T45" fmla="*/ 30 h 200"/>
                    <a:gd name="T46" fmla="*/ 111 w 200"/>
                    <a:gd name="T47" fmla="*/ 0 h 200"/>
                    <a:gd name="T48" fmla="*/ 88 w 200"/>
                    <a:gd name="T49" fmla="*/ 0 h 200"/>
                    <a:gd name="T50" fmla="*/ 79 w 200"/>
                    <a:gd name="T51" fmla="*/ 30 h 200"/>
                    <a:gd name="T52" fmla="*/ 65 w 200"/>
                    <a:gd name="T53" fmla="*/ 35 h 200"/>
                    <a:gd name="T54" fmla="*/ 65 w 200"/>
                    <a:gd name="T55" fmla="*/ 35 h 200"/>
                    <a:gd name="T56" fmla="*/ 37 w 200"/>
                    <a:gd name="T57" fmla="*/ 21 h 200"/>
                    <a:gd name="T58" fmla="*/ 21 w 200"/>
                    <a:gd name="T59" fmla="*/ 38 h 200"/>
                    <a:gd name="T60" fmla="*/ 35 w 200"/>
                    <a:gd name="T61" fmla="*/ 65 h 200"/>
                    <a:gd name="T62" fmla="*/ 29 w 200"/>
                    <a:gd name="T63" fmla="*/ 79 h 200"/>
                    <a:gd name="T64" fmla="*/ 0 w 200"/>
                    <a:gd name="T65" fmla="*/ 89 h 200"/>
                    <a:gd name="T66" fmla="*/ 0 w 200"/>
                    <a:gd name="T67" fmla="*/ 112 h 200"/>
                    <a:gd name="T68" fmla="*/ 29 w 200"/>
                    <a:gd name="T69" fmla="*/ 121 h 200"/>
                    <a:gd name="T70" fmla="*/ 35 w 200"/>
                    <a:gd name="T71" fmla="*/ 135 h 200"/>
                    <a:gd name="T72" fmla="*/ 21 w 200"/>
                    <a:gd name="T73" fmla="*/ 16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1" y="163"/>
                      </a:moveTo>
                      <a:cubicBezTo>
                        <a:pt x="37" y="179"/>
                        <a:pt x="37" y="179"/>
                        <a:pt x="37" y="179"/>
                      </a:cubicBezTo>
                      <a:cubicBezTo>
                        <a:pt x="65" y="165"/>
                        <a:pt x="65" y="165"/>
                        <a:pt x="65" y="165"/>
                      </a:cubicBezTo>
                      <a:cubicBezTo>
                        <a:pt x="65" y="165"/>
                        <a:pt x="65" y="165"/>
                        <a:pt x="65" y="165"/>
                      </a:cubicBezTo>
                      <a:cubicBezTo>
                        <a:pt x="69" y="167"/>
                        <a:pt x="74" y="169"/>
                        <a:pt x="79" y="171"/>
                      </a:cubicBezTo>
                      <a:cubicBezTo>
                        <a:pt x="88" y="200"/>
                        <a:pt x="88" y="200"/>
                        <a:pt x="88" y="200"/>
                      </a:cubicBezTo>
                      <a:cubicBezTo>
                        <a:pt x="111" y="200"/>
                        <a:pt x="111" y="200"/>
                        <a:pt x="111" y="200"/>
                      </a:cubicBezTo>
                      <a:cubicBezTo>
                        <a:pt x="121" y="171"/>
                        <a:pt x="121" y="171"/>
                        <a:pt x="121" y="171"/>
                      </a:cubicBezTo>
                      <a:cubicBezTo>
                        <a:pt x="125" y="169"/>
                        <a:pt x="130" y="167"/>
                        <a:pt x="135" y="165"/>
                      </a:cubicBezTo>
                      <a:cubicBezTo>
                        <a:pt x="162" y="179"/>
                        <a:pt x="162" y="179"/>
                        <a:pt x="162" y="179"/>
                      </a:cubicBezTo>
                      <a:cubicBezTo>
                        <a:pt x="178" y="163"/>
                        <a:pt x="178" y="163"/>
                        <a:pt x="178" y="163"/>
                      </a:cubicBezTo>
                      <a:cubicBezTo>
                        <a:pt x="164" y="135"/>
                        <a:pt x="164" y="135"/>
                        <a:pt x="164" y="135"/>
                      </a:cubicBezTo>
                      <a:cubicBezTo>
                        <a:pt x="164" y="135"/>
                        <a:pt x="164" y="135"/>
                        <a:pt x="164" y="135"/>
                      </a:cubicBezTo>
                      <a:cubicBezTo>
                        <a:pt x="167" y="131"/>
                        <a:pt x="169" y="126"/>
                        <a:pt x="170" y="121"/>
                      </a:cubicBezTo>
                      <a:cubicBezTo>
                        <a:pt x="200" y="112"/>
                        <a:pt x="200" y="112"/>
                        <a:pt x="200" y="112"/>
                      </a:cubicBezTo>
                      <a:cubicBezTo>
                        <a:pt x="200" y="89"/>
                        <a:pt x="200" y="89"/>
                        <a:pt x="200" y="89"/>
                      </a:cubicBezTo>
                      <a:cubicBezTo>
                        <a:pt x="170" y="79"/>
                        <a:pt x="170" y="79"/>
                        <a:pt x="170" y="79"/>
                      </a:cubicBezTo>
                      <a:cubicBezTo>
                        <a:pt x="169" y="74"/>
                        <a:pt x="167" y="70"/>
                        <a:pt x="164" y="65"/>
                      </a:cubicBezTo>
                      <a:cubicBezTo>
                        <a:pt x="164" y="65"/>
                        <a:pt x="164" y="65"/>
                        <a:pt x="164" y="65"/>
                      </a:cubicBezTo>
                      <a:cubicBezTo>
                        <a:pt x="178" y="38"/>
                        <a:pt x="178" y="38"/>
                        <a:pt x="178" y="38"/>
                      </a:cubicBezTo>
                      <a:cubicBezTo>
                        <a:pt x="162" y="21"/>
                        <a:pt x="162" y="21"/>
                        <a:pt x="162" y="21"/>
                      </a:cubicBezTo>
                      <a:cubicBezTo>
                        <a:pt x="135" y="36"/>
                        <a:pt x="135" y="36"/>
                        <a:pt x="135" y="36"/>
                      </a:cubicBezTo>
                      <a:cubicBezTo>
                        <a:pt x="130" y="33"/>
                        <a:pt x="125" y="31"/>
                        <a:pt x="121" y="30"/>
                      </a:cubicBezTo>
                      <a:cubicBezTo>
                        <a:pt x="111" y="0"/>
                        <a:pt x="111" y="0"/>
                        <a:pt x="111" y="0"/>
                      </a:cubicBezTo>
                      <a:cubicBezTo>
                        <a:pt x="88" y="0"/>
                        <a:pt x="88" y="0"/>
                        <a:pt x="88" y="0"/>
                      </a:cubicBezTo>
                      <a:cubicBezTo>
                        <a:pt x="79" y="30"/>
                        <a:pt x="79" y="30"/>
                        <a:pt x="79" y="30"/>
                      </a:cubicBezTo>
                      <a:cubicBezTo>
                        <a:pt x="74" y="31"/>
                        <a:pt x="69" y="33"/>
                        <a:pt x="65" y="35"/>
                      </a:cubicBezTo>
                      <a:cubicBezTo>
                        <a:pt x="65" y="35"/>
                        <a:pt x="65" y="35"/>
                        <a:pt x="65" y="35"/>
                      </a:cubicBezTo>
                      <a:cubicBezTo>
                        <a:pt x="37" y="21"/>
                        <a:pt x="37" y="21"/>
                        <a:pt x="37" y="21"/>
                      </a:cubicBezTo>
                      <a:cubicBezTo>
                        <a:pt x="21" y="38"/>
                        <a:pt x="21" y="38"/>
                        <a:pt x="21" y="38"/>
                      </a:cubicBezTo>
                      <a:cubicBezTo>
                        <a:pt x="35" y="65"/>
                        <a:pt x="35" y="65"/>
                        <a:pt x="35" y="65"/>
                      </a:cubicBezTo>
                      <a:cubicBezTo>
                        <a:pt x="33" y="70"/>
                        <a:pt x="31" y="74"/>
                        <a:pt x="29" y="79"/>
                      </a:cubicBezTo>
                      <a:cubicBezTo>
                        <a:pt x="0" y="89"/>
                        <a:pt x="0" y="89"/>
                        <a:pt x="0" y="89"/>
                      </a:cubicBezTo>
                      <a:cubicBezTo>
                        <a:pt x="0" y="112"/>
                        <a:pt x="0" y="112"/>
                        <a:pt x="0" y="112"/>
                      </a:cubicBezTo>
                      <a:cubicBezTo>
                        <a:pt x="29" y="121"/>
                        <a:pt x="29" y="121"/>
                        <a:pt x="29" y="121"/>
                      </a:cubicBezTo>
                      <a:cubicBezTo>
                        <a:pt x="31" y="126"/>
                        <a:pt x="33" y="131"/>
                        <a:pt x="35" y="135"/>
                      </a:cubicBezTo>
                      <a:lnTo>
                        <a:pt x="21" y="163"/>
                      </a:lnTo>
                      <a:close/>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330" name="Freeform 51">
                  <a:extLst>
                    <a:ext uri="{FF2B5EF4-FFF2-40B4-BE49-F238E27FC236}">
                      <a16:creationId xmlns:a16="http://schemas.microsoft.com/office/drawing/2014/main" id="{7D265C81-18C1-AB5D-F5E4-448904C84CA3}"/>
                    </a:ext>
                  </a:extLst>
                </p:cNvPr>
                <p:cNvSpPr>
                  <a:spLocks/>
                </p:cNvSpPr>
                <p:nvPr/>
              </p:nvSpPr>
              <p:spPr bwMode="auto">
                <a:xfrm>
                  <a:off x="2771" y="1508"/>
                  <a:ext cx="216" cy="219"/>
                </a:xfrm>
                <a:custGeom>
                  <a:avLst/>
                  <a:gdLst>
                    <a:gd name="T0" fmla="*/ 18 w 103"/>
                    <a:gd name="T1" fmla="*/ 85 h 104"/>
                    <a:gd name="T2" fmla="*/ 18 w 103"/>
                    <a:gd name="T3" fmla="*/ 19 h 104"/>
                    <a:gd name="T4" fmla="*/ 85 w 103"/>
                    <a:gd name="T5" fmla="*/ 19 h 104"/>
                    <a:gd name="T6" fmla="*/ 85 w 103"/>
                    <a:gd name="T7" fmla="*/ 85 h 104"/>
                    <a:gd name="T8" fmla="*/ 18 w 103"/>
                    <a:gd name="T9" fmla="*/ 85 h 104"/>
                  </a:gdLst>
                  <a:ahLst/>
                  <a:cxnLst>
                    <a:cxn ang="0">
                      <a:pos x="T0" y="T1"/>
                    </a:cxn>
                    <a:cxn ang="0">
                      <a:pos x="T2" y="T3"/>
                    </a:cxn>
                    <a:cxn ang="0">
                      <a:pos x="T4" y="T5"/>
                    </a:cxn>
                    <a:cxn ang="0">
                      <a:pos x="T6" y="T7"/>
                    </a:cxn>
                    <a:cxn ang="0">
                      <a:pos x="T8" y="T9"/>
                    </a:cxn>
                  </a:cxnLst>
                  <a:rect l="0" t="0" r="r" b="b"/>
                  <a:pathLst>
                    <a:path w="103" h="104">
                      <a:moveTo>
                        <a:pt x="18" y="85"/>
                      </a:moveTo>
                      <a:cubicBezTo>
                        <a:pt x="0" y="67"/>
                        <a:pt x="0" y="37"/>
                        <a:pt x="18" y="19"/>
                      </a:cubicBezTo>
                      <a:cubicBezTo>
                        <a:pt x="37" y="0"/>
                        <a:pt x="67" y="0"/>
                        <a:pt x="85" y="19"/>
                      </a:cubicBezTo>
                      <a:cubicBezTo>
                        <a:pt x="103" y="37"/>
                        <a:pt x="103" y="67"/>
                        <a:pt x="85" y="85"/>
                      </a:cubicBezTo>
                      <a:cubicBezTo>
                        <a:pt x="67" y="104"/>
                        <a:pt x="37" y="104"/>
                        <a:pt x="18" y="85"/>
                      </a:cubicBezTo>
                      <a:close/>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grpSp>
        </p:grpSp>
        <p:grpSp>
          <p:nvGrpSpPr>
            <p:cNvPr id="174" name="Group 173">
              <a:extLst>
                <a:ext uri="{FF2B5EF4-FFF2-40B4-BE49-F238E27FC236}">
                  <a16:creationId xmlns:a16="http://schemas.microsoft.com/office/drawing/2014/main" id="{22983037-6501-86F1-CDD9-2BD8865B82B2}"/>
                </a:ext>
              </a:extLst>
            </p:cNvPr>
            <p:cNvGrpSpPr/>
            <p:nvPr/>
          </p:nvGrpSpPr>
          <p:grpSpPr>
            <a:xfrm>
              <a:off x="5057462" y="2278175"/>
              <a:ext cx="227174" cy="227174"/>
              <a:chOff x="10045097" y="3440624"/>
              <a:chExt cx="950976" cy="950976"/>
            </a:xfrm>
          </p:grpSpPr>
          <p:sp>
            <p:nvSpPr>
              <p:cNvPr id="323" name="Oval 322">
                <a:extLst>
                  <a:ext uri="{FF2B5EF4-FFF2-40B4-BE49-F238E27FC236}">
                    <a16:creationId xmlns:a16="http://schemas.microsoft.com/office/drawing/2014/main" id="{D18137E0-C5E6-9053-7248-1EDDBE1240B8}"/>
                  </a:ext>
                </a:extLst>
              </p:cNvPr>
              <p:cNvSpPr/>
              <p:nvPr/>
            </p:nvSpPr>
            <p:spPr bwMode="auto">
              <a:xfrm>
                <a:off x="10045097" y="3440624"/>
                <a:ext cx="950976" cy="950976"/>
              </a:xfrm>
              <a:prstGeom prst="ellipse">
                <a:avLst/>
              </a:prstGeom>
              <a:noFill/>
              <a:ln w="19050"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grpSp>
            <p:nvGrpSpPr>
              <p:cNvPr id="324" name="Group 49">
                <a:extLst>
                  <a:ext uri="{FF2B5EF4-FFF2-40B4-BE49-F238E27FC236}">
                    <a16:creationId xmlns:a16="http://schemas.microsoft.com/office/drawing/2014/main" id="{10DB6A25-EACC-70DD-DF60-C26802412767}"/>
                  </a:ext>
                </a:extLst>
              </p:cNvPr>
              <p:cNvGrpSpPr>
                <a:grpSpLocks noChangeAspect="1"/>
              </p:cNvGrpSpPr>
              <p:nvPr/>
            </p:nvGrpSpPr>
            <p:grpSpPr bwMode="auto">
              <a:xfrm>
                <a:off x="10257114" y="3652641"/>
                <a:ext cx="526942" cy="526942"/>
                <a:chOff x="2669" y="1407"/>
                <a:chExt cx="421" cy="421"/>
              </a:xfrm>
            </p:grpSpPr>
            <p:sp>
              <p:nvSpPr>
                <p:cNvPr id="325" name="Freeform 50">
                  <a:extLst>
                    <a:ext uri="{FF2B5EF4-FFF2-40B4-BE49-F238E27FC236}">
                      <a16:creationId xmlns:a16="http://schemas.microsoft.com/office/drawing/2014/main" id="{53FB06D1-642D-5C8A-5B14-E56D33EF80C8}"/>
                    </a:ext>
                  </a:extLst>
                </p:cNvPr>
                <p:cNvSpPr>
                  <a:spLocks/>
                </p:cNvSpPr>
                <p:nvPr/>
              </p:nvSpPr>
              <p:spPr bwMode="auto">
                <a:xfrm>
                  <a:off x="2669" y="1407"/>
                  <a:ext cx="421" cy="421"/>
                </a:xfrm>
                <a:custGeom>
                  <a:avLst/>
                  <a:gdLst>
                    <a:gd name="T0" fmla="*/ 21 w 200"/>
                    <a:gd name="T1" fmla="*/ 163 h 200"/>
                    <a:gd name="T2" fmla="*/ 37 w 200"/>
                    <a:gd name="T3" fmla="*/ 179 h 200"/>
                    <a:gd name="T4" fmla="*/ 65 w 200"/>
                    <a:gd name="T5" fmla="*/ 165 h 200"/>
                    <a:gd name="T6" fmla="*/ 65 w 200"/>
                    <a:gd name="T7" fmla="*/ 165 h 200"/>
                    <a:gd name="T8" fmla="*/ 79 w 200"/>
                    <a:gd name="T9" fmla="*/ 171 h 200"/>
                    <a:gd name="T10" fmla="*/ 88 w 200"/>
                    <a:gd name="T11" fmla="*/ 200 h 200"/>
                    <a:gd name="T12" fmla="*/ 111 w 200"/>
                    <a:gd name="T13" fmla="*/ 200 h 200"/>
                    <a:gd name="T14" fmla="*/ 121 w 200"/>
                    <a:gd name="T15" fmla="*/ 171 h 200"/>
                    <a:gd name="T16" fmla="*/ 135 w 200"/>
                    <a:gd name="T17" fmla="*/ 165 h 200"/>
                    <a:gd name="T18" fmla="*/ 162 w 200"/>
                    <a:gd name="T19" fmla="*/ 179 h 200"/>
                    <a:gd name="T20" fmla="*/ 178 w 200"/>
                    <a:gd name="T21" fmla="*/ 163 h 200"/>
                    <a:gd name="T22" fmla="*/ 164 w 200"/>
                    <a:gd name="T23" fmla="*/ 135 h 200"/>
                    <a:gd name="T24" fmla="*/ 164 w 200"/>
                    <a:gd name="T25" fmla="*/ 135 h 200"/>
                    <a:gd name="T26" fmla="*/ 170 w 200"/>
                    <a:gd name="T27" fmla="*/ 121 h 200"/>
                    <a:gd name="T28" fmla="*/ 200 w 200"/>
                    <a:gd name="T29" fmla="*/ 112 h 200"/>
                    <a:gd name="T30" fmla="*/ 200 w 200"/>
                    <a:gd name="T31" fmla="*/ 89 h 200"/>
                    <a:gd name="T32" fmla="*/ 170 w 200"/>
                    <a:gd name="T33" fmla="*/ 79 h 200"/>
                    <a:gd name="T34" fmla="*/ 164 w 200"/>
                    <a:gd name="T35" fmla="*/ 65 h 200"/>
                    <a:gd name="T36" fmla="*/ 164 w 200"/>
                    <a:gd name="T37" fmla="*/ 65 h 200"/>
                    <a:gd name="T38" fmla="*/ 178 w 200"/>
                    <a:gd name="T39" fmla="*/ 38 h 200"/>
                    <a:gd name="T40" fmla="*/ 162 w 200"/>
                    <a:gd name="T41" fmla="*/ 21 h 200"/>
                    <a:gd name="T42" fmla="*/ 135 w 200"/>
                    <a:gd name="T43" fmla="*/ 36 h 200"/>
                    <a:gd name="T44" fmla="*/ 121 w 200"/>
                    <a:gd name="T45" fmla="*/ 30 h 200"/>
                    <a:gd name="T46" fmla="*/ 111 w 200"/>
                    <a:gd name="T47" fmla="*/ 0 h 200"/>
                    <a:gd name="T48" fmla="*/ 88 w 200"/>
                    <a:gd name="T49" fmla="*/ 0 h 200"/>
                    <a:gd name="T50" fmla="*/ 79 w 200"/>
                    <a:gd name="T51" fmla="*/ 30 h 200"/>
                    <a:gd name="T52" fmla="*/ 65 w 200"/>
                    <a:gd name="T53" fmla="*/ 35 h 200"/>
                    <a:gd name="T54" fmla="*/ 65 w 200"/>
                    <a:gd name="T55" fmla="*/ 35 h 200"/>
                    <a:gd name="T56" fmla="*/ 37 w 200"/>
                    <a:gd name="T57" fmla="*/ 21 h 200"/>
                    <a:gd name="T58" fmla="*/ 21 w 200"/>
                    <a:gd name="T59" fmla="*/ 38 h 200"/>
                    <a:gd name="T60" fmla="*/ 35 w 200"/>
                    <a:gd name="T61" fmla="*/ 65 h 200"/>
                    <a:gd name="T62" fmla="*/ 29 w 200"/>
                    <a:gd name="T63" fmla="*/ 79 h 200"/>
                    <a:gd name="T64" fmla="*/ 0 w 200"/>
                    <a:gd name="T65" fmla="*/ 89 h 200"/>
                    <a:gd name="T66" fmla="*/ 0 w 200"/>
                    <a:gd name="T67" fmla="*/ 112 h 200"/>
                    <a:gd name="T68" fmla="*/ 29 w 200"/>
                    <a:gd name="T69" fmla="*/ 121 h 200"/>
                    <a:gd name="T70" fmla="*/ 35 w 200"/>
                    <a:gd name="T71" fmla="*/ 135 h 200"/>
                    <a:gd name="T72" fmla="*/ 21 w 200"/>
                    <a:gd name="T73" fmla="*/ 16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1" y="163"/>
                      </a:moveTo>
                      <a:cubicBezTo>
                        <a:pt x="37" y="179"/>
                        <a:pt x="37" y="179"/>
                        <a:pt x="37" y="179"/>
                      </a:cubicBezTo>
                      <a:cubicBezTo>
                        <a:pt x="65" y="165"/>
                        <a:pt x="65" y="165"/>
                        <a:pt x="65" y="165"/>
                      </a:cubicBezTo>
                      <a:cubicBezTo>
                        <a:pt x="65" y="165"/>
                        <a:pt x="65" y="165"/>
                        <a:pt x="65" y="165"/>
                      </a:cubicBezTo>
                      <a:cubicBezTo>
                        <a:pt x="69" y="167"/>
                        <a:pt x="74" y="169"/>
                        <a:pt x="79" y="171"/>
                      </a:cubicBezTo>
                      <a:cubicBezTo>
                        <a:pt x="88" y="200"/>
                        <a:pt x="88" y="200"/>
                        <a:pt x="88" y="200"/>
                      </a:cubicBezTo>
                      <a:cubicBezTo>
                        <a:pt x="111" y="200"/>
                        <a:pt x="111" y="200"/>
                        <a:pt x="111" y="200"/>
                      </a:cubicBezTo>
                      <a:cubicBezTo>
                        <a:pt x="121" y="171"/>
                        <a:pt x="121" y="171"/>
                        <a:pt x="121" y="171"/>
                      </a:cubicBezTo>
                      <a:cubicBezTo>
                        <a:pt x="125" y="169"/>
                        <a:pt x="130" y="167"/>
                        <a:pt x="135" y="165"/>
                      </a:cubicBezTo>
                      <a:cubicBezTo>
                        <a:pt x="162" y="179"/>
                        <a:pt x="162" y="179"/>
                        <a:pt x="162" y="179"/>
                      </a:cubicBezTo>
                      <a:cubicBezTo>
                        <a:pt x="178" y="163"/>
                        <a:pt x="178" y="163"/>
                        <a:pt x="178" y="163"/>
                      </a:cubicBezTo>
                      <a:cubicBezTo>
                        <a:pt x="164" y="135"/>
                        <a:pt x="164" y="135"/>
                        <a:pt x="164" y="135"/>
                      </a:cubicBezTo>
                      <a:cubicBezTo>
                        <a:pt x="164" y="135"/>
                        <a:pt x="164" y="135"/>
                        <a:pt x="164" y="135"/>
                      </a:cubicBezTo>
                      <a:cubicBezTo>
                        <a:pt x="167" y="131"/>
                        <a:pt x="169" y="126"/>
                        <a:pt x="170" y="121"/>
                      </a:cubicBezTo>
                      <a:cubicBezTo>
                        <a:pt x="200" y="112"/>
                        <a:pt x="200" y="112"/>
                        <a:pt x="200" y="112"/>
                      </a:cubicBezTo>
                      <a:cubicBezTo>
                        <a:pt x="200" y="89"/>
                        <a:pt x="200" y="89"/>
                        <a:pt x="200" y="89"/>
                      </a:cubicBezTo>
                      <a:cubicBezTo>
                        <a:pt x="170" y="79"/>
                        <a:pt x="170" y="79"/>
                        <a:pt x="170" y="79"/>
                      </a:cubicBezTo>
                      <a:cubicBezTo>
                        <a:pt x="169" y="74"/>
                        <a:pt x="167" y="70"/>
                        <a:pt x="164" y="65"/>
                      </a:cubicBezTo>
                      <a:cubicBezTo>
                        <a:pt x="164" y="65"/>
                        <a:pt x="164" y="65"/>
                        <a:pt x="164" y="65"/>
                      </a:cubicBezTo>
                      <a:cubicBezTo>
                        <a:pt x="178" y="38"/>
                        <a:pt x="178" y="38"/>
                        <a:pt x="178" y="38"/>
                      </a:cubicBezTo>
                      <a:cubicBezTo>
                        <a:pt x="162" y="21"/>
                        <a:pt x="162" y="21"/>
                        <a:pt x="162" y="21"/>
                      </a:cubicBezTo>
                      <a:cubicBezTo>
                        <a:pt x="135" y="36"/>
                        <a:pt x="135" y="36"/>
                        <a:pt x="135" y="36"/>
                      </a:cubicBezTo>
                      <a:cubicBezTo>
                        <a:pt x="130" y="33"/>
                        <a:pt x="125" y="31"/>
                        <a:pt x="121" y="30"/>
                      </a:cubicBezTo>
                      <a:cubicBezTo>
                        <a:pt x="111" y="0"/>
                        <a:pt x="111" y="0"/>
                        <a:pt x="111" y="0"/>
                      </a:cubicBezTo>
                      <a:cubicBezTo>
                        <a:pt x="88" y="0"/>
                        <a:pt x="88" y="0"/>
                        <a:pt x="88" y="0"/>
                      </a:cubicBezTo>
                      <a:cubicBezTo>
                        <a:pt x="79" y="30"/>
                        <a:pt x="79" y="30"/>
                        <a:pt x="79" y="30"/>
                      </a:cubicBezTo>
                      <a:cubicBezTo>
                        <a:pt x="74" y="31"/>
                        <a:pt x="69" y="33"/>
                        <a:pt x="65" y="35"/>
                      </a:cubicBezTo>
                      <a:cubicBezTo>
                        <a:pt x="65" y="35"/>
                        <a:pt x="65" y="35"/>
                        <a:pt x="65" y="35"/>
                      </a:cubicBezTo>
                      <a:cubicBezTo>
                        <a:pt x="37" y="21"/>
                        <a:pt x="37" y="21"/>
                        <a:pt x="37" y="21"/>
                      </a:cubicBezTo>
                      <a:cubicBezTo>
                        <a:pt x="21" y="38"/>
                        <a:pt x="21" y="38"/>
                        <a:pt x="21" y="38"/>
                      </a:cubicBezTo>
                      <a:cubicBezTo>
                        <a:pt x="35" y="65"/>
                        <a:pt x="35" y="65"/>
                        <a:pt x="35" y="65"/>
                      </a:cubicBezTo>
                      <a:cubicBezTo>
                        <a:pt x="33" y="70"/>
                        <a:pt x="31" y="74"/>
                        <a:pt x="29" y="79"/>
                      </a:cubicBezTo>
                      <a:cubicBezTo>
                        <a:pt x="0" y="89"/>
                        <a:pt x="0" y="89"/>
                        <a:pt x="0" y="89"/>
                      </a:cubicBezTo>
                      <a:cubicBezTo>
                        <a:pt x="0" y="112"/>
                        <a:pt x="0" y="112"/>
                        <a:pt x="0" y="112"/>
                      </a:cubicBezTo>
                      <a:cubicBezTo>
                        <a:pt x="29" y="121"/>
                        <a:pt x="29" y="121"/>
                        <a:pt x="29" y="121"/>
                      </a:cubicBezTo>
                      <a:cubicBezTo>
                        <a:pt x="31" y="126"/>
                        <a:pt x="33" y="131"/>
                        <a:pt x="35" y="135"/>
                      </a:cubicBezTo>
                      <a:lnTo>
                        <a:pt x="21" y="163"/>
                      </a:lnTo>
                      <a:close/>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326" name="Freeform 51">
                  <a:extLst>
                    <a:ext uri="{FF2B5EF4-FFF2-40B4-BE49-F238E27FC236}">
                      <a16:creationId xmlns:a16="http://schemas.microsoft.com/office/drawing/2014/main" id="{7524086D-9138-2AC3-8363-A345D22BA3B9}"/>
                    </a:ext>
                  </a:extLst>
                </p:cNvPr>
                <p:cNvSpPr>
                  <a:spLocks/>
                </p:cNvSpPr>
                <p:nvPr/>
              </p:nvSpPr>
              <p:spPr bwMode="auto">
                <a:xfrm>
                  <a:off x="2771" y="1508"/>
                  <a:ext cx="216" cy="219"/>
                </a:xfrm>
                <a:custGeom>
                  <a:avLst/>
                  <a:gdLst>
                    <a:gd name="T0" fmla="*/ 18 w 103"/>
                    <a:gd name="T1" fmla="*/ 85 h 104"/>
                    <a:gd name="T2" fmla="*/ 18 w 103"/>
                    <a:gd name="T3" fmla="*/ 19 h 104"/>
                    <a:gd name="T4" fmla="*/ 85 w 103"/>
                    <a:gd name="T5" fmla="*/ 19 h 104"/>
                    <a:gd name="T6" fmla="*/ 85 w 103"/>
                    <a:gd name="T7" fmla="*/ 85 h 104"/>
                    <a:gd name="T8" fmla="*/ 18 w 103"/>
                    <a:gd name="T9" fmla="*/ 85 h 104"/>
                  </a:gdLst>
                  <a:ahLst/>
                  <a:cxnLst>
                    <a:cxn ang="0">
                      <a:pos x="T0" y="T1"/>
                    </a:cxn>
                    <a:cxn ang="0">
                      <a:pos x="T2" y="T3"/>
                    </a:cxn>
                    <a:cxn ang="0">
                      <a:pos x="T4" y="T5"/>
                    </a:cxn>
                    <a:cxn ang="0">
                      <a:pos x="T6" y="T7"/>
                    </a:cxn>
                    <a:cxn ang="0">
                      <a:pos x="T8" y="T9"/>
                    </a:cxn>
                  </a:cxnLst>
                  <a:rect l="0" t="0" r="r" b="b"/>
                  <a:pathLst>
                    <a:path w="103" h="104">
                      <a:moveTo>
                        <a:pt x="18" y="85"/>
                      </a:moveTo>
                      <a:cubicBezTo>
                        <a:pt x="0" y="67"/>
                        <a:pt x="0" y="37"/>
                        <a:pt x="18" y="19"/>
                      </a:cubicBezTo>
                      <a:cubicBezTo>
                        <a:pt x="37" y="0"/>
                        <a:pt x="67" y="0"/>
                        <a:pt x="85" y="19"/>
                      </a:cubicBezTo>
                      <a:cubicBezTo>
                        <a:pt x="103" y="37"/>
                        <a:pt x="103" y="67"/>
                        <a:pt x="85" y="85"/>
                      </a:cubicBezTo>
                      <a:cubicBezTo>
                        <a:pt x="67" y="104"/>
                        <a:pt x="37" y="104"/>
                        <a:pt x="18" y="85"/>
                      </a:cubicBezTo>
                      <a:close/>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grpSp>
        </p:grpSp>
        <p:grpSp>
          <p:nvGrpSpPr>
            <p:cNvPr id="175" name="Group 174">
              <a:extLst>
                <a:ext uri="{FF2B5EF4-FFF2-40B4-BE49-F238E27FC236}">
                  <a16:creationId xmlns:a16="http://schemas.microsoft.com/office/drawing/2014/main" id="{ACD1D767-B9EF-B587-4723-A2B0E5F43EE2}"/>
                </a:ext>
              </a:extLst>
            </p:cNvPr>
            <p:cNvGrpSpPr/>
            <p:nvPr/>
          </p:nvGrpSpPr>
          <p:grpSpPr>
            <a:xfrm flipH="1">
              <a:off x="4815809" y="2486207"/>
              <a:ext cx="227406" cy="227406"/>
              <a:chOff x="4370522" y="3440624"/>
              <a:chExt cx="526942" cy="526942"/>
            </a:xfrm>
          </p:grpSpPr>
          <p:sp>
            <p:nvSpPr>
              <p:cNvPr id="319" name="Oval 318">
                <a:extLst>
                  <a:ext uri="{FF2B5EF4-FFF2-40B4-BE49-F238E27FC236}">
                    <a16:creationId xmlns:a16="http://schemas.microsoft.com/office/drawing/2014/main" id="{09BDA668-26E3-F6F2-E9E5-3326F2B681F8}"/>
                  </a:ext>
                </a:extLst>
              </p:cNvPr>
              <p:cNvSpPr/>
              <p:nvPr/>
            </p:nvSpPr>
            <p:spPr bwMode="auto">
              <a:xfrm>
                <a:off x="4370522" y="3440624"/>
                <a:ext cx="526942" cy="526942"/>
              </a:xfrm>
              <a:prstGeom prst="ellipse">
                <a:avLst/>
              </a:prstGeom>
              <a:noFill/>
              <a:ln w="19050"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grpSp>
            <p:nvGrpSpPr>
              <p:cNvPr id="320" name="Group 49">
                <a:extLst>
                  <a:ext uri="{FF2B5EF4-FFF2-40B4-BE49-F238E27FC236}">
                    <a16:creationId xmlns:a16="http://schemas.microsoft.com/office/drawing/2014/main" id="{CF817904-6F27-A3CC-04FD-B2FED4A1F243}"/>
                  </a:ext>
                </a:extLst>
              </p:cNvPr>
              <p:cNvGrpSpPr>
                <a:grpSpLocks noChangeAspect="1"/>
              </p:cNvGrpSpPr>
              <p:nvPr/>
            </p:nvGrpSpPr>
            <p:grpSpPr bwMode="auto">
              <a:xfrm>
                <a:off x="4488152" y="3558254"/>
                <a:ext cx="291683" cy="291683"/>
                <a:chOff x="2669" y="1407"/>
                <a:chExt cx="421" cy="421"/>
              </a:xfrm>
            </p:grpSpPr>
            <p:sp>
              <p:nvSpPr>
                <p:cNvPr id="321" name="Freeform 50">
                  <a:extLst>
                    <a:ext uri="{FF2B5EF4-FFF2-40B4-BE49-F238E27FC236}">
                      <a16:creationId xmlns:a16="http://schemas.microsoft.com/office/drawing/2014/main" id="{EC014AB8-78DD-8F90-F60C-EB41C797B962}"/>
                    </a:ext>
                  </a:extLst>
                </p:cNvPr>
                <p:cNvSpPr>
                  <a:spLocks/>
                </p:cNvSpPr>
                <p:nvPr/>
              </p:nvSpPr>
              <p:spPr bwMode="auto">
                <a:xfrm>
                  <a:off x="2669" y="1407"/>
                  <a:ext cx="421" cy="421"/>
                </a:xfrm>
                <a:custGeom>
                  <a:avLst/>
                  <a:gdLst>
                    <a:gd name="T0" fmla="*/ 21 w 200"/>
                    <a:gd name="T1" fmla="*/ 163 h 200"/>
                    <a:gd name="T2" fmla="*/ 37 w 200"/>
                    <a:gd name="T3" fmla="*/ 179 h 200"/>
                    <a:gd name="T4" fmla="*/ 65 w 200"/>
                    <a:gd name="T5" fmla="*/ 165 h 200"/>
                    <a:gd name="T6" fmla="*/ 65 w 200"/>
                    <a:gd name="T7" fmla="*/ 165 h 200"/>
                    <a:gd name="T8" fmla="*/ 79 w 200"/>
                    <a:gd name="T9" fmla="*/ 171 h 200"/>
                    <a:gd name="T10" fmla="*/ 88 w 200"/>
                    <a:gd name="T11" fmla="*/ 200 h 200"/>
                    <a:gd name="T12" fmla="*/ 111 w 200"/>
                    <a:gd name="T13" fmla="*/ 200 h 200"/>
                    <a:gd name="T14" fmla="*/ 121 w 200"/>
                    <a:gd name="T15" fmla="*/ 171 h 200"/>
                    <a:gd name="T16" fmla="*/ 135 w 200"/>
                    <a:gd name="T17" fmla="*/ 165 h 200"/>
                    <a:gd name="T18" fmla="*/ 162 w 200"/>
                    <a:gd name="T19" fmla="*/ 179 h 200"/>
                    <a:gd name="T20" fmla="*/ 178 w 200"/>
                    <a:gd name="T21" fmla="*/ 163 h 200"/>
                    <a:gd name="T22" fmla="*/ 164 w 200"/>
                    <a:gd name="T23" fmla="*/ 135 h 200"/>
                    <a:gd name="T24" fmla="*/ 164 w 200"/>
                    <a:gd name="T25" fmla="*/ 135 h 200"/>
                    <a:gd name="T26" fmla="*/ 170 w 200"/>
                    <a:gd name="T27" fmla="*/ 121 h 200"/>
                    <a:gd name="T28" fmla="*/ 200 w 200"/>
                    <a:gd name="T29" fmla="*/ 112 h 200"/>
                    <a:gd name="T30" fmla="*/ 200 w 200"/>
                    <a:gd name="T31" fmla="*/ 89 h 200"/>
                    <a:gd name="T32" fmla="*/ 170 w 200"/>
                    <a:gd name="T33" fmla="*/ 79 h 200"/>
                    <a:gd name="T34" fmla="*/ 164 w 200"/>
                    <a:gd name="T35" fmla="*/ 65 h 200"/>
                    <a:gd name="T36" fmla="*/ 164 w 200"/>
                    <a:gd name="T37" fmla="*/ 65 h 200"/>
                    <a:gd name="T38" fmla="*/ 178 w 200"/>
                    <a:gd name="T39" fmla="*/ 38 h 200"/>
                    <a:gd name="T40" fmla="*/ 162 w 200"/>
                    <a:gd name="T41" fmla="*/ 21 h 200"/>
                    <a:gd name="T42" fmla="*/ 135 w 200"/>
                    <a:gd name="T43" fmla="*/ 36 h 200"/>
                    <a:gd name="T44" fmla="*/ 121 w 200"/>
                    <a:gd name="T45" fmla="*/ 30 h 200"/>
                    <a:gd name="T46" fmla="*/ 111 w 200"/>
                    <a:gd name="T47" fmla="*/ 0 h 200"/>
                    <a:gd name="T48" fmla="*/ 88 w 200"/>
                    <a:gd name="T49" fmla="*/ 0 h 200"/>
                    <a:gd name="T50" fmla="*/ 79 w 200"/>
                    <a:gd name="T51" fmla="*/ 30 h 200"/>
                    <a:gd name="T52" fmla="*/ 65 w 200"/>
                    <a:gd name="T53" fmla="*/ 35 h 200"/>
                    <a:gd name="T54" fmla="*/ 65 w 200"/>
                    <a:gd name="T55" fmla="*/ 35 h 200"/>
                    <a:gd name="T56" fmla="*/ 37 w 200"/>
                    <a:gd name="T57" fmla="*/ 21 h 200"/>
                    <a:gd name="T58" fmla="*/ 21 w 200"/>
                    <a:gd name="T59" fmla="*/ 38 h 200"/>
                    <a:gd name="T60" fmla="*/ 35 w 200"/>
                    <a:gd name="T61" fmla="*/ 65 h 200"/>
                    <a:gd name="T62" fmla="*/ 29 w 200"/>
                    <a:gd name="T63" fmla="*/ 79 h 200"/>
                    <a:gd name="T64" fmla="*/ 0 w 200"/>
                    <a:gd name="T65" fmla="*/ 89 h 200"/>
                    <a:gd name="T66" fmla="*/ 0 w 200"/>
                    <a:gd name="T67" fmla="*/ 112 h 200"/>
                    <a:gd name="T68" fmla="*/ 29 w 200"/>
                    <a:gd name="T69" fmla="*/ 121 h 200"/>
                    <a:gd name="T70" fmla="*/ 35 w 200"/>
                    <a:gd name="T71" fmla="*/ 135 h 200"/>
                    <a:gd name="T72" fmla="*/ 21 w 200"/>
                    <a:gd name="T73" fmla="*/ 16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1" y="163"/>
                      </a:moveTo>
                      <a:cubicBezTo>
                        <a:pt x="37" y="179"/>
                        <a:pt x="37" y="179"/>
                        <a:pt x="37" y="179"/>
                      </a:cubicBezTo>
                      <a:cubicBezTo>
                        <a:pt x="65" y="165"/>
                        <a:pt x="65" y="165"/>
                        <a:pt x="65" y="165"/>
                      </a:cubicBezTo>
                      <a:cubicBezTo>
                        <a:pt x="65" y="165"/>
                        <a:pt x="65" y="165"/>
                        <a:pt x="65" y="165"/>
                      </a:cubicBezTo>
                      <a:cubicBezTo>
                        <a:pt x="69" y="167"/>
                        <a:pt x="74" y="169"/>
                        <a:pt x="79" y="171"/>
                      </a:cubicBezTo>
                      <a:cubicBezTo>
                        <a:pt x="88" y="200"/>
                        <a:pt x="88" y="200"/>
                        <a:pt x="88" y="200"/>
                      </a:cubicBezTo>
                      <a:cubicBezTo>
                        <a:pt x="111" y="200"/>
                        <a:pt x="111" y="200"/>
                        <a:pt x="111" y="200"/>
                      </a:cubicBezTo>
                      <a:cubicBezTo>
                        <a:pt x="121" y="171"/>
                        <a:pt x="121" y="171"/>
                        <a:pt x="121" y="171"/>
                      </a:cubicBezTo>
                      <a:cubicBezTo>
                        <a:pt x="125" y="169"/>
                        <a:pt x="130" y="167"/>
                        <a:pt x="135" y="165"/>
                      </a:cubicBezTo>
                      <a:cubicBezTo>
                        <a:pt x="162" y="179"/>
                        <a:pt x="162" y="179"/>
                        <a:pt x="162" y="179"/>
                      </a:cubicBezTo>
                      <a:cubicBezTo>
                        <a:pt x="178" y="163"/>
                        <a:pt x="178" y="163"/>
                        <a:pt x="178" y="163"/>
                      </a:cubicBezTo>
                      <a:cubicBezTo>
                        <a:pt x="164" y="135"/>
                        <a:pt x="164" y="135"/>
                        <a:pt x="164" y="135"/>
                      </a:cubicBezTo>
                      <a:cubicBezTo>
                        <a:pt x="164" y="135"/>
                        <a:pt x="164" y="135"/>
                        <a:pt x="164" y="135"/>
                      </a:cubicBezTo>
                      <a:cubicBezTo>
                        <a:pt x="167" y="131"/>
                        <a:pt x="169" y="126"/>
                        <a:pt x="170" y="121"/>
                      </a:cubicBezTo>
                      <a:cubicBezTo>
                        <a:pt x="200" y="112"/>
                        <a:pt x="200" y="112"/>
                        <a:pt x="200" y="112"/>
                      </a:cubicBezTo>
                      <a:cubicBezTo>
                        <a:pt x="200" y="89"/>
                        <a:pt x="200" y="89"/>
                        <a:pt x="200" y="89"/>
                      </a:cubicBezTo>
                      <a:cubicBezTo>
                        <a:pt x="170" y="79"/>
                        <a:pt x="170" y="79"/>
                        <a:pt x="170" y="79"/>
                      </a:cubicBezTo>
                      <a:cubicBezTo>
                        <a:pt x="169" y="74"/>
                        <a:pt x="167" y="70"/>
                        <a:pt x="164" y="65"/>
                      </a:cubicBezTo>
                      <a:cubicBezTo>
                        <a:pt x="164" y="65"/>
                        <a:pt x="164" y="65"/>
                        <a:pt x="164" y="65"/>
                      </a:cubicBezTo>
                      <a:cubicBezTo>
                        <a:pt x="178" y="38"/>
                        <a:pt x="178" y="38"/>
                        <a:pt x="178" y="38"/>
                      </a:cubicBezTo>
                      <a:cubicBezTo>
                        <a:pt x="162" y="21"/>
                        <a:pt x="162" y="21"/>
                        <a:pt x="162" y="21"/>
                      </a:cubicBezTo>
                      <a:cubicBezTo>
                        <a:pt x="135" y="36"/>
                        <a:pt x="135" y="36"/>
                        <a:pt x="135" y="36"/>
                      </a:cubicBezTo>
                      <a:cubicBezTo>
                        <a:pt x="130" y="33"/>
                        <a:pt x="125" y="31"/>
                        <a:pt x="121" y="30"/>
                      </a:cubicBezTo>
                      <a:cubicBezTo>
                        <a:pt x="111" y="0"/>
                        <a:pt x="111" y="0"/>
                        <a:pt x="111" y="0"/>
                      </a:cubicBezTo>
                      <a:cubicBezTo>
                        <a:pt x="88" y="0"/>
                        <a:pt x="88" y="0"/>
                        <a:pt x="88" y="0"/>
                      </a:cubicBezTo>
                      <a:cubicBezTo>
                        <a:pt x="79" y="30"/>
                        <a:pt x="79" y="30"/>
                        <a:pt x="79" y="30"/>
                      </a:cubicBezTo>
                      <a:cubicBezTo>
                        <a:pt x="74" y="31"/>
                        <a:pt x="69" y="33"/>
                        <a:pt x="65" y="35"/>
                      </a:cubicBezTo>
                      <a:cubicBezTo>
                        <a:pt x="65" y="35"/>
                        <a:pt x="65" y="35"/>
                        <a:pt x="65" y="35"/>
                      </a:cubicBezTo>
                      <a:cubicBezTo>
                        <a:pt x="37" y="21"/>
                        <a:pt x="37" y="21"/>
                        <a:pt x="37" y="21"/>
                      </a:cubicBezTo>
                      <a:cubicBezTo>
                        <a:pt x="21" y="38"/>
                        <a:pt x="21" y="38"/>
                        <a:pt x="21" y="38"/>
                      </a:cubicBezTo>
                      <a:cubicBezTo>
                        <a:pt x="35" y="65"/>
                        <a:pt x="35" y="65"/>
                        <a:pt x="35" y="65"/>
                      </a:cubicBezTo>
                      <a:cubicBezTo>
                        <a:pt x="33" y="70"/>
                        <a:pt x="31" y="74"/>
                        <a:pt x="29" y="79"/>
                      </a:cubicBezTo>
                      <a:cubicBezTo>
                        <a:pt x="0" y="89"/>
                        <a:pt x="0" y="89"/>
                        <a:pt x="0" y="89"/>
                      </a:cubicBezTo>
                      <a:cubicBezTo>
                        <a:pt x="0" y="112"/>
                        <a:pt x="0" y="112"/>
                        <a:pt x="0" y="112"/>
                      </a:cubicBezTo>
                      <a:cubicBezTo>
                        <a:pt x="29" y="121"/>
                        <a:pt x="29" y="121"/>
                        <a:pt x="29" y="121"/>
                      </a:cubicBezTo>
                      <a:cubicBezTo>
                        <a:pt x="31" y="126"/>
                        <a:pt x="33" y="131"/>
                        <a:pt x="35" y="135"/>
                      </a:cubicBezTo>
                      <a:lnTo>
                        <a:pt x="21" y="163"/>
                      </a:lnTo>
                      <a:close/>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322" name="Freeform 51">
                  <a:extLst>
                    <a:ext uri="{FF2B5EF4-FFF2-40B4-BE49-F238E27FC236}">
                      <a16:creationId xmlns:a16="http://schemas.microsoft.com/office/drawing/2014/main" id="{B84EAE94-BBE2-1ABF-3646-4686DB249E93}"/>
                    </a:ext>
                  </a:extLst>
                </p:cNvPr>
                <p:cNvSpPr>
                  <a:spLocks/>
                </p:cNvSpPr>
                <p:nvPr/>
              </p:nvSpPr>
              <p:spPr bwMode="auto">
                <a:xfrm>
                  <a:off x="2771" y="1508"/>
                  <a:ext cx="216" cy="219"/>
                </a:xfrm>
                <a:custGeom>
                  <a:avLst/>
                  <a:gdLst>
                    <a:gd name="T0" fmla="*/ 18 w 103"/>
                    <a:gd name="T1" fmla="*/ 85 h 104"/>
                    <a:gd name="T2" fmla="*/ 18 w 103"/>
                    <a:gd name="T3" fmla="*/ 19 h 104"/>
                    <a:gd name="T4" fmla="*/ 85 w 103"/>
                    <a:gd name="T5" fmla="*/ 19 h 104"/>
                    <a:gd name="T6" fmla="*/ 85 w 103"/>
                    <a:gd name="T7" fmla="*/ 85 h 104"/>
                    <a:gd name="T8" fmla="*/ 18 w 103"/>
                    <a:gd name="T9" fmla="*/ 85 h 104"/>
                  </a:gdLst>
                  <a:ahLst/>
                  <a:cxnLst>
                    <a:cxn ang="0">
                      <a:pos x="T0" y="T1"/>
                    </a:cxn>
                    <a:cxn ang="0">
                      <a:pos x="T2" y="T3"/>
                    </a:cxn>
                    <a:cxn ang="0">
                      <a:pos x="T4" y="T5"/>
                    </a:cxn>
                    <a:cxn ang="0">
                      <a:pos x="T6" y="T7"/>
                    </a:cxn>
                    <a:cxn ang="0">
                      <a:pos x="T8" y="T9"/>
                    </a:cxn>
                  </a:cxnLst>
                  <a:rect l="0" t="0" r="r" b="b"/>
                  <a:pathLst>
                    <a:path w="103" h="104">
                      <a:moveTo>
                        <a:pt x="18" y="85"/>
                      </a:moveTo>
                      <a:cubicBezTo>
                        <a:pt x="0" y="67"/>
                        <a:pt x="0" y="37"/>
                        <a:pt x="18" y="19"/>
                      </a:cubicBezTo>
                      <a:cubicBezTo>
                        <a:pt x="37" y="0"/>
                        <a:pt x="67" y="0"/>
                        <a:pt x="85" y="19"/>
                      </a:cubicBezTo>
                      <a:cubicBezTo>
                        <a:pt x="103" y="37"/>
                        <a:pt x="103" y="67"/>
                        <a:pt x="85" y="85"/>
                      </a:cubicBezTo>
                      <a:cubicBezTo>
                        <a:pt x="67" y="104"/>
                        <a:pt x="37" y="104"/>
                        <a:pt x="18" y="85"/>
                      </a:cubicBezTo>
                      <a:close/>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grpSp>
        </p:grpSp>
        <p:grpSp>
          <p:nvGrpSpPr>
            <p:cNvPr id="176" name="Group 175">
              <a:extLst>
                <a:ext uri="{FF2B5EF4-FFF2-40B4-BE49-F238E27FC236}">
                  <a16:creationId xmlns:a16="http://schemas.microsoft.com/office/drawing/2014/main" id="{440359AF-B4EC-7C55-15C1-AA2C3108A536}"/>
                </a:ext>
              </a:extLst>
            </p:cNvPr>
            <p:cNvGrpSpPr/>
            <p:nvPr/>
          </p:nvGrpSpPr>
          <p:grpSpPr>
            <a:xfrm flipH="1">
              <a:off x="3769362" y="2486207"/>
              <a:ext cx="227406" cy="227406"/>
              <a:chOff x="4370522" y="3440624"/>
              <a:chExt cx="526942" cy="526942"/>
            </a:xfrm>
          </p:grpSpPr>
          <p:sp>
            <p:nvSpPr>
              <p:cNvPr id="315" name="Oval 314">
                <a:extLst>
                  <a:ext uri="{FF2B5EF4-FFF2-40B4-BE49-F238E27FC236}">
                    <a16:creationId xmlns:a16="http://schemas.microsoft.com/office/drawing/2014/main" id="{588C87C2-4F0A-74E9-F0CD-2D1C0C233EAA}"/>
                  </a:ext>
                </a:extLst>
              </p:cNvPr>
              <p:cNvSpPr/>
              <p:nvPr/>
            </p:nvSpPr>
            <p:spPr bwMode="auto">
              <a:xfrm>
                <a:off x="4370522" y="3440624"/>
                <a:ext cx="526942" cy="526942"/>
              </a:xfrm>
              <a:prstGeom prst="ellipse">
                <a:avLst/>
              </a:prstGeom>
              <a:noFill/>
              <a:ln w="19050"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grpSp>
            <p:nvGrpSpPr>
              <p:cNvPr id="316" name="Group 49">
                <a:extLst>
                  <a:ext uri="{FF2B5EF4-FFF2-40B4-BE49-F238E27FC236}">
                    <a16:creationId xmlns:a16="http://schemas.microsoft.com/office/drawing/2014/main" id="{23F76F06-B125-FC7D-1476-8DD18821BF0E}"/>
                  </a:ext>
                </a:extLst>
              </p:cNvPr>
              <p:cNvGrpSpPr>
                <a:grpSpLocks noChangeAspect="1"/>
              </p:cNvGrpSpPr>
              <p:nvPr/>
            </p:nvGrpSpPr>
            <p:grpSpPr bwMode="auto">
              <a:xfrm>
                <a:off x="4488152" y="3558254"/>
                <a:ext cx="291683" cy="291683"/>
                <a:chOff x="2669" y="1407"/>
                <a:chExt cx="421" cy="421"/>
              </a:xfrm>
            </p:grpSpPr>
            <p:sp>
              <p:nvSpPr>
                <p:cNvPr id="317" name="Freeform 50">
                  <a:extLst>
                    <a:ext uri="{FF2B5EF4-FFF2-40B4-BE49-F238E27FC236}">
                      <a16:creationId xmlns:a16="http://schemas.microsoft.com/office/drawing/2014/main" id="{B121ECC0-E9AD-0254-D514-8529D784FDF2}"/>
                    </a:ext>
                  </a:extLst>
                </p:cNvPr>
                <p:cNvSpPr>
                  <a:spLocks/>
                </p:cNvSpPr>
                <p:nvPr/>
              </p:nvSpPr>
              <p:spPr bwMode="auto">
                <a:xfrm>
                  <a:off x="2669" y="1407"/>
                  <a:ext cx="421" cy="421"/>
                </a:xfrm>
                <a:custGeom>
                  <a:avLst/>
                  <a:gdLst>
                    <a:gd name="T0" fmla="*/ 21 w 200"/>
                    <a:gd name="T1" fmla="*/ 163 h 200"/>
                    <a:gd name="T2" fmla="*/ 37 w 200"/>
                    <a:gd name="T3" fmla="*/ 179 h 200"/>
                    <a:gd name="T4" fmla="*/ 65 w 200"/>
                    <a:gd name="T5" fmla="*/ 165 h 200"/>
                    <a:gd name="T6" fmla="*/ 65 w 200"/>
                    <a:gd name="T7" fmla="*/ 165 h 200"/>
                    <a:gd name="T8" fmla="*/ 79 w 200"/>
                    <a:gd name="T9" fmla="*/ 171 h 200"/>
                    <a:gd name="T10" fmla="*/ 88 w 200"/>
                    <a:gd name="T11" fmla="*/ 200 h 200"/>
                    <a:gd name="T12" fmla="*/ 111 w 200"/>
                    <a:gd name="T13" fmla="*/ 200 h 200"/>
                    <a:gd name="T14" fmla="*/ 121 w 200"/>
                    <a:gd name="T15" fmla="*/ 171 h 200"/>
                    <a:gd name="T16" fmla="*/ 135 w 200"/>
                    <a:gd name="T17" fmla="*/ 165 h 200"/>
                    <a:gd name="T18" fmla="*/ 162 w 200"/>
                    <a:gd name="T19" fmla="*/ 179 h 200"/>
                    <a:gd name="T20" fmla="*/ 178 w 200"/>
                    <a:gd name="T21" fmla="*/ 163 h 200"/>
                    <a:gd name="T22" fmla="*/ 164 w 200"/>
                    <a:gd name="T23" fmla="*/ 135 h 200"/>
                    <a:gd name="T24" fmla="*/ 164 w 200"/>
                    <a:gd name="T25" fmla="*/ 135 h 200"/>
                    <a:gd name="T26" fmla="*/ 170 w 200"/>
                    <a:gd name="T27" fmla="*/ 121 h 200"/>
                    <a:gd name="T28" fmla="*/ 200 w 200"/>
                    <a:gd name="T29" fmla="*/ 112 h 200"/>
                    <a:gd name="T30" fmla="*/ 200 w 200"/>
                    <a:gd name="T31" fmla="*/ 89 h 200"/>
                    <a:gd name="T32" fmla="*/ 170 w 200"/>
                    <a:gd name="T33" fmla="*/ 79 h 200"/>
                    <a:gd name="T34" fmla="*/ 164 w 200"/>
                    <a:gd name="T35" fmla="*/ 65 h 200"/>
                    <a:gd name="T36" fmla="*/ 164 w 200"/>
                    <a:gd name="T37" fmla="*/ 65 h 200"/>
                    <a:gd name="T38" fmla="*/ 178 w 200"/>
                    <a:gd name="T39" fmla="*/ 38 h 200"/>
                    <a:gd name="T40" fmla="*/ 162 w 200"/>
                    <a:gd name="T41" fmla="*/ 21 h 200"/>
                    <a:gd name="T42" fmla="*/ 135 w 200"/>
                    <a:gd name="T43" fmla="*/ 36 h 200"/>
                    <a:gd name="T44" fmla="*/ 121 w 200"/>
                    <a:gd name="T45" fmla="*/ 30 h 200"/>
                    <a:gd name="T46" fmla="*/ 111 w 200"/>
                    <a:gd name="T47" fmla="*/ 0 h 200"/>
                    <a:gd name="T48" fmla="*/ 88 w 200"/>
                    <a:gd name="T49" fmla="*/ 0 h 200"/>
                    <a:gd name="T50" fmla="*/ 79 w 200"/>
                    <a:gd name="T51" fmla="*/ 30 h 200"/>
                    <a:gd name="T52" fmla="*/ 65 w 200"/>
                    <a:gd name="T53" fmla="*/ 35 h 200"/>
                    <a:gd name="T54" fmla="*/ 65 w 200"/>
                    <a:gd name="T55" fmla="*/ 35 h 200"/>
                    <a:gd name="T56" fmla="*/ 37 w 200"/>
                    <a:gd name="T57" fmla="*/ 21 h 200"/>
                    <a:gd name="T58" fmla="*/ 21 w 200"/>
                    <a:gd name="T59" fmla="*/ 38 h 200"/>
                    <a:gd name="T60" fmla="*/ 35 w 200"/>
                    <a:gd name="T61" fmla="*/ 65 h 200"/>
                    <a:gd name="T62" fmla="*/ 29 w 200"/>
                    <a:gd name="T63" fmla="*/ 79 h 200"/>
                    <a:gd name="T64" fmla="*/ 0 w 200"/>
                    <a:gd name="T65" fmla="*/ 89 h 200"/>
                    <a:gd name="T66" fmla="*/ 0 w 200"/>
                    <a:gd name="T67" fmla="*/ 112 h 200"/>
                    <a:gd name="T68" fmla="*/ 29 w 200"/>
                    <a:gd name="T69" fmla="*/ 121 h 200"/>
                    <a:gd name="T70" fmla="*/ 35 w 200"/>
                    <a:gd name="T71" fmla="*/ 135 h 200"/>
                    <a:gd name="T72" fmla="*/ 21 w 200"/>
                    <a:gd name="T73" fmla="*/ 16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1" y="163"/>
                      </a:moveTo>
                      <a:cubicBezTo>
                        <a:pt x="37" y="179"/>
                        <a:pt x="37" y="179"/>
                        <a:pt x="37" y="179"/>
                      </a:cubicBezTo>
                      <a:cubicBezTo>
                        <a:pt x="65" y="165"/>
                        <a:pt x="65" y="165"/>
                        <a:pt x="65" y="165"/>
                      </a:cubicBezTo>
                      <a:cubicBezTo>
                        <a:pt x="65" y="165"/>
                        <a:pt x="65" y="165"/>
                        <a:pt x="65" y="165"/>
                      </a:cubicBezTo>
                      <a:cubicBezTo>
                        <a:pt x="69" y="167"/>
                        <a:pt x="74" y="169"/>
                        <a:pt x="79" y="171"/>
                      </a:cubicBezTo>
                      <a:cubicBezTo>
                        <a:pt x="88" y="200"/>
                        <a:pt x="88" y="200"/>
                        <a:pt x="88" y="200"/>
                      </a:cubicBezTo>
                      <a:cubicBezTo>
                        <a:pt x="111" y="200"/>
                        <a:pt x="111" y="200"/>
                        <a:pt x="111" y="200"/>
                      </a:cubicBezTo>
                      <a:cubicBezTo>
                        <a:pt x="121" y="171"/>
                        <a:pt x="121" y="171"/>
                        <a:pt x="121" y="171"/>
                      </a:cubicBezTo>
                      <a:cubicBezTo>
                        <a:pt x="125" y="169"/>
                        <a:pt x="130" y="167"/>
                        <a:pt x="135" y="165"/>
                      </a:cubicBezTo>
                      <a:cubicBezTo>
                        <a:pt x="162" y="179"/>
                        <a:pt x="162" y="179"/>
                        <a:pt x="162" y="179"/>
                      </a:cubicBezTo>
                      <a:cubicBezTo>
                        <a:pt x="178" y="163"/>
                        <a:pt x="178" y="163"/>
                        <a:pt x="178" y="163"/>
                      </a:cubicBezTo>
                      <a:cubicBezTo>
                        <a:pt x="164" y="135"/>
                        <a:pt x="164" y="135"/>
                        <a:pt x="164" y="135"/>
                      </a:cubicBezTo>
                      <a:cubicBezTo>
                        <a:pt x="164" y="135"/>
                        <a:pt x="164" y="135"/>
                        <a:pt x="164" y="135"/>
                      </a:cubicBezTo>
                      <a:cubicBezTo>
                        <a:pt x="167" y="131"/>
                        <a:pt x="169" y="126"/>
                        <a:pt x="170" y="121"/>
                      </a:cubicBezTo>
                      <a:cubicBezTo>
                        <a:pt x="200" y="112"/>
                        <a:pt x="200" y="112"/>
                        <a:pt x="200" y="112"/>
                      </a:cubicBezTo>
                      <a:cubicBezTo>
                        <a:pt x="200" y="89"/>
                        <a:pt x="200" y="89"/>
                        <a:pt x="200" y="89"/>
                      </a:cubicBezTo>
                      <a:cubicBezTo>
                        <a:pt x="170" y="79"/>
                        <a:pt x="170" y="79"/>
                        <a:pt x="170" y="79"/>
                      </a:cubicBezTo>
                      <a:cubicBezTo>
                        <a:pt x="169" y="74"/>
                        <a:pt x="167" y="70"/>
                        <a:pt x="164" y="65"/>
                      </a:cubicBezTo>
                      <a:cubicBezTo>
                        <a:pt x="164" y="65"/>
                        <a:pt x="164" y="65"/>
                        <a:pt x="164" y="65"/>
                      </a:cubicBezTo>
                      <a:cubicBezTo>
                        <a:pt x="178" y="38"/>
                        <a:pt x="178" y="38"/>
                        <a:pt x="178" y="38"/>
                      </a:cubicBezTo>
                      <a:cubicBezTo>
                        <a:pt x="162" y="21"/>
                        <a:pt x="162" y="21"/>
                        <a:pt x="162" y="21"/>
                      </a:cubicBezTo>
                      <a:cubicBezTo>
                        <a:pt x="135" y="36"/>
                        <a:pt x="135" y="36"/>
                        <a:pt x="135" y="36"/>
                      </a:cubicBezTo>
                      <a:cubicBezTo>
                        <a:pt x="130" y="33"/>
                        <a:pt x="125" y="31"/>
                        <a:pt x="121" y="30"/>
                      </a:cubicBezTo>
                      <a:cubicBezTo>
                        <a:pt x="111" y="0"/>
                        <a:pt x="111" y="0"/>
                        <a:pt x="111" y="0"/>
                      </a:cubicBezTo>
                      <a:cubicBezTo>
                        <a:pt x="88" y="0"/>
                        <a:pt x="88" y="0"/>
                        <a:pt x="88" y="0"/>
                      </a:cubicBezTo>
                      <a:cubicBezTo>
                        <a:pt x="79" y="30"/>
                        <a:pt x="79" y="30"/>
                        <a:pt x="79" y="30"/>
                      </a:cubicBezTo>
                      <a:cubicBezTo>
                        <a:pt x="74" y="31"/>
                        <a:pt x="69" y="33"/>
                        <a:pt x="65" y="35"/>
                      </a:cubicBezTo>
                      <a:cubicBezTo>
                        <a:pt x="65" y="35"/>
                        <a:pt x="65" y="35"/>
                        <a:pt x="65" y="35"/>
                      </a:cubicBezTo>
                      <a:cubicBezTo>
                        <a:pt x="37" y="21"/>
                        <a:pt x="37" y="21"/>
                        <a:pt x="37" y="21"/>
                      </a:cubicBezTo>
                      <a:cubicBezTo>
                        <a:pt x="21" y="38"/>
                        <a:pt x="21" y="38"/>
                        <a:pt x="21" y="38"/>
                      </a:cubicBezTo>
                      <a:cubicBezTo>
                        <a:pt x="35" y="65"/>
                        <a:pt x="35" y="65"/>
                        <a:pt x="35" y="65"/>
                      </a:cubicBezTo>
                      <a:cubicBezTo>
                        <a:pt x="33" y="70"/>
                        <a:pt x="31" y="74"/>
                        <a:pt x="29" y="79"/>
                      </a:cubicBezTo>
                      <a:cubicBezTo>
                        <a:pt x="0" y="89"/>
                        <a:pt x="0" y="89"/>
                        <a:pt x="0" y="89"/>
                      </a:cubicBezTo>
                      <a:cubicBezTo>
                        <a:pt x="0" y="112"/>
                        <a:pt x="0" y="112"/>
                        <a:pt x="0" y="112"/>
                      </a:cubicBezTo>
                      <a:cubicBezTo>
                        <a:pt x="29" y="121"/>
                        <a:pt x="29" y="121"/>
                        <a:pt x="29" y="121"/>
                      </a:cubicBezTo>
                      <a:cubicBezTo>
                        <a:pt x="31" y="126"/>
                        <a:pt x="33" y="131"/>
                        <a:pt x="35" y="135"/>
                      </a:cubicBezTo>
                      <a:lnTo>
                        <a:pt x="21" y="163"/>
                      </a:lnTo>
                      <a:close/>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318" name="Freeform 51">
                  <a:extLst>
                    <a:ext uri="{FF2B5EF4-FFF2-40B4-BE49-F238E27FC236}">
                      <a16:creationId xmlns:a16="http://schemas.microsoft.com/office/drawing/2014/main" id="{68B078C9-D940-4076-1B96-A11240CFA659}"/>
                    </a:ext>
                  </a:extLst>
                </p:cNvPr>
                <p:cNvSpPr>
                  <a:spLocks/>
                </p:cNvSpPr>
                <p:nvPr/>
              </p:nvSpPr>
              <p:spPr bwMode="auto">
                <a:xfrm>
                  <a:off x="2771" y="1508"/>
                  <a:ext cx="216" cy="219"/>
                </a:xfrm>
                <a:custGeom>
                  <a:avLst/>
                  <a:gdLst>
                    <a:gd name="T0" fmla="*/ 18 w 103"/>
                    <a:gd name="T1" fmla="*/ 85 h 104"/>
                    <a:gd name="T2" fmla="*/ 18 w 103"/>
                    <a:gd name="T3" fmla="*/ 19 h 104"/>
                    <a:gd name="T4" fmla="*/ 85 w 103"/>
                    <a:gd name="T5" fmla="*/ 19 h 104"/>
                    <a:gd name="T6" fmla="*/ 85 w 103"/>
                    <a:gd name="T7" fmla="*/ 85 h 104"/>
                    <a:gd name="T8" fmla="*/ 18 w 103"/>
                    <a:gd name="T9" fmla="*/ 85 h 104"/>
                  </a:gdLst>
                  <a:ahLst/>
                  <a:cxnLst>
                    <a:cxn ang="0">
                      <a:pos x="T0" y="T1"/>
                    </a:cxn>
                    <a:cxn ang="0">
                      <a:pos x="T2" y="T3"/>
                    </a:cxn>
                    <a:cxn ang="0">
                      <a:pos x="T4" y="T5"/>
                    </a:cxn>
                    <a:cxn ang="0">
                      <a:pos x="T6" y="T7"/>
                    </a:cxn>
                    <a:cxn ang="0">
                      <a:pos x="T8" y="T9"/>
                    </a:cxn>
                  </a:cxnLst>
                  <a:rect l="0" t="0" r="r" b="b"/>
                  <a:pathLst>
                    <a:path w="103" h="104">
                      <a:moveTo>
                        <a:pt x="18" y="85"/>
                      </a:moveTo>
                      <a:cubicBezTo>
                        <a:pt x="0" y="67"/>
                        <a:pt x="0" y="37"/>
                        <a:pt x="18" y="19"/>
                      </a:cubicBezTo>
                      <a:cubicBezTo>
                        <a:pt x="37" y="0"/>
                        <a:pt x="67" y="0"/>
                        <a:pt x="85" y="19"/>
                      </a:cubicBezTo>
                      <a:cubicBezTo>
                        <a:pt x="103" y="37"/>
                        <a:pt x="103" y="67"/>
                        <a:pt x="85" y="85"/>
                      </a:cubicBezTo>
                      <a:cubicBezTo>
                        <a:pt x="67" y="104"/>
                        <a:pt x="37" y="104"/>
                        <a:pt x="18" y="85"/>
                      </a:cubicBezTo>
                      <a:close/>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grpSp>
        </p:grpSp>
        <p:grpSp>
          <p:nvGrpSpPr>
            <p:cNvPr id="177" name="Group 176">
              <a:extLst>
                <a:ext uri="{FF2B5EF4-FFF2-40B4-BE49-F238E27FC236}">
                  <a16:creationId xmlns:a16="http://schemas.microsoft.com/office/drawing/2014/main" id="{106B767C-27A1-F451-9CA8-4614E0689BC4}"/>
                </a:ext>
              </a:extLst>
            </p:cNvPr>
            <p:cNvGrpSpPr/>
            <p:nvPr/>
          </p:nvGrpSpPr>
          <p:grpSpPr>
            <a:xfrm flipH="1">
              <a:off x="4118178" y="2486207"/>
              <a:ext cx="227406" cy="227406"/>
              <a:chOff x="4370522" y="3440624"/>
              <a:chExt cx="526942" cy="526942"/>
            </a:xfrm>
          </p:grpSpPr>
          <p:sp>
            <p:nvSpPr>
              <p:cNvPr id="311" name="Oval 310">
                <a:extLst>
                  <a:ext uri="{FF2B5EF4-FFF2-40B4-BE49-F238E27FC236}">
                    <a16:creationId xmlns:a16="http://schemas.microsoft.com/office/drawing/2014/main" id="{65AF6671-93D7-1E1F-39C4-A6530088B242}"/>
                  </a:ext>
                </a:extLst>
              </p:cNvPr>
              <p:cNvSpPr/>
              <p:nvPr/>
            </p:nvSpPr>
            <p:spPr bwMode="auto">
              <a:xfrm>
                <a:off x="4370522" y="3440624"/>
                <a:ext cx="526942" cy="526942"/>
              </a:xfrm>
              <a:prstGeom prst="ellipse">
                <a:avLst/>
              </a:prstGeom>
              <a:noFill/>
              <a:ln w="19050"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grpSp>
            <p:nvGrpSpPr>
              <p:cNvPr id="312" name="Group 49">
                <a:extLst>
                  <a:ext uri="{FF2B5EF4-FFF2-40B4-BE49-F238E27FC236}">
                    <a16:creationId xmlns:a16="http://schemas.microsoft.com/office/drawing/2014/main" id="{FDB283AC-E274-9D9E-BCD1-0928A4B58D98}"/>
                  </a:ext>
                </a:extLst>
              </p:cNvPr>
              <p:cNvGrpSpPr>
                <a:grpSpLocks noChangeAspect="1"/>
              </p:cNvGrpSpPr>
              <p:nvPr/>
            </p:nvGrpSpPr>
            <p:grpSpPr bwMode="auto">
              <a:xfrm>
                <a:off x="4488152" y="3558254"/>
                <a:ext cx="291683" cy="291683"/>
                <a:chOff x="2669" y="1407"/>
                <a:chExt cx="421" cy="421"/>
              </a:xfrm>
            </p:grpSpPr>
            <p:sp>
              <p:nvSpPr>
                <p:cNvPr id="313" name="Freeform 50">
                  <a:extLst>
                    <a:ext uri="{FF2B5EF4-FFF2-40B4-BE49-F238E27FC236}">
                      <a16:creationId xmlns:a16="http://schemas.microsoft.com/office/drawing/2014/main" id="{2CB15B3F-70ED-3107-5FC2-286D56D0CAD5}"/>
                    </a:ext>
                  </a:extLst>
                </p:cNvPr>
                <p:cNvSpPr>
                  <a:spLocks/>
                </p:cNvSpPr>
                <p:nvPr/>
              </p:nvSpPr>
              <p:spPr bwMode="auto">
                <a:xfrm>
                  <a:off x="2669" y="1407"/>
                  <a:ext cx="421" cy="421"/>
                </a:xfrm>
                <a:custGeom>
                  <a:avLst/>
                  <a:gdLst>
                    <a:gd name="T0" fmla="*/ 21 w 200"/>
                    <a:gd name="T1" fmla="*/ 163 h 200"/>
                    <a:gd name="T2" fmla="*/ 37 w 200"/>
                    <a:gd name="T3" fmla="*/ 179 h 200"/>
                    <a:gd name="T4" fmla="*/ 65 w 200"/>
                    <a:gd name="T5" fmla="*/ 165 h 200"/>
                    <a:gd name="T6" fmla="*/ 65 w 200"/>
                    <a:gd name="T7" fmla="*/ 165 h 200"/>
                    <a:gd name="T8" fmla="*/ 79 w 200"/>
                    <a:gd name="T9" fmla="*/ 171 h 200"/>
                    <a:gd name="T10" fmla="*/ 88 w 200"/>
                    <a:gd name="T11" fmla="*/ 200 h 200"/>
                    <a:gd name="T12" fmla="*/ 111 w 200"/>
                    <a:gd name="T13" fmla="*/ 200 h 200"/>
                    <a:gd name="T14" fmla="*/ 121 w 200"/>
                    <a:gd name="T15" fmla="*/ 171 h 200"/>
                    <a:gd name="T16" fmla="*/ 135 w 200"/>
                    <a:gd name="T17" fmla="*/ 165 h 200"/>
                    <a:gd name="T18" fmla="*/ 162 w 200"/>
                    <a:gd name="T19" fmla="*/ 179 h 200"/>
                    <a:gd name="T20" fmla="*/ 178 w 200"/>
                    <a:gd name="T21" fmla="*/ 163 h 200"/>
                    <a:gd name="T22" fmla="*/ 164 w 200"/>
                    <a:gd name="T23" fmla="*/ 135 h 200"/>
                    <a:gd name="T24" fmla="*/ 164 w 200"/>
                    <a:gd name="T25" fmla="*/ 135 h 200"/>
                    <a:gd name="T26" fmla="*/ 170 w 200"/>
                    <a:gd name="T27" fmla="*/ 121 h 200"/>
                    <a:gd name="T28" fmla="*/ 200 w 200"/>
                    <a:gd name="T29" fmla="*/ 112 h 200"/>
                    <a:gd name="T30" fmla="*/ 200 w 200"/>
                    <a:gd name="T31" fmla="*/ 89 h 200"/>
                    <a:gd name="T32" fmla="*/ 170 w 200"/>
                    <a:gd name="T33" fmla="*/ 79 h 200"/>
                    <a:gd name="T34" fmla="*/ 164 w 200"/>
                    <a:gd name="T35" fmla="*/ 65 h 200"/>
                    <a:gd name="T36" fmla="*/ 164 w 200"/>
                    <a:gd name="T37" fmla="*/ 65 h 200"/>
                    <a:gd name="T38" fmla="*/ 178 w 200"/>
                    <a:gd name="T39" fmla="*/ 38 h 200"/>
                    <a:gd name="T40" fmla="*/ 162 w 200"/>
                    <a:gd name="T41" fmla="*/ 21 h 200"/>
                    <a:gd name="T42" fmla="*/ 135 w 200"/>
                    <a:gd name="T43" fmla="*/ 36 h 200"/>
                    <a:gd name="T44" fmla="*/ 121 w 200"/>
                    <a:gd name="T45" fmla="*/ 30 h 200"/>
                    <a:gd name="T46" fmla="*/ 111 w 200"/>
                    <a:gd name="T47" fmla="*/ 0 h 200"/>
                    <a:gd name="T48" fmla="*/ 88 w 200"/>
                    <a:gd name="T49" fmla="*/ 0 h 200"/>
                    <a:gd name="T50" fmla="*/ 79 w 200"/>
                    <a:gd name="T51" fmla="*/ 30 h 200"/>
                    <a:gd name="T52" fmla="*/ 65 w 200"/>
                    <a:gd name="T53" fmla="*/ 35 h 200"/>
                    <a:gd name="T54" fmla="*/ 65 w 200"/>
                    <a:gd name="T55" fmla="*/ 35 h 200"/>
                    <a:gd name="T56" fmla="*/ 37 w 200"/>
                    <a:gd name="T57" fmla="*/ 21 h 200"/>
                    <a:gd name="T58" fmla="*/ 21 w 200"/>
                    <a:gd name="T59" fmla="*/ 38 h 200"/>
                    <a:gd name="T60" fmla="*/ 35 w 200"/>
                    <a:gd name="T61" fmla="*/ 65 h 200"/>
                    <a:gd name="T62" fmla="*/ 29 w 200"/>
                    <a:gd name="T63" fmla="*/ 79 h 200"/>
                    <a:gd name="T64" fmla="*/ 0 w 200"/>
                    <a:gd name="T65" fmla="*/ 89 h 200"/>
                    <a:gd name="T66" fmla="*/ 0 w 200"/>
                    <a:gd name="T67" fmla="*/ 112 h 200"/>
                    <a:gd name="T68" fmla="*/ 29 w 200"/>
                    <a:gd name="T69" fmla="*/ 121 h 200"/>
                    <a:gd name="T70" fmla="*/ 35 w 200"/>
                    <a:gd name="T71" fmla="*/ 135 h 200"/>
                    <a:gd name="T72" fmla="*/ 21 w 200"/>
                    <a:gd name="T73" fmla="*/ 16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1" y="163"/>
                      </a:moveTo>
                      <a:cubicBezTo>
                        <a:pt x="37" y="179"/>
                        <a:pt x="37" y="179"/>
                        <a:pt x="37" y="179"/>
                      </a:cubicBezTo>
                      <a:cubicBezTo>
                        <a:pt x="65" y="165"/>
                        <a:pt x="65" y="165"/>
                        <a:pt x="65" y="165"/>
                      </a:cubicBezTo>
                      <a:cubicBezTo>
                        <a:pt x="65" y="165"/>
                        <a:pt x="65" y="165"/>
                        <a:pt x="65" y="165"/>
                      </a:cubicBezTo>
                      <a:cubicBezTo>
                        <a:pt x="69" y="167"/>
                        <a:pt x="74" y="169"/>
                        <a:pt x="79" y="171"/>
                      </a:cubicBezTo>
                      <a:cubicBezTo>
                        <a:pt x="88" y="200"/>
                        <a:pt x="88" y="200"/>
                        <a:pt x="88" y="200"/>
                      </a:cubicBezTo>
                      <a:cubicBezTo>
                        <a:pt x="111" y="200"/>
                        <a:pt x="111" y="200"/>
                        <a:pt x="111" y="200"/>
                      </a:cubicBezTo>
                      <a:cubicBezTo>
                        <a:pt x="121" y="171"/>
                        <a:pt x="121" y="171"/>
                        <a:pt x="121" y="171"/>
                      </a:cubicBezTo>
                      <a:cubicBezTo>
                        <a:pt x="125" y="169"/>
                        <a:pt x="130" y="167"/>
                        <a:pt x="135" y="165"/>
                      </a:cubicBezTo>
                      <a:cubicBezTo>
                        <a:pt x="162" y="179"/>
                        <a:pt x="162" y="179"/>
                        <a:pt x="162" y="179"/>
                      </a:cubicBezTo>
                      <a:cubicBezTo>
                        <a:pt x="178" y="163"/>
                        <a:pt x="178" y="163"/>
                        <a:pt x="178" y="163"/>
                      </a:cubicBezTo>
                      <a:cubicBezTo>
                        <a:pt x="164" y="135"/>
                        <a:pt x="164" y="135"/>
                        <a:pt x="164" y="135"/>
                      </a:cubicBezTo>
                      <a:cubicBezTo>
                        <a:pt x="164" y="135"/>
                        <a:pt x="164" y="135"/>
                        <a:pt x="164" y="135"/>
                      </a:cubicBezTo>
                      <a:cubicBezTo>
                        <a:pt x="167" y="131"/>
                        <a:pt x="169" y="126"/>
                        <a:pt x="170" y="121"/>
                      </a:cubicBezTo>
                      <a:cubicBezTo>
                        <a:pt x="200" y="112"/>
                        <a:pt x="200" y="112"/>
                        <a:pt x="200" y="112"/>
                      </a:cubicBezTo>
                      <a:cubicBezTo>
                        <a:pt x="200" y="89"/>
                        <a:pt x="200" y="89"/>
                        <a:pt x="200" y="89"/>
                      </a:cubicBezTo>
                      <a:cubicBezTo>
                        <a:pt x="170" y="79"/>
                        <a:pt x="170" y="79"/>
                        <a:pt x="170" y="79"/>
                      </a:cubicBezTo>
                      <a:cubicBezTo>
                        <a:pt x="169" y="74"/>
                        <a:pt x="167" y="70"/>
                        <a:pt x="164" y="65"/>
                      </a:cubicBezTo>
                      <a:cubicBezTo>
                        <a:pt x="164" y="65"/>
                        <a:pt x="164" y="65"/>
                        <a:pt x="164" y="65"/>
                      </a:cubicBezTo>
                      <a:cubicBezTo>
                        <a:pt x="178" y="38"/>
                        <a:pt x="178" y="38"/>
                        <a:pt x="178" y="38"/>
                      </a:cubicBezTo>
                      <a:cubicBezTo>
                        <a:pt x="162" y="21"/>
                        <a:pt x="162" y="21"/>
                        <a:pt x="162" y="21"/>
                      </a:cubicBezTo>
                      <a:cubicBezTo>
                        <a:pt x="135" y="36"/>
                        <a:pt x="135" y="36"/>
                        <a:pt x="135" y="36"/>
                      </a:cubicBezTo>
                      <a:cubicBezTo>
                        <a:pt x="130" y="33"/>
                        <a:pt x="125" y="31"/>
                        <a:pt x="121" y="30"/>
                      </a:cubicBezTo>
                      <a:cubicBezTo>
                        <a:pt x="111" y="0"/>
                        <a:pt x="111" y="0"/>
                        <a:pt x="111" y="0"/>
                      </a:cubicBezTo>
                      <a:cubicBezTo>
                        <a:pt x="88" y="0"/>
                        <a:pt x="88" y="0"/>
                        <a:pt x="88" y="0"/>
                      </a:cubicBezTo>
                      <a:cubicBezTo>
                        <a:pt x="79" y="30"/>
                        <a:pt x="79" y="30"/>
                        <a:pt x="79" y="30"/>
                      </a:cubicBezTo>
                      <a:cubicBezTo>
                        <a:pt x="74" y="31"/>
                        <a:pt x="69" y="33"/>
                        <a:pt x="65" y="35"/>
                      </a:cubicBezTo>
                      <a:cubicBezTo>
                        <a:pt x="65" y="35"/>
                        <a:pt x="65" y="35"/>
                        <a:pt x="65" y="35"/>
                      </a:cubicBezTo>
                      <a:cubicBezTo>
                        <a:pt x="37" y="21"/>
                        <a:pt x="37" y="21"/>
                        <a:pt x="37" y="21"/>
                      </a:cubicBezTo>
                      <a:cubicBezTo>
                        <a:pt x="21" y="38"/>
                        <a:pt x="21" y="38"/>
                        <a:pt x="21" y="38"/>
                      </a:cubicBezTo>
                      <a:cubicBezTo>
                        <a:pt x="35" y="65"/>
                        <a:pt x="35" y="65"/>
                        <a:pt x="35" y="65"/>
                      </a:cubicBezTo>
                      <a:cubicBezTo>
                        <a:pt x="33" y="70"/>
                        <a:pt x="31" y="74"/>
                        <a:pt x="29" y="79"/>
                      </a:cubicBezTo>
                      <a:cubicBezTo>
                        <a:pt x="0" y="89"/>
                        <a:pt x="0" y="89"/>
                        <a:pt x="0" y="89"/>
                      </a:cubicBezTo>
                      <a:cubicBezTo>
                        <a:pt x="0" y="112"/>
                        <a:pt x="0" y="112"/>
                        <a:pt x="0" y="112"/>
                      </a:cubicBezTo>
                      <a:cubicBezTo>
                        <a:pt x="29" y="121"/>
                        <a:pt x="29" y="121"/>
                        <a:pt x="29" y="121"/>
                      </a:cubicBezTo>
                      <a:cubicBezTo>
                        <a:pt x="31" y="126"/>
                        <a:pt x="33" y="131"/>
                        <a:pt x="35" y="135"/>
                      </a:cubicBezTo>
                      <a:lnTo>
                        <a:pt x="21" y="163"/>
                      </a:lnTo>
                      <a:close/>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314" name="Freeform 51">
                  <a:extLst>
                    <a:ext uri="{FF2B5EF4-FFF2-40B4-BE49-F238E27FC236}">
                      <a16:creationId xmlns:a16="http://schemas.microsoft.com/office/drawing/2014/main" id="{B10AC34E-337C-ED77-5EEA-46B96006D865}"/>
                    </a:ext>
                  </a:extLst>
                </p:cNvPr>
                <p:cNvSpPr>
                  <a:spLocks/>
                </p:cNvSpPr>
                <p:nvPr/>
              </p:nvSpPr>
              <p:spPr bwMode="auto">
                <a:xfrm>
                  <a:off x="2771" y="1508"/>
                  <a:ext cx="216" cy="219"/>
                </a:xfrm>
                <a:custGeom>
                  <a:avLst/>
                  <a:gdLst>
                    <a:gd name="T0" fmla="*/ 18 w 103"/>
                    <a:gd name="T1" fmla="*/ 85 h 104"/>
                    <a:gd name="T2" fmla="*/ 18 w 103"/>
                    <a:gd name="T3" fmla="*/ 19 h 104"/>
                    <a:gd name="T4" fmla="*/ 85 w 103"/>
                    <a:gd name="T5" fmla="*/ 19 h 104"/>
                    <a:gd name="T6" fmla="*/ 85 w 103"/>
                    <a:gd name="T7" fmla="*/ 85 h 104"/>
                    <a:gd name="T8" fmla="*/ 18 w 103"/>
                    <a:gd name="T9" fmla="*/ 85 h 104"/>
                  </a:gdLst>
                  <a:ahLst/>
                  <a:cxnLst>
                    <a:cxn ang="0">
                      <a:pos x="T0" y="T1"/>
                    </a:cxn>
                    <a:cxn ang="0">
                      <a:pos x="T2" y="T3"/>
                    </a:cxn>
                    <a:cxn ang="0">
                      <a:pos x="T4" y="T5"/>
                    </a:cxn>
                    <a:cxn ang="0">
                      <a:pos x="T6" y="T7"/>
                    </a:cxn>
                    <a:cxn ang="0">
                      <a:pos x="T8" y="T9"/>
                    </a:cxn>
                  </a:cxnLst>
                  <a:rect l="0" t="0" r="r" b="b"/>
                  <a:pathLst>
                    <a:path w="103" h="104">
                      <a:moveTo>
                        <a:pt x="18" y="85"/>
                      </a:moveTo>
                      <a:cubicBezTo>
                        <a:pt x="0" y="67"/>
                        <a:pt x="0" y="37"/>
                        <a:pt x="18" y="19"/>
                      </a:cubicBezTo>
                      <a:cubicBezTo>
                        <a:pt x="37" y="0"/>
                        <a:pt x="67" y="0"/>
                        <a:pt x="85" y="19"/>
                      </a:cubicBezTo>
                      <a:cubicBezTo>
                        <a:pt x="103" y="37"/>
                        <a:pt x="103" y="67"/>
                        <a:pt x="85" y="85"/>
                      </a:cubicBezTo>
                      <a:cubicBezTo>
                        <a:pt x="67" y="104"/>
                        <a:pt x="37" y="104"/>
                        <a:pt x="18" y="85"/>
                      </a:cubicBezTo>
                      <a:close/>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grpSp>
        </p:grpSp>
        <p:grpSp>
          <p:nvGrpSpPr>
            <p:cNvPr id="178" name="Group 177">
              <a:extLst>
                <a:ext uri="{FF2B5EF4-FFF2-40B4-BE49-F238E27FC236}">
                  <a16:creationId xmlns:a16="http://schemas.microsoft.com/office/drawing/2014/main" id="{7FFA6194-711C-E425-2DFB-B2E10235D756}"/>
                </a:ext>
              </a:extLst>
            </p:cNvPr>
            <p:cNvGrpSpPr/>
            <p:nvPr/>
          </p:nvGrpSpPr>
          <p:grpSpPr>
            <a:xfrm flipH="1">
              <a:off x="4466993" y="2486207"/>
              <a:ext cx="227406" cy="227406"/>
              <a:chOff x="4370522" y="3440624"/>
              <a:chExt cx="526942" cy="526942"/>
            </a:xfrm>
          </p:grpSpPr>
          <p:sp>
            <p:nvSpPr>
              <p:cNvPr id="307" name="Oval 306">
                <a:extLst>
                  <a:ext uri="{FF2B5EF4-FFF2-40B4-BE49-F238E27FC236}">
                    <a16:creationId xmlns:a16="http://schemas.microsoft.com/office/drawing/2014/main" id="{C4A582A4-1E3D-5A20-AF0F-0EEC9821CB79}"/>
                  </a:ext>
                </a:extLst>
              </p:cNvPr>
              <p:cNvSpPr/>
              <p:nvPr/>
            </p:nvSpPr>
            <p:spPr bwMode="auto">
              <a:xfrm>
                <a:off x="4370522" y="3440624"/>
                <a:ext cx="526942" cy="526942"/>
              </a:xfrm>
              <a:prstGeom prst="ellipse">
                <a:avLst/>
              </a:prstGeom>
              <a:noFill/>
              <a:ln w="19050"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grpSp>
            <p:nvGrpSpPr>
              <p:cNvPr id="308" name="Group 49">
                <a:extLst>
                  <a:ext uri="{FF2B5EF4-FFF2-40B4-BE49-F238E27FC236}">
                    <a16:creationId xmlns:a16="http://schemas.microsoft.com/office/drawing/2014/main" id="{9F65231E-5B67-DEB7-18C8-CDD818574391}"/>
                  </a:ext>
                </a:extLst>
              </p:cNvPr>
              <p:cNvGrpSpPr>
                <a:grpSpLocks noChangeAspect="1"/>
              </p:cNvGrpSpPr>
              <p:nvPr/>
            </p:nvGrpSpPr>
            <p:grpSpPr bwMode="auto">
              <a:xfrm>
                <a:off x="4488152" y="3558254"/>
                <a:ext cx="291683" cy="291683"/>
                <a:chOff x="2669" y="1407"/>
                <a:chExt cx="421" cy="421"/>
              </a:xfrm>
            </p:grpSpPr>
            <p:sp>
              <p:nvSpPr>
                <p:cNvPr id="309" name="Freeform 50">
                  <a:extLst>
                    <a:ext uri="{FF2B5EF4-FFF2-40B4-BE49-F238E27FC236}">
                      <a16:creationId xmlns:a16="http://schemas.microsoft.com/office/drawing/2014/main" id="{598BF685-3E4C-5D3C-A7FB-F22C5347D7DF}"/>
                    </a:ext>
                  </a:extLst>
                </p:cNvPr>
                <p:cNvSpPr>
                  <a:spLocks/>
                </p:cNvSpPr>
                <p:nvPr/>
              </p:nvSpPr>
              <p:spPr bwMode="auto">
                <a:xfrm>
                  <a:off x="2669" y="1407"/>
                  <a:ext cx="421" cy="421"/>
                </a:xfrm>
                <a:custGeom>
                  <a:avLst/>
                  <a:gdLst>
                    <a:gd name="T0" fmla="*/ 21 w 200"/>
                    <a:gd name="T1" fmla="*/ 163 h 200"/>
                    <a:gd name="T2" fmla="*/ 37 w 200"/>
                    <a:gd name="T3" fmla="*/ 179 h 200"/>
                    <a:gd name="T4" fmla="*/ 65 w 200"/>
                    <a:gd name="T5" fmla="*/ 165 h 200"/>
                    <a:gd name="T6" fmla="*/ 65 w 200"/>
                    <a:gd name="T7" fmla="*/ 165 h 200"/>
                    <a:gd name="T8" fmla="*/ 79 w 200"/>
                    <a:gd name="T9" fmla="*/ 171 h 200"/>
                    <a:gd name="T10" fmla="*/ 88 w 200"/>
                    <a:gd name="T11" fmla="*/ 200 h 200"/>
                    <a:gd name="T12" fmla="*/ 111 w 200"/>
                    <a:gd name="T13" fmla="*/ 200 h 200"/>
                    <a:gd name="T14" fmla="*/ 121 w 200"/>
                    <a:gd name="T15" fmla="*/ 171 h 200"/>
                    <a:gd name="T16" fmla="*/ 135 w 200"/>
                    <a:gd name="T17" fmla="*/ 165 h 200"/>
                    <a:gd name="T18" fmla="*/ 162 w 200"/>
                    <a:gd name="T19" fmla="*/ 179 h 200"/>
                    <a:gd name="T20" fmla="*/ 178 w 200"/>
                    <a:gd name="T21" fmla="*/ 163 h 200"/>
                    <a:gd name="T22" fmla="*/ 164 w 200"/>
                    <a:gd name="T23" fmla="*/ 135 h 200"/>
                    <a:gd name="T24" fmla="*/ 164 w 200"/>
                    <a:gd name="T25" fmla="*/ 135 h 200"/>
                    <a:gd name="T26" fmla="*/ 170 w 200"/>
                    <a:gd name="T27" fmla="*/ 121 h 200"/>
                    <a:gd name="T28" fmla="*/ 200 w 200"/>
                    <a:gd name="T29" fmla="*/ 112 h 200"/>
                    <a:gd name="T30" fmla="*/ 200 w 200"/>
                    <a:gd name="T31" fmla="*/ 89 h 200"/>
                    <a:gd name="T32" fmla="*/ 170 w 200"/>
                    <a:gd name="T33" fmla="*/ 79 h 200"/>
                    <a:gd name="T34" fmla="*/ 164 w 200"/>
                    <a:gd name="T35" fmla="*/ 65 h 200"/>
                    <a:gd name="T36" fmla="*/ 164 w 200"/>
                    <a:gd name="T37" fmla="*/ 65 h 200"/>
                    <a:gd name="T38" fmla="*/ 178 w 200"/>
                    <a:gd name="T39" fmla="*/ 38 h 200"/>
                    <a:gd name="T40" fmla="*/ 162 w 200"/>
                    <a:gd name="T41" fmla="*/ 21 h 200"/>
                    <a:gd name="T42" fmla="*/ 135 w 200"/>
                    <a:gd name="T43" fmla="*/ 36 h 200"/>
                    <a:gd name="T44" fmla="*/ 121 w 200"/>
                    <a:gd name="T45" fmla="*/ 30 h 200"/>
                    <a:gd name="T46" fmla="*/ 111 w 200"/>
                    <a:gd name="T47" fmla="*/ 0 h 200"/>
                    <a:gd name="T48" fmla="*/ 88 w 200"/>
                    <a:gd name="T49" fmla="*/ 0 h 200"/>
                    <a:gd name="T50" fmla="*/ 79 w 200"/>
                    <a:gd name="T51" fmla="*/ 30 h 200"/>
                    <a:gd name="T52" fmla="*/ 65 w 200"/>
                    <a:gd name="T53" fmla="*/ 35 h 200"/>
                    <a:gd name="T54" fmla="*/ 65 w 200"/>
                    <a:gd name="T55" fmla="*/ 35 h 200"/>
                    <a:gd name="T56" fmla="*/ 37 w 200"/>
                    <a:gd name="T57" fmla="*/ 21 h 200"/>
                    <a:gd name="T58" fmla="*/ 21 w 200"/>
                    <a:gd name="T59" fmla="*/ 38 h 200"/>
                    <a:gd name="T60" fmla="*/ 35 w 200"/>
                    <a:gd name="T61" fmla="*/ 65 h 200"/>
                    <a:gd name="T62" fmla="*/ 29 w 200"/>
                    <a:gd name="T63" fmla="*/ 79 h 200"/>
                    <a:gd name="T64" fmla="*/ 0 w 200"/>
                    <a:gd name="T65" fmla="*/ 89 h 200"/>
                    <a:gd name="T66" fmla="*/ 0 w 200"/>
                    <a:gd name="T67" fmla="*/ 112 h 200"/>
                    <a:gd name="T68" fmla="*/ 29 w 200"/>
                    <a:gd name="T69" fmla="*/ 121 h 200"/>
                    <a:gd name="T70" fmla="*/ 35 w 200"/>
                    <a:gd name="T71" fmla="*/ 135 h 200"/>
                    <a:gd name="T72" fmla="*/ 21 w 200"/>
                    <a:gd name="T73" fmla="*/ 16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1" y="163"/>
                      </a:moveTo>
                      <a:cubicBezTo>
                        <a:pt x="37" y="179"/>
                        <a:pt x="37" y="179"/>
                        <a:pt x="37" y="179"/>
                      </a:cubicBezTo>
                      <a:cubicBezTo>
                        <a:pt x="65" y="165"/>
                        <a:pt x="65" y="165"/>
                        <a:pt x="65" y="165"/>
                      </a:cubicBezTo>
                      <a:cubicBezTo>
                        <a:pt x="65" y="165"/>
                        <a:pt x="65" y="165"/>
                        <a:pt x="65" y="165"/>
                      </a:cubicBezTo>
                      <a:cubicBezTo>
                        <a:pt x="69" y="167"/>
                        <a:pt x="74" y="169"/>
                        <a:pt x="79" y="171"/>
                      </a:cubicBezTo>
                      <a:cubicBezTo>
                        <a:pt x="88" y="200"/>
                        <a:pt x="88" y="200"/>
                        <a:pt x="88" y="200"/>
                      </a:cubicBezTo>
                      <a:cubicBezTo>
                        <a:pt x="111" y="200"/>
                        <a:pt x="111" y="200"/>
                        <a:pt x="111" y="200"/>
                      </a:cubicBezTo>
                      <a:cubicBezTo>
                        <a:pt x="121" y="171"/>
                        <a:pt x="121" y="171"/>
                        <a:pt x="121" y="171"/>
                      </a:cubicBezTo>
                      <a:cubicBezTo>
                        <a:pt x="125" y="169"/>
                        <a:pt x="130" y="167"/>
                        <a:pt x="135" y="165"/>
                      </a:cubicBezTo>
                      <a:cubicBezTo>
                        <a:pt x="162" y="179"/>
                        <a:pt x="162" y="179"/>
                        <a:pt x="162" y="179"/>
                      </a:cubicBezTo>
                      <a:cubicBezTo>
                        <a:pt x="178" y="163"/>
                        <a:pt x="178" y="163"/>
                        <a:pt x="178" y="163"/>
                      </a:cubicBezTo>
                      <a:cubicBezTo>
                        <a:pt x="164" y="135"/>
                        <a:pt x="164" y="135"/>
                        <a:pt x="164" y="135"/>
                      </a:cubicBezTo>
                      <a:cubicBezTo>
                        <a:pt x="164" y="135"/>
                        <a:pt x="164" y="135"/>
                        <a:pt x="164" y="135"/>
                      </a:cubicBezTo>
                      <a:cubicBezTo>
                        <a:pt x="167" y="131"/>
                        <a:pt x="169" y="126"/>
                        <a:pt x="170" y="121"/>
                      </a:cubicBezTo>
                      <a:cubicBezTo>
                        <a:pt x="200" y="112"/>
                        <a:pt x="200" y="112"/>
                        <a:pt x="200" y="112"/>
                      </a:cubicBezTo>
                      <a:cubicBezTo>
                        <a:pt x="200" y="89"/>
                        <a:pt x="200" y="89"/>
                        <a:pt x="200" y="89"/>
                      </a:cubicBezTo>
                      <a:cubicBezTo>
                        <a:pt x="170" y="79"/>
                        <a:pt x="170" y="79"/>
                        <a:pt x="170" y="79"/>
                      </a:cubicBezTo>
                      <a:cubicBezTo>
                        <a:pt x="169" y="74"/>
                        <a:pt x="167" y="70"/>
                        <a:pt x="164" y="65"/>
                      </a:cubicBezTo>
                      <a:cubicBezTo>
                        <a:pt x="164" y="65"/>
                        <a:pt x="164" y="65"/>
                        <a:pt x="164" y="65"/>
                      </a:cubicBezTo>
                      <a:cubicBezTo>
                        <a:pt x="178" y="38"/>
                        <a:pt x="178" y="38"/>
                        <a:pt x="178" y="38"/>
                      </a:cubicBezTo>
                      <a:cubicBezTo>
                        <a:pt x="162" y="21"/>
                        <a:pt x="162" y="21"/>
                        <a:pt x="162" y="21"/>
                      </a:cubicBezTo>
                      <a:cubicBezTo>
                        <a:pt x="135" y="36"/>
                        <a:pt x="135" y="36"/>
                        <a:pt x="135" y="36"/>
                      </a:cubicBezTo>
                      <a:cubicBezTo>
                        <a:pt x="130" y="33"/>
                        <a:pt x="125" y="31"/>
                        <a:pt x="121" y="30"/>
                      </a:cubicBezTo>
                      <a:cubicBezTo>
                        <a:pt x="111" y="0"/>
                        <a:pt x="111" y="0"/>
                        <a:pt x="111" y="0"/>
                      </a:cubicBezTo>
                      <a:cubicBezTo>
                        <a:pt x="88" y="0"/>
                        <a:pt x="88" y="0"/>
                        <a:pt x="88" y="0"/>
                      </a:cubicBezTo>
                      <a:cubicBezTo>
                        <a:pt x="79" y="30"/>
                        <a:pt x="79" y="30"/>
                        <a:pt x="79" y="30"/>
                      </a:cubicBezTo>
                      <a:cubicBezTo>
                        <a:pt x="74" y="31"/>
                        <a:pt x="69" y="33"/>
                        <a:pt x="65" y="35"/>
                      </a:cubicBezTo>
                      <a:cubicBezTo>
                        <a:pt x="65" y="35"/>
                        <a:pt x="65" y="35"/>
                        <a:pt x="65" y="35"/>
                      </a:cubicBezTo>
                      <a:cubicBezTo>
                        <a:pt x="37" y="21"/>
                        <a:pt x="37" y="21"/>
                        <a:pt x="37" y="21"/>
                      </a:cubicBezTo>
                      <a:cubicBezTo>
                        <a:pt x="21" y="38"/>
                        <a:pt x="21" y="38"/>
                        <a:pt x="21" y="38"/>
                      </a:cubicBezTo>
                      <a:cubicBezTo>
                        <a:pt x="35" y="65"/>
                        <a:pt x="35" y="65"/>
                        <a:pt x="35" y="65"/>
                      </a:cubicBezTo>
                      <a:cubicBezTo>
                        <a:pt x="33" y="70"/>
                        <a:pt x="31" y="74"/>
                        <a:pt x="29" y="79"/>
                      </a:cubicBezTo>
                      <a:cubicBezTo>
                        <a:pt x="0" y="89"/>
                        <a:pt x="0" y="89"/>
                        <a:pt x="0" y="89"/>
                      </a:cubicBezTo>
                      <a:cubicBezTo>
                        <a:pt x="0" y="112"/>
                        <a:pt x="0" y="112"/>
                        <a:pt x="0" y="112"/>
                      </a:cubicBezTo>
                      <a:cubicBezTo>
                        <a:pt x="29" y="121"/>
                        <a:pt x="29" y="121"/>
                        <a:pt x="29" y="121"/>
                      </a:cubicBezTo>
                      <a:cubicBezTo>
                        <a:pt x="31" y="126"/>
                        <a:pt x="33" y="131"/>
                        <a:pt x="35" y="135"/>
                      </a:cubicBezTo>
                      <a:lnTo>
                        <a:pt x="21" y="163"/>
                      </a:lnTo>
                      <a:close/>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310" name="Freeform 51">
                  <a:extLst>
                    <a:ext uri="{FF2B5EF4-FFF2-40B4-BE49-F238E27FC236}">
                      <a16:creationId xmlns:a16="http://schemas.microsoft.com/office/drawing/2014/main" id="{445E2683-CA79-6481-0AE3-24841FAB2C39}"/>
                    </a:ext>
                  </a:extLst>
                </p:cNvPr>
                <p:cNvSpPr>
                  <a:spLocks/>
                </p:cNvSpPr>
                <p:nvPr/>
              </p:nvSpPr>
              <p:spPr bwMode="auto">
                <a:xfrm>
                  <a:off x="2771" y="1508"/>
                  <a:ext cx="216" cy="219"/>
                </a:xfrm>
                <a:custGeom>
                  <a:avLst/>
                  <a:gdLst>
                    <a:gd name="T0" fmla="*/ 18 w 103"/>
                    <a:gd name="T1" fmla="*/ 85 h 104"/>
                    <a:gd name="T2" fmla="*/ 18 w 103"/>
                    <a:gd name="T3" fmla="*/ 19 h 104"/>
                    <a:gd name="T4" fmla="*/ 85 w 103"/>
                    <a:gd name="T5" fmla="*/ 19 h 104"/>
                    <a:gd name="T6" fmla="*/ 85 w 103"/>
                    <a:gd name="T7" fmla="*/ 85 h 104"/>
                    <a:gd name="T8" fmla="*/ 18 w 103"/>
                    <a:gd name="T9" fmla="*/ 85 h 104"/>
                  </a:gdLst>
                  <a:ahLst/>
                  <a:cxnLst>
                    <a:cxn ang="0">
                      <a:pos x="T0" y="T1"/>
                    </a:cxn>
                    <a:cxn ang="0">
                      <a:pos x="T2" y="T3"/>
                    </a:cxn>
                    <a:cxn ang="0">
                      <a:pos x="T4" y="T5"/>
                    </a:cxn>
                    <a:cxn ang="0">
                      <a:pos x="T6" y="T7"/>
                    </a:cxn>
                    <a:cxn ang="0">
                      <a:pos x="T8" y="T9"/>
                    </a:cxn>
                  </a:cxnLst>
                  <a:rect l="0" t="0" r="r" b="b"/>
                  <a:pathLst>
                    <a:path w="103" h="104">
                      <a:moveTo>
                        <a:pt x="18" y="85"/>
                      </a:moveTo>
                      <a:cubicBezTo>
                        <a:pt x="0" y="67"/>
                        <a:pt x="0" y="37"/>
                        <a:pt x="18" y="19"/>
                      </a:cubicBezTo>
                      <a:cubicBezTo>
                        <a:pt x="37" y="0"/>
                        <a:pt x="67" y="0"/>
                        <a:pt x="85" y="19"/>
                      </a:cubicBezTo>
                      <a:cubicBezTo>
                        <a:pt x="103" y="37"/>
                        <a:pt x="103" y="67"/>
                        <a:pt x="85" y="85"/>
                      </a:cubicBezTo>
                      <a:cubicBezTo>
                        <a:pt x="67" y="104"/>
                        <a:pt x="37" y="104"/>
                        <a:pt x="18" y="85"/>
                      </a:cubicBezTo>
                      <a:close/>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grpSp>
        </p:grpSp>
        <p:grpSp>
          <p:nvGrpSpPr>
            <p:cNvPr id="179" name="Group 178">
              <a:extLst>
                <a:ext uri="{FF2B5EF4-FFF2-40B4-BE49-F238E27FC236}">
                  <a16:creationId xmlns:a16="http://schemas.microsoft.com/office/drawing/2014/main" id="{A6EAC8DE-5E1D-4AAA-DEE2-641865384D71}"/>
                </a:ext>
              </a:extLst>
            </p:cNvPr>
            <p:cNvGrpSpPr/>
            <p:nvPr/>
          </p:nvGrpSpPr>
          <p:grpSpPr>
            <a:xfrm>
              <a:off x="4811279" y="2821474"/>
              <a:ext cx="236468" cy="236468"/>
              <a:chOff x="9246012" y="5850592"/>
              <a:chExt cx="526942" cy="526942"/>
            </a:xfrm>
          </p:grpSpPr>
          <p:sp>
            <p:nvSpPr>
              <p:cNvPr id="301" name="Oval 300">
                <a:extLst>
                  <a:ext uri="{FF2B5EF4-FFF2-40B4-BE49-F238E27FC236}">
                    <a16:creationId xmlns:a16="http://schemas.microsoft.com/office/drawing/2014/main" id="{1AD93DC6-6457-15E5-0650-B425371BABD6}"/>
                  </a:ext>
                </a:extLst>
              </p:cNvPr>
              <p:cNvSpPr/>
              <p:nvPr/>
            </p:nvSpPr>
            <p:spPr bwMode="auto">
              <a:xfrm>
                <a:off x="9246012" y="5850592"/>
                <a:ext cx="526942" cy="526942"/>
              </a:xfrm>
              <a:prstGeom prst="ellipse">
                <a:avLst/>
              </a:prstGeom>
              <a:noFill/>
              <a:ln w="19050"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grpSp>
            <p:nvGrpSpPr>
              <p:cNvPr id="302" name="Group 301">
                <a:extLst>
                  <a:ext uri="{FF2B5EF4-FFF2-40B4-BE49-F238E27FC236}">
                    <a16:creationId xmlns:a16="http://schemas.microsoft.com/office/drawing/2014/main" id="{2992E44B-B13D-8F7D-16D8-E386584B8B9B}"/>
                  </a:ext>
                </a:extLst>
              </p:cNvPr>
              <p:cNvGrpSpPr/>
              <p:nvPr/>
            </p:nvGrpSpPr>
            <p:grpSpPr>
              <a:xfrm>
                <a:off x="9344772" y="6061053"/>
                <a:ext cx="329422" cy="106021"/>
                <a:chOff x="5533971" y="1962532"/>
                <a:chExt cx="695917" cy="223972"/>
              </a:xfrm>
            </p:grpSpPr>
            <p:sp>
              <p:nvSpPr>
                <p:cNvPr id="303" name="Rectangle: Rounded Corners 42">
                  <a:extLst>
                    <a:ext uri="{FF2B5EF4-FFF2-40B4-BE49-F238E27FC236}">
                      <a16:creationId xmlns:a16="http://schemas.microsoft.com/office/drawing/2014/main" id="{EB432780-4DAE-D466-19F0-006F622A9B79}"/>
                    </a:ext>
                  </a:extLst>
                </p:cNvPr>
                <p:cNvSpPr/>
                <p:nvPr/>
              </p:nvSpPr>
              <p:spPr>
                <a:xfrm>
                  <a:off x="5533971" y="1962532"/>
                  <a:ext cx="695917" cy="223972"/>
                </a:xfrm>
                <a:prstGeom prst="roundRect">
                  <a:avLst/>
                </a:prstGeom>
                <a:noFill/>
                <a:ln w="1905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04" name="Oval 303">
                  <a:extLst>
                    <a:ext uri="{FF2B5EF4-FFF2-40B4-BE49-F238E27FC236}">
                      <a16:creationId xmlns:a16="http://schemas.microsoft.com/office/drawing/2014/main" id="{EF984F41-474E-4802-A8AE-AA3E311AC369}"/>
                    </a:ext>
                  </a:extLst>
                </p:cNvPr>
                <p:cNvSpPr/>
                <p:nvPr/>
              </p:nvSpPr>
              <p:spPr>
                <a:xfrm>
                  <a:off x="5609889" y="2049939"/>
                  <a:ext cx="49158" cy="49158"/>
                </a:xfrm>
                <a:prstGeom prst="ellipse">
                  <a:avLst/>
                </a:prstGeom>
                <a:solidFill>
                  <a:srgbClr val="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05" name="Oval 304">
                  <a:extLst>
                    <a:ext uri="{FF2B5EF4-FFF2-40B4-BE49-F238E27FC236}">
                      <a16:creationId xmlns:a16="http://schemas.microsoft.com/office/drawing/2014/main" id="{F3AFA42F-5356-1484-7605-94951B746584}"/>
                    </a:ext>
                  </a:extLst>
                </p:cNvPr>
                <p:cNvSpPr/>
                <p:nvPr/>
              </p:nvSpPr>
              <p:spPr>
                <a:xfrm>
                  <a:off x="5713877" y="2049939"/>
                  <a:ext cx="49158" cy="49158"/>
                </a:xfrm>
                <a:prstGeom prst="ellipse">
                  <a:avLst/>
                </a:prstGeom>
                <a:solidFill>
                  <a:srgbClr val="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06" name="Oval 305">
                  <a:extLst>
                    <a:ext uri="{FF2B5EF4-FFF2-40B4-BE49-F238E27FC236}">
                      <a16:creationId xmlns:a16="http://schemas.microsoft.com/office/drawing/2014/main" id="{8033ADD4-46C1-0710-C6F9-BB387E731492}"/>
                    </a:ext>
                  </a:extLst>
                </p:cNvPr>
                <p:cNvSpPr/>
                <p:nvPr/>
              </p:nvSpPr>
              <p:spPr>
                <a:xfrm>
                  <a:off x="5817864" y="2049939"/>
                  <a:ext cx="49158" cy="49158"/>
                </a:xfrm>
                <a:prstGeom prst="ellipse">
                  <a:avLst/>
                </a:prstGeom>
                <a:solidFill>
                  <a:srgbClr val="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grpSp>
          <p:nvGrpSpPr>
            <p:cNvPr id="180" name="Group 179">
              <a:extLst>
                <a:ext uri="{FF2B5EF4-FFF2-40B4-BE49-F238E27FC236}">
                  <a16:creationId xmlns:a16="http://schemas.microsoft.com/office/drawing/2014/main" id="{03F11E2A-0EE0-FA86-1F14-CA61B87976E8}"/>
                </a:ext>
              </a:extLst>
            </p:cNvPr>
            <p:cNvGrpSpPr/>
            <p:nvPr/>
          </p:nvGrpSpPr>
          <p:grpSpPr>
            <a:xfrm>
              <a:off x="4462464" y="2821474"/>
              <a:ext cx="236468" cy="236468"/>
              <a:chOff x="9246012" y="5850592"/>
              <a:chExt cx="526942" cy="526942"/>
            </a:xfrm>
          </p:grpSpPr>
          <p:sp>
            <p:nvSpPr>
              <p:cNvPr id="295" name="Oval 294">
                <a:extLst>
                  <a:ext uri="{FF2B5EF4-FFF2-40B4-BE49-F238E27FC236}">
                    <a16:creationId xmlns:a16="http://schemas.microsoft.com/office/drawing/2014/main" id="{E90025F3-A42D-D6E1-0C27-57B82E87E426}"/>
                  </a:ext>
                </a:extLst>
              </p:cNvPr>
              <p:cNvSpPr/>
              <p:nvPr/>
            </p:nvSpPr>
            <p:spPr bwMode="auto">
              <a:xfrm>
                <a:off x="9246012" y="5850592"/>
                <a:ext cx="526942" cy="526942"/>
              </a:xfrm>
              <a:prstGeom prst="ellipse">
                <a:avLst/>
              </a:prstGeom>
              <a:noFill/>
              <a:ln w="19050"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grpSp>
            <p:nvGrpSpPr>
              <p:cNvPr id="296" name="Group 295">
                <a:extLst>
                  <a:ext uri="{FF2B5EF4-FFF2-40B4-BE49-F238E27FC236}">
                    <a16:creationId xmlns:a16="http://schemas.microsoft.com/office/drawing/2014/main" id="{A43A58DA-5F99-397F-D870-D1145905E994}"/>
                  </a:ext>
                </a:extLst>
              </p:cNvPr>
              <p:cNvGrpSpPr/>
              <p:nvPr/>
            </p:nvGrpSpPr>
            <p:grpSpPr>
              <a:xfrm>
                <a:off x="9344772" y="6061053"/>
                <a:ext cx="329422" cy="106021"/>
                <a:chOff x="5533971" y="1962532"/>
                <a:chExt cx="695917" cy="223972"/>
              </a:xfrm>
            </p:grpSpPr>
            <p:sp>
              <p:nvSpPr>
                <p:cNvPr id="297" name="Rectangle: Rounded Corners 42">
                  <a:extLst>
                    <a:ext uri="{FF2B5EF4-FFF2-40B4-BE49-F238E27FC236}">
                      <a16:creationId xmlns:a16="http://schemas.microsoft.com/office/drawing/2014/main" id="{C250E73E-B400-9ABE-07AB-BB8590BA954B}"/>
                    </a:ext>
                  </a:extLst>
                </p:cNvPr>
                <p:cNvSpPr/>
                <p:nvPr/>
              </p:nvSpPr>
              <p:spPr>
                <a:xfrm>
                  <a:off x="5533971" y="1962532"/>
                  <a:ext cx="695917" cy="223972"/>
                </a:xfrm>
                <a:prstGeom prst="roundRect">
                  <a:avLst/>
                </a:prstGeom>
                <a:noFill/>
                <a:ln w="1905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98" name="Oval 297">
                  <a:extLst>
                    <a:ext uri="{FF2B5EF4-FFF2-40B4-BE49-F238E27FC236}">
                      <a16:creationId xmlns:a16="http://schemas.microsoft.com/office/drawing/2014/main" id="{EC07C544-C25C-D716-FBFD-A689A5EFF7A4}"/>
                    </a:ext>
                  </a:extLst>
                </p:cNvPr>
                <p:cNvSpPr/>
                <p:nvPr/>
              </p:nvSpPr>
              <p:spPr>
                <a:xfrm>
                  <a:off x="5609889" y="2049939"/>
                  <a:ext cx="49158" cy="49158"/>
                </a:xfrm>
                <a:prstGeom prst="ellipse">
                  <a:avLst/>
                </a:prstGeom>
                <a:solidFill>
                  <a:srgbClr val="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99" name="Oval 298">
                  <a:extLst>
                    <a:ext uri="{FF2B5EF4-FFF2-40B4-BE49-F238E27FC236}">
                      <a16:creationId xmlns:a16="http://schemas.microsoft.com/office/drawing/2014/main" id="{C35F566B-5536-5589-1DDC-73C177AEEAD8}"/>
                    </a:ext>
                  </a:extLst>
                </p:cNvPr>
                <p:cNvSpPr/>
                <p:nvPr/>
              </p:nvSpPr>
              <p:spPr>
                <a:xfrm>
                  <a:off x="5713877" y="2049939"/>
                  <a:ext cx="49158" cy="49158"/>
                </a:xfrm>
                <a:prstGeom prst="ellipse">
                  <a:avLst/>
                </a:prstGeom>
                <a:solidFill>
                  <a:srgbClr val="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00" name="Oval 299">
                  <a:extLst>
                    <a:ext uri="{FF2B5EF4-FFF2-40B4-BE49-F238E27FC236}">
                      <a16:creationId xmlns:a16="http://schemas.microsoft.com/office/drawing/2014/main" id="{9AA45356-FD7D-51E3-3A20-4BE3AA1C0E2A}"/>
                    </a:ext>
                  </a:extLst>
                </p:cNvPr>
                <p:cNvSpPr/>
                <p:nvPr/>
              </p:nvSpPr>
              <p:spPr>
                <a:xfrm>
                  <a:off x="5817864" y="2049939"/>
                  <a:ext cx="49158" cy="49158"/>
                </a:xfrm>
                <a:prstGeom prst="ellipse">
                  <a:avLst/>
                </a:prstGeom>
                <a:solidFill>
                  <a:srgbClr val="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grpSp>
          <p:nvGrpSpPr>
            <p:cNvPr id="181" name="Group 180">
              <a:extLst>
                <a:ext uri="{FF2B5EF4-FFF2-40B4-BE49-F238E27FC236}">
                  <a16:creationId xmlns:a16="http://schemas.microsoft.com/office/drawing/2014/main" id="{68BF59BD-5F5C-7FE7-5003-7688F987367B}"/>
                </a:ext>
              </a:extLst>
            </p:cNvPr>
            <p:cNvGrpSpPr/>
            <p:nvPr/>
          </p:nvGrpSpPr>
          <p:grpSpPr>
            <a:xfrm>
              <a:off x="4113647" y="2821474"/>
              <a:ext cx="236468" cy="236468"/>
              <a:chOff x="9246012" y="5850592"/>
              <a:chExt cx="526942" cy="526942"/>
            </a:xfrm>
          </p:grpSpPr>
          <p:sp>
            <p:nvSpPr>
              <p:cNvPr id="289" name="Oval 288">
                <a:extLst>
                  <a:ext uri="{FF2B5EF4-FFF2-40B4-BE49-F238E27FC236}">
                    <a16:creationId xmlns:a16="http://schemas.microsoft.com/office/drawing/2014/main" id="{B83DC8EB-6D3B-AC3A-0DC4-B484D02C7948}"/>
                  </a:ext>
                </a:extLst>
              </p:cNvPr>
              <p:cNvSpPr/>
              <p:nvPr/>
            </p:nvSpPr>
            <p:spPr bwMode="auto">
              <a:xfrm>
                <a:off x="9246012" y="5850592"/>
                <a:ext cx="526942" cy="526942"/>
              </a:xfrm>
              <a:prstGeom prst="ellipse">
                <a:avLst/>
              </a:prstGeom>
              <a:noFill/>
              <a:ln w="19050"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grpSp>
            <p:nvGrpSpPr>
              <p:cNvPr id="290" name="Group 289">
                <a:extLst>
                  <a:ext uri="{FF2B5EF4-FFF2-40B4-BE49-F238E27FC236}">
                    <a16:creationId xmlns:a16="http://schemas.microsoft.com/office/drawing/2014/main" id="{01777E09-5AE8-5584-6D34-44679D03CFF2}"/>
                  </a:ext>
                </a:extLst>
              </p:cNvPr>
              <p:cNvGrpSpPr/>
              <p:nvPr/>
            </p:nvGrpSpPr>
            <p:grpSpPr>
              <a:xfrm>
                <a:off x="9344772" y="6061053"/>
                <a:ext cx="329422" cy="106021"/>
                <a:chOff x="5533971" y="1962532"/>
                <a:chExt cx="695917" cy="223972"/>
              </a:xfrm>
            </p:grpSpPr>
            <p:sp>
              <p:nvSpPr>
                <p:cNvPr id="291" name="Rectangle: Rounded Corners 42">
                  <a:extLst>
                    <a:ext uri="{FF2B5EF4-FFF2-40B4-BE49-F238E27FC236}">
                      <a16:creationId xmlns:a16="http://schemas.microsoft.com/office/drawing/2014/main" id="{A1038A10-2AF5-6D02-E58F-987FB6D5BE76}"/>
                    </a:ext>
                  </a:extLst>
                </p:cNvPr>
                <p:cNvSpPr/>
                <p:nvPr/>
              </p:nvSpPr>
              <p:spPr>
                <a:xfrm>
                  <a:off x="5533971" y="1962532"/>
                  <a:ext cx="695917" cy="223972"/>
                </a:xfrm>
                <a:prstGeom prst="roundRect">
                  <a:avLst/>
                </a:prstGeom>
                <a:noFill/>
                <a:ln w="1905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92" name="Oval 291">
                  <a:extLst>
                    <a:ext uri="{FF2B5EF4-FFF2-40B4-BE49-F238E27FC236}">
                      <a16:creationId xmlns:a16="http://schemas.microsoft.com/office/drawing/2014/main" id="{2FB20B4E-9D75-57AB-2188-D94A4D15E1AF}"/>
                    </a:ext>
                  </a:extLst>
                </p:cNvPr>
                <p:cNvSpPr/>
                <p:nvPr/>
              </p:nvSpPr>
              <p:spPr>
                <a:xfrm>
                  <a:off x="5609889" y="2049939"/>
                  <a:ext cx="49158" cy="49158"/>
                </a:xfrm>
                <a:prstGeom prst="ellipse">
                  <a:avLst/>
                </a:prstGeom>
                <a:solidFill>
                  <a:srgbClr val="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93" name="Oval 292">
                  <a:extLst>
                    <a:ext uri="{FF2B5EF4-FFF2-40B4-BE49-F238E27FC236}">
                      <a16:creationId xmlns:a16="http://schemas.microsoft.com/office/drawing/2014/main" id="{A9F67027-6AAA-2BA5-8DB0-E9A16C54B3A6}"/>
                    </a:ext>
                  </a:extLst>
                </p:cNvPr>
                <p:cNvSpPr/>
                <p:nvPr/>
              </p:nvSpPr>
              <p:spPr>
                <a:xfrm>
                  <a:off x="5713877" y="2049939"/>
                  <a:ext cx="49158" cy="49158"/>
                </a:xfrm>
                <a:prstGeom prst="ellipse">
                  <a:avLst/>
                </a:prstGeom>
                <a:solidFill>
                  <a:srgbClr val="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94" name="Oval 293">
                  <a:extLst>
                    <a:ext uri="{FF2B5EF4-FFF2-40B4-BE49-F238E27FC236}">
                      <a16:creationId xmlns:a16="http://schemas.microsoft.com/office/drawing/2014/main" id="{90C1A9E1-3CAB-0087-6FC5-116A97EA7680}"/>
                    </a:ext>
                  </a:extLst>
                </p:cNvPr>
                <p:cNvSpPr/>
                <p:nvPr/>
              </p:nvSpPr>
              <p:spPr>
                <a:xfrm>
                  <a:off x="5817864" y="2049939"/>
                  <a:ext cx="49158" cy="49158"/>
                </a:xfrm>
                <a:prstGeom prst="ellipse">
                  <a:avLst/>
                </a:prstGeom>
                <a:solidFill>
                  <a:srgbClr val="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grpSp>
          <p:nvGrpSpPr>
            <p:cNvPr id="182" name="Group 181">
              <a:extLst>
                <a:ext uri="{FF2B5EF4-FFF2-40B4-BE49-F238E27FC236}">
                  <a16:creationId xmlns:a16="http://schemas.microsoft.com/office/drawing/2014/main" id="{863177D0-E4F6-FF45-6101-02D88F0B63BD}"/>
                </a:ext>
              </a:extLst>
            </p:cNvPr>
            <p:cNvGrpSpPr/>
            <p:nvPr/>
          </p:nvGrpSpPr>
          <p:grpSpPr>
            <a:xfrm>
              <a:off x="3764832" y="2821474"/>
              <a:ext cx="236468" cy="236468"/>
              <a:chOff x="9246012" y="5850592"/>
              <a:chExt cx="526942" cy="526942"/>
            </a:xfrm>
          </p:grpSpPr>
          <p:sp>
            <p:nvSpPr>
              <p:cNvPr id="283" name="Oval 282">
                <a:extLst>
                  <a:ext uri="{FF2B5EF4-FFF2-40B4-BE49-F238E27FC236}">
                    <a16:creationId xmlns:a16="http://schemas.microsoft.com/office/drawing/2014/main" id="{B964134A-18E5-C04E-E5F4-6E5918518D03}"/>
                  </a:ext>
                </a:extLst>
              </p:cNvPr>
              <p:cNvSpPr/>
              <p:nvPr/>
            </p:nvSpPr>
            <p:spPr bwMode="auto">
              <a:xfrm>
                <a:off x="9246012" y="5850592"/>
                <a:ext cx="526942" cy="526942"/>
              </a:xfrm>
              <a:prstGeom prst="ellipse">
                <a:avLst/>
              </a:prstGeom>
              <a:noFill/>
              <a:ln w="19050"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pitchFamily="34" charset="0"/>
                  <a:ea typeface="Segoe UI" pitchFamily="34" charset="0"/>
                  <a:cs typeface="Calibri" panose="020F0502020204030204" pitchFamily="34" charset="0"/>
                </a:endParaRPr>
              </a:p>
            </p:txBody>
          </p:sp>
          <p:grpSp>
            <p:nvGrpSpPr>
              <p:cNvPr id="284" name="Group 283">
                <a:extLst>
                  <a:ext uri="{FF2B5EF4-FFF2-40B4-BE49-F238E27FC236}">
                    <a16:creationId xmlns:a16="http://schemas.microsoft.com/office/drawing/2014/main" id="{BEE62E7E-93B0-E07F-AF19-CE9FAA7AD650}"/>
                  </a:ext>
                </a:extLst>
              </p:cNvPr>
              <p:cNvGrpSpPr/>
              <p:nvPr/>
            </p:nvGrpSpPr>
            <p:grpSpPr>
              <a:xfrm>
                <a:off x="9344772" y="6061053"/>
                <a:ext cx="329422" cy="106021"/>
                <a:chOff x="5533971" y="1962532"/>
                <a:chExt cx="695917" cy="223972"/>
              </a:xfrm>
            </p:grpSpPr>
            <p:sp>
              <p:nvSpPr>
                <p:cNvPr id="285" name="Rectangle: Rounded Corners 42">
                  <a:extLst>
                    <a:ext uri="{FF2B5EF4-FFF2-40B4-BE49-F238E27FC236}">
                      <a16:creationId xmlns:a16="http://schemas.microsoft.com/office/drawing/2014/main" id="{DA4A3471-DE8F-4686-DF27-CA1471A0E627}"/>
                    </a:ext>
                  </a:extLst>
                </p:cNvPr>
                <p:cNvSpPr/>
                <p:nvPr/>
              </p:nvSpPr>
              <p:spPr>
                <a:xfrm>
                  <a:off x="5533971" y="1962532"/>
                  <a:ext cx="695917" cy="223972"/>
                </a:xfrm>
                <a:prstGeom prst="roundRect">
                  <a:avLst/>
                </a:prstGeom>
                <a:noFill/>
                <a:ln w="1905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86" name="Oval 285">
                  <a:extLst>
                    <a:ext uri="{FF2B5EF4-FFF2-40B4-BE49-F238E27FC236}">
                      <a16:creationId xmlns:a16="http://schemas.microsoft.com/office/drawing/2014/main" id="{A64C7B41-C4B8-FF41-512F-10F8A47A96AB}"/>
                    </a:ext>
                  </a:extLst>
                </p:cNvPr>
                <p:cNvSpPr/>
                <p:nvPr/>
              </p:nvSpPr>
              <p:spPr>
                <a:xfrm>
                  <a:off x="5609889" y="2049939"/>
                  <a:ext cx="49158" cy="49158"/>
                </a:xfrm>
                <a:prstGeom prst="ellipse">
                  <a:avLst/>
                </a:prstGeom>
                <a:solidFill>
                  <a:srgbClr val="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87" name="Oval 286">
                  <a:extLst>
                    <a:ext uri="{FF2B5EF4-FFF2-40B4-BE49-F238E27FC236}">
                      <a16:creationId xmlns:a16="http://schemas.microsoft.com/office/drawing/2014/main" id="{76E76244-5E92-F7D4-7953-10CF1CBAAADB}"/>
                    </a:ext>
                  </a:extLst>
                </p:cNvPr>
                <p:cNvSpPr/>
                <p:nvPr/>
              </p:nvSpPr>
              <p:spPr>
                <a:xfrm>
                  <a:off x="5713877" y="2049939"/>
                  <a:ext cx="49158" cy="49158"/>
                </a:xfrm>
                <a:prstGeom prst="ellipse">
                  <a:avLst/>
                </a:prstGeom>
                <a:solidFill>
                  <a:srgbClr val="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88" name="Oval 287">
                  <a:extLst>
                    <a:ext uri="{FF2B5EF4-FFF2-40B4-BE49-F238E27FC236}">
                      <a16:creationId xmlns:a16="http://schemas.microsoft.com/office/drawing/2014/main" id="{69957D39-70BD-66BF-8099-70400DDBCD6E}"/>
                    </a:ext>
                  </a:extLst>
                </p:cNvPr>
                <p:cNvSpPr/>
                <p:nvPr/>
              </p:nvSpPr>
              <p:spPr>
                <a:xfrm>
                  <a:off x="5817864" y="2049939"/>
                  <a:ext cx="49158" cy="49158"/>
                </a:xfrm>
                <a:prstGeom prst="ellipse">
                  <a:avLst/>
                </a:prstGeom>
                <a:solidFill>
                  <a:srgbClr val="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cxnSp>
          <p:nvCxnSpPr>
            <p:cNvPr id="183" name="Straight Connector 182">
              <a:extLst>
                <a:ext uri="{FF2B5EF4-FFF2-40B4-BE49-F238E27FC236}">
                  <a16:creationId xmlns:a16="http://schemas.microsoft.com/office/drawing/2014/main" id="{374C54A4-D644-7613-889B-50CF6D1604CF}"/>
                </a:ext>
              </a:extLst>
            </p:cNvPr>
            <p:cNvCxnSpPr>
              <a:cxnSpLocks/>
              <a:stCxn id="327" idx="6"/>
              <a:endCxn id="172" idx="4"/>
            </p:cNvCxnSpPr>
            <p:nvPr/>
          </p:nvCxnSpPr>
          <p:spPr>
            <a:xfrm flipV="1">
              <a:off x="3754397" y="2292104"/>
              <a:ext cx="634274" cy="99658"/>
            </a:xfrm>
            <a:prstGeom prst="line">
              <a:avLst/>
            </a:prstGeom>
            <a:noFill/>
            <a:ln w="19050" cap="flat" cmpd="sng" algn="ctr">
              <a:solidFill>
                <a:sysClr val="window" lastClr="FFFFFF"/>
              </a:solidFill>
              <a:prstDash val="solid"/>
              <a:miter lim="800000"/>
              <a:headEnd type="none"/>
              <a:tailEnd type="none"/>
            </a:ln>
            <a:effectLst/>
          </p:spPr>
        </p:cxnSp>
        <p:cxnSp>
          <p:nvCxnSpPr>
            <p:cNvPr id="184" name="Straight Connector 183">
              <a:extLst>
                <a:ext uri="{FF2B5EF4-FFF2-40B4-BE49-F238E27FC236}">
                  <a16:creationId xmlns:a16="http://schemas.microsoft.com/office/drawing/2014/main" id="{1F257106-6756-C556-F327-AA8FB2024BEE}"/>
                </a:ext>
              </a:extLst>
            </p:cNvPr>
            <p:cNvCxnSpPr>
              <a:cxnSpLocks/>
              <a:stCxn id="172" idx="4"/>
              <a:endCxn id="323" idx="2"/>
            </p:cNvCxnSpPr>
            <p:nvPr/>
          </p:nvCxnSpPr>
          <p:spPr>
            <a:xfrm>
              <a:off x="4388672" y="2292104"/>
              <a:ext cx="668792" cy="99658"/>
            </a:xfrm>
            <a:prstGeom prst="line">
              <a:avLst/>
            </a:prstGeom>
            <a:noFill/>
            <a:ln w="19050" cap="flat" cmpd="sng" algn="ctr">
              <a:solidFill>
                <a:sysClr val="window" lastClr="FFFFFF"/>
              </a:solidFill>
              <a:prstDash val="solid"/>
              <a:miter lim="800000"/>
              <a:headEnd type="none"/>
              <a:tailEnd type="none"/>
            </a:ln>
            <a:effectLst/>
          </p:spPr>
        </p:cxnSp>
        <p:cxnSp>
          <p:nvCxnSpPr>
            <p:cNvPr id="185" name="Straight Connector 184">
              <a:extLst>
                <a:ext uri="{FF2B5EF4-FFF2-40B4-BE49-F238E27FC236}">
                  <a16:creationId xmlns:a16="http://schemas.microsoft.com/office/drawing/2014/main" id="{A65FCB6C-EED5-CD0B-41A0-DE80776EA880}"/>
                </a:ext>
              </a:extLst>
            </p:cNvPr>
            <p:cNvCxnSpPr>
              <a:cxnSpLocks/>
              <a:stCxn id="172" idx="4"/>
              <a:endCxn id="315" idx="0"/>
            </p:cNvCxnSpPr>
            <p:nvPr/>
          </p:nvCxnSpPr>
          <p:spPr>
            <a:xfrm flipH="1">
              <a:off x="3883066" y="2292104"/>
              <a:ext cx="505605" cy="194104"/>
            </a:xfrm>
            <a:prstGeom prst="line">
              <a:avLst/>
            </a:prstGeom>
            <a:noFill/>
            <a:ln w="19050" cap="flat" cmpd="sng" algn="ctr">
              <a:solidFill>
                <a:sysClr val="window" lastClr="FFFFFF"/>
              </a:solidFill>
              <a:prstDash val="solid"/>
              <a:miter lim="800000"/>
              <a:headEnd type="none"/>
              <a:tailEnd type="none"/>
            </a:ln>
            <a:effectLst/>
          </p:spPr>
        </p:cxnSp>
        <p:cxnSp>
          <p:nvCxnSpPr>
            <p:cNvPr id="186" name="Straight Connector 185">
              <a:extLst>
                <a:ext uri="{FF2B5EF4-FFF2-40B4-BE49-F238E27FC236}">
                  <a16:creationId xmlns:a16="http://schemas.microsoft.com/office/drawing/2014/main" id="{A7967090-70D7-8646-4069-D517FB2A0694}"/>
                </a:ext>
              </a:extLst>
            </p:cNvPr>
            <p:cNvCxnSpPr>
              <a:cxnSpLocks/>
              <a:stCxn id="172" idx="4"/>
              <a:endCxn id="319" idx="0"/>
            </p:cNvCxnSpPr>
            <p:nvPr/>
          </p:nvCxnSpPr>
          <p:spPr>
            <a:xfrm>
              <a:off x="4388671" y="2292104"/>
              <a:ext cx="540841" cy="194104"/>
            </a:xfrm>
            <a:prstGeom prst="line">
              <a:avLst/>
            </a:prstGeom>
            <a:noFill/>
            <a:ln w="19050" cap="flat" cmpd="sng" algn="ctr">
              <a:solidFill>
                <a:sysClr val="window" lastClr="FFFFFF"/>
              </a:solidFill>
              <a:prstDash val="solid"/>
              <a:miter lim="800000"/>
              <a:headEnd type="none"/>
              <a:tailEnd type="none"/>
            </a:ln>
            <a:effectLst/>
          </p:spPr>
        </p:cxnSp>
        <p:cxnSp>
          <p:nvCxnSpPr>
            <p:cNvPr id="187" name="Straight Connector 186">
              <a:extLst>
                <a:ext uri="{FF2B5EF4-FFF2-40B4-BE49-F238E27FC236}">
                  <a16:creationId xmlns:a16="http://schemas.microsoft.com/office/drawing/2014/main" id="{E2E1F6B6-3695-A9D3-A755-597D5E428175}"/>
                </a:ext>
              </a:extLst>
            </p:cNvPr>
            <p:cNvCxnSpPr>
              <a:cxnSpLocks/>
              <a:stCxn id="172" idx="4"/>
              <a:endCxn id="307" idx="0"/>
            </p:cNvCxnSpPr>
            <p:nvPr/>
          </p:nvCxnSpPr>
          <p:spPr>
            <a:xfrm>
              <a:off x="4388671" y="2292104"/>
              <a:ext cx="192026" cy="194104"/>
            </a:xfrm>
            <a:prstGeom prst="line">
              <a:avLst/>
            </a:prstGeom>
            <a:noFill/>
            <a:ln w="19050" cap="flat" cmpd="sng" algn="ctr">
              <a:solidFill>
                <a:sysClr val="window" lastClr="FFFFFF"/>
              </a:solidFill>
              <a:prstDash val="solid"/>
              <a:miter lim="800000"/>
              <a:headEnd type="none"/>
              <a:tailEnd type="none"/>
            </a:ln>
            <a:effectLst/>
          </p:spPr>
        </p:cxnSp>
        <p:cxnSp>
          <p:nvCxnSpPr>
            <p:cNvPr id="188" name="Straight Connector 187">
              <a:extLst>
                <a:ext uri="{FF2B5EF4-FFF2-40B4-BE49-F238E27FC236}">
                  <a16:creationId xmlns:a16="http://schemas.microsoft.com/office/drawing/2014/main" id="{7BB13393-AD7C-9D59-7BD9-22B9867F0C0C}"/>
                </a:ext>
              </a:extLst>
            </p:cNvPr>
            <p:cNvCxnSpPr>
              <a:cxnSpLocks/>
              <a:stCxn id="172" idx="4"/>
              <a:endCxn id="311" idx="0"/>
            </p:cNvCxnSpPr>
            <p:nvPr/>
          </p:nvCxnSpPr>
          <p:spPr>
            <a:xfrm flipH="1">
              <a:off x="4231881" y="2292104"/>
              <a:ext cx="156790" cy="194104"/>
            </a:xfrm>
            <a:prstGeom prst="line">
              <a:avLst/>
            </a:prstGeom>
            <a:noFill/>
            <a:ln w="19050" cap="flat" cmpd="sng" algn="ctr">
              <a:solidFill>
                <a:sysClr val="window" lastClr="FFFFFF"/>
              </a:solidFill>
              <a:prstDash val="solid"/>
              <a:miter lim="800000"/>
              <a:headEnd type="none"/>
              <a:tailEnd type="none"/>
            </a:ln>
            <a:effectLst/>
          </p:spPr>
        </p:cxnSp>
        <p:cxnSp>
          <p:nvCxnSpPr>
            <p:cNvPr id="189" name="Straight Connector 188">
              <a:extLst>
                <a:ext uri="{FF2B5EF4-FFF2-40B4-BE49-F238E27FC236}">
                  <a16:creationId xmlns:a16="http://schemas.microsoft.com/office/drawing/2014/main" id="{4E633A0D-1885-028A-2758-A513D6B45D7A}"/>
                </a:ext>
              </a:extLst>
            </p:cNvPr>
            <p:cNvCxnSpPr>
              <a:cxnSpLocks/>
              <a:stCxn id="323" idx="2"/>
              <a:endCxn id="307" idx="1"/>
            </p:cNvCxnSpPr>
            <p:nvPr/>
          </p:nvCxnSpPr>
          <p:spPr>
            <a:xfrm flipH="1">
              <a:off x="4661097" y="2391762"/>
              <a:ext cx="396366" cy="127748"/>
            </a:xfrm>
            <a:prstGeom prst="line">
              <a:avLst/>
            </a:prstGeom>
            <a:noFill/>
            <a:ln w="19050" cap="flat" cmpd="sng" algn="ctr">
              <a:solidFill>
                <a:sysClr val="window" lastClr="FFFFFF"/>
              </a:solidFill>
              <a:prstDash val="solid"/>
              <a:miter lim="800000"/>
              <a:headEnd type="none"/>
              <a:tailEnd type="none"/>
            </a:ln>
            <a:effectLst/>
          </p:spPr>
        </p:cxnSp>
        <p:cxnSp>
          <p:nvCxnSpPr>
            <p:cNvPr id="190" name="Straight Connector 189">
              <a:extLst>
                <a:ext uri="{FF2B5EF4-FFF2-40B4-BE49-F238E27FC236}">
                  <a16:creationId xmlns:a16="http://schemas.microsoft.com/office/drawing/2014/main" id="{01304118-92D9-6CC8-4790-03AC7F807E1C}"/>
                </a:ext>
              </a:extLst>
            </p:cNvPr>
            <p:cNvCxnSpPr>
              <a:cxnSpLocks/>
              <a:stCxn id="327" idx="6"/>
              <a:endCxn id="315" idx="0"/>
            </p:cNvCxnSpPr>
            <p:nvPr/>
          </p:nvCxnSpPr>
          <p:spPr>
            <a:xfrm>
              <a:off x="3754397" y="2391762"/>
              <a:ext cx="128669" cy="94446"/>
            </a:xfrm>
            <a:prstGeom prst="line">
              <a:avLst/>
            </a:prstGeom>
            <a:noFill/>
            <a:ln w="19050" cap="flat" cmpd="sng" algn="ctr">
              <a:solidFill>
                <a:sysClr val="window" lastClr="FFFFFF"/>
              </a:solidFill>
              <a:prstDash val="solid"/>
              <a:miter lim="800000"/>
              <a:headEnd type="none"/>
              <a:tailEnd type="none"/>
            </a:ln>
            <a:effectLst/>
          </p:spPr>
        </p:cxnSp>
        <p:cxnSp>
          <p:nvCxnSpPr>
            <p:cNvPr id="191" name="Straight Connector 190">
              <a:extLst>
                <a:ext uri="{FF2B5EF4-FFF2-40B4-BE49-F238E27FC236}">
                  <a16:creationId xmlns:a16="http://schemas.microsoft.com/office/drawing/2014/main" id="{8E9D5C60-BA88-4B51-6646-BEA992AF33E6}"/>
                </a:ext>
              </a:extLst>
            </p:cNvPr>
            <p:cNvCxnSpPr>
              <a:stCxn id="319" idx="4"/>
              <a:endCxn id="301" idx="0"/>
            </p:cNvCxnSpPr>
            <p:nvPr/>
          </p:nvCxnSpPr>
          <p:spPr>
            <a:xfrm>
              <a:off x="4929513" y="2713614"/>
              <a:ext cx="0" cy="107859"/>
            </a:xfrm>
            <a:prstGeom prst="line">
              <a:avLst/>
            </a:prstGeom>
            <a:noFill/>
            <a:ln w="19050" cap="flat" cmpd="sng" algn="ctr">
              <a:solidFill>
                <a:sysClr val="window" lastClr="FFFFFF"/>
              </a:solidFill>
              <a:prstDash val="solid"/>
              <a:miter lim="800000"/>
              <a:headEnd type="none"/>
              <a:tailEnd type="none"/>
            </a:ln>
            <a:effectLst/>
          </p:spPr>
        </p:cxnSp>
        <p:cxnSp>
          <p:nvCxnSpPr>
            <p:cNvPr id="192" name="Straight Connector 191">
              <a:extLst>
                <a:ext uri="{FF2B5EF4-FFF2-40B4-BE49-F238E27FC236}">
                  <a16:creationId xmlns:a16="http://schemas.microsoft.com/office/drawing/2014/main" id="{75575FC7-45C5-219C-272E-E38D36C95F2C}"/>
                </a:ext>
              </a:extLst>
            </p:cNvPr>
            <p:cNvCxnSpPr>
              <a:stCxn id="307" idx="4"/>
              <a:endCxn id="295" idx="0"/>
            </p:cNvCxnSpPr>
            <p:nvPr/>
          </p:nvCxnSpPr>
          <p:spPr>
            <a:xfrm>
              <a:off x="4580696" y="2713614"/>
              <a:ext cx="0" cy="107859"/>
            </a:xfrm>
            <a:prstGeom prst="line">
              <a:avLst/>
            </a:prstGeom>
            <a:noFill/>
            <a:ln w="19050" cap="flat" cmpd="sng" algn="ctr">
              <a:solidFill>
                <a:sysClr val="window" lastClr="FFFFFF"/>
              </a:solidFill>
              <a:prstDash val="solid"/>
              <a:miter lim="800000"/>
              <a:headEnd type="none"/>
              <a:tailEnd type="none"/>
            </a:ln>
            <a:effectLst/>
          </p:spPr>
        </p:cxnSp>
        <p:cxnSp>
          <p:nvCxnSpPr>
            <p:cNvPr id="193" name="Straight Connector 192">
              <a:extLst>
                <a:ext uri="{FF2B5EF4-FFF2-40B4-BE49-F238E27FC236}">
                  <a16:creationId xmlns:a16="http://schemas.microsoft.com/office/drawing/2014/main" id="{BE8CB1D5-7DA0-22C1-29D7-53F25513B995}"/>
                </a:ext>
              </a:extLst>
            </p:cNvPr>
            <p:cNvCxnSpPr>
              <a:stCxn id="311" idx="4"/>
              <a:endCxn id="289" idx="0"/>
            </p:cNvCxnSpPr>
            <p:nvPr/>
          </p:nvCxnSpPr>
          <p:spPr>
            <a:xfrm>
              <a:off x="4231881" y="2713614"/>
              <a:ext cx="0" cy="107859"/>
            </a:xfrm>
            <a:prstGeom prst="line">
              <a:avLst/>
            </a:prstGeom>
            <a:noFill/>
            <a:ln w="19050" cap="flat" cmpd="sng" algn="ctr">
              <a:solidFill>
                <a:sysClr val="window" lastClr="FFFFFF"/>
              </a:solidFill>
              <a:prstDash val="solid"/>
              <a:miter lim="800000"/>
              <a:headEnd type="none"/>
              <a:tailEnd type="none"/>
            </a:ln>
            <a:effectLst/>
          </p:spPr>
        </p:cxnSp>
        <p:cxnSp>
          <p:nvCxnSpPr>
            <p:cNvPr id="194" name="Straight Connector 193">
              <a:extLst>
                <a:ext uri="{FF2B5EF4-FFF2-40B4-BE49-F238E27FC236}">
                  <a16:creationId xmlns:a16="http://schemas.microsoft.com/office/drawing/2014/main" id="{2A4CF8B1-AB77-A8EC-CC5D-8BFCD27E8EE7}"/>
                </a:ext>
              </a:extLst>
            </p:cNvPr>
            <p:cNvCxnSpPr>
              <a:stCxn id="315" idx="4"/>
              <a:endCxn id="283" idx="0"/>
            </p:cNvCxnSpPr>
            <p:nvPr/>
          </p:nvCxnSpPr>
          <p:spPr>
            <a:xfrm>
              <a:off x="3883066" y="2713614"/>
              <a:ext cx="0" cy="107859"/>
            </a:xfrm>
            <a:prstGeom prst="line">
              <a:avLst/>
            </a:prstGeom>
            <a:noFill/>
            <a:ln w="19050" cap="flat" cmpd="sng" algn="ctr">
              <a:solidFill>
                <a:sysClr val="window" lastClr="FFFFFF"/>
              </a:solidFill>
              <a:prstDash val="solid"/>
              <a:miter lim="800000"/>
              <a:headEnd type="none"/>
              <a:tailEnd type="none"/>
            </a:ln>
            <a:effectLst/>
          </p:spPr>
        </p:cxnSp>
        <p:sp>
          <p:nvSpPr>
            <p:cNvPr id="195" name="TextBox 194">
              <a:extLst>
                <a:ext uri="{FF2B5EF4-FFF2-40B4-BE49-F238E27FC236}">
                  <a16:creationId xmlns:a16="http://schemas.microsoft.com/office/drawing/2014/main" id="{A0E91A65-46E8-4B51-EEAF-B1F7E82FD45F}"/>
                </a:ext>
              </a:extLst>
            </p:cNvPr>
            <p:cNvSpPr txBox="1"/>
            <p:nvPr/>
          </p:nvSpPr>
          <p:spPr>
            <a:xfrm>
              <a:off x="701863" y="3307251"/>
              <a:ext cx="1967101" cy="40395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Amazon Ember" panose="02000000000000000000" pitchFamily="2" charset="0"/>
                  <a:cs typeface="Calibri" panose="020F0502020204030204" pitchFamily="34" charset="0"/>
                </a:rPr>
                <a:t>Data grows 10x every 5 years</a:t>
              </a:r>
            </a:p>
          </p:txBody>
        </p:sp>
        <p:sp>
          <p:nvSpPr>
            <p:cNvPr id="196" name="TextBox 195">
              <a:extLst>
                <a:ext uri="{FF2B5EF4-FFF2-40B4-BE49-F238E27FC236}">
                  <a16:creationId xmlns:a16="http://schemas.microsoft.com/office/drawing/2014/main" id="{26D92B9A-0139-E9A8-DC36-6370A6E98622}"/>
                </a:ext>
              </a:extLst>
            </p:cNvPr>
            <p:cNvSpPr txBox="1"/>
            <p:nvPr/>
          </p:nvSpPr>
          <p:spPr>
            <a:xfrm>
              <a:off x="6485073" y="3307251"/>
              <a:ext cx="1707276" cy="5770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Amazon Ember" panose="02000000000000000000" pitchFamily="2" charset="0"/>
                  <a:cs typeface="Calibri" panose="020F0502020204030204" pitchFamily="34" charset="0"/>
                </a:rPr>
                <a:t>Transition from IT to DevOps increases rate of change </a:t>
              </a:r>
            </a:p>
          </p:txBody>
        </p:sp>
        <p:sp>
          <p:nvSpPr>
            <p:cNvPr id="197" name="TextBox 196">
              <a:extLst>
                <a:ext uri="{FF2B5EF4-FFF2-40B4-BE49-F238E27FC236}">
                  <a16:creationId xmlns:a16="http://schemas.microsoft.com/office/drawing/2014/main" id="{BA95BA67-FFBC-DD41-7973-D6E19D21AC65}"/>
                </a:ext>
              </a:extLst>
            </p:cNvPr>
            <p:cNvSpPr txBox="1"/>
            <p:nvPr/>
          </p:nvSpPr>
          <p:spPr>
            <a:xfrm>
              <a:off x="3214695" y="3307251"/>
              <a:ext cx="2382471" cy="5770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Amazon Ember" panose="02000000000000000000" pitchFamily="2" charset="0"/>
                  <a:cs typeface="Calibri" panose="020F0502020204030204" pitchFamily="34" charset="0"/>
                </a:rPr>
                <a:t>Purpose-built databases provide optimized performance and cost savings</a:t>
              </a:r>
            </a:p>
          </p:txBody>
        </p:sp>
        <p:graphicFrame>
          <p:nvGraphicFramePr>
            <p:cNvPr id="198" name="Chart 197">
              <a:extLst>
                <a:ext uri="{FF2B5EF4-FFF2-40B4-BE49-F238E27FC236}">
                  <a16:creationId xmlns:a16="http://schemas.microsoft.com/office/drawing/2014/main" id="{1C9781F6-1E38-EE35-AD71-98DC4900B11E}"/>
                </a:ext>
              </a:extLst>
            </p:cNvPr>
            <p:cNvGraphicFramePr/>
            <p:nvPr/>
          </p:nvGraphicFramePr>
          <p:xfrm>
            <a:off x="297037" y="1686261"/>
            <a:ext cx="2162644" cy="1529253"/>
          </p:xfrm>
          <a:graphic>
            <a:graphicData uri="http://schemas.openxmlformats.org/drawingml/2006/chart">
              <c:chart xmlns:c="http://schemas.openxmlformats.org/drawingml/2006/chart" xmlns:r="http://schemas.openxmlformats.org/officeDocument/2006/relationships" r:id="rId3"/>
            </a:graphicData>
          </a:graphic>
        </p:graphicFrame>
        <p:grpSp>
          <p:nvGrpSpPr>
            <p:cNvPr id="199" name="Group 12">
              <a:extLst>
                <a:ext uri="{FF2B5EF4-FFF2-40B4-BE49-F238E27FC236}">
                  <a16:creationId xmlns:a16="http://schemas.microsoft.com/office/drawing/2014/main" id="{1E9DCBC0-91E6-C5E4-9E6F-A980CE4FE4E4}"/>
                </a:ext>
              </a:extLst>
            </p:cNvPr>
            <p:cNvGrpSpPr>
              <a:grpSpLocks noChangeAspect="1"/>
            </p:cNvGrpSpPr>
            <p:nvPr/>
          </p:nvGrpSpPr>
          <p:grpSpPr bwMode="auto">
            <a:xfrm>
              <a:off x="1282996" y="2525511"/>
              <a:ext cx="171195" cy="230255"/>
              <a:chOff x="2781" y="1510"/>
              <a:chExt cx="200" cy="269"/>
            </a:xfrm>
          </p:grpSpPr>
          <p:sp>
            <p:nvSpPr>
              <p:cNvPr id="281" name="Freeform 13">
                <a:extLst>
                  <a:ext uri="{FF2B5EF4-FFF2-40B4-BE49-F238E27FC236}">
                    <a16:creationId xmlns:a16="http://schemas.microsoft.com/office/drawing/2014/main" id="{7A5586E2-71AA-0569-AFED-727FDAF39A6F}"/>
                  </a:ext>
                </a:extLst>
              </p:cNvPr>
              <p:cNvSpPr>
                <a:spLocks/>
              </p:cNvSpPr>
              <p:nvPr/>
            </p:nvSpPr>
            <p:spPr bwMode="auto">
              <a:xfrm>
                <a:off x="2781" y="1510"/>
                <a:ext cx="200" cy="269"/>
              </a:xfrm>
              <a:custGeom>
                <a:avLst/>
                <a:gdLst>
                  <a:gd name="T0" fmla="*/ 0 w 200"/>
                  <a:gd name="T1" fmla="*/ 320 h 320"/>
                  <a:gd name="T2" fmla="*/ 200 w 200"/>
                  <a:gd name="T3" fmla="*/ 320 h 320"/>
                  <a:gd name="T4" fmla="*/ 200 w 200"/>
                  <a:gd name="T5" fmla="*/ 73 h 320"/>
                  <a:gd name="T6" fmla="*/ 125 w 200"/>
                  <a:gd name="T7" fmla="*/ 73 h 320"/>
                  <a:gd name="T8" fmla="*/ 125 w 200"/>
                  <a:gd name="T9" fmla="*/ 0 h 320"/>
                  <a:gd name="T10" fmla="*/ 0 w 200"/>
                  <a:gd name="T11" fmla="*/ 0 h 320"/>
                  <a:gd name="T12" fmla="*/ 0 w 200"/>
                  <a:gd name="T13" fmla="*/ 320 h 320"/>
                </a:gdLst>
                <a:ahLst/>
                <a:cxnLst>
                  <a:cxn ang="0">
                    <a:pos x="T0" y="T1"/>
                  </a:cxn>
                  <a:cxn ang="0">
                    <a:pos x="T2" y="T3"/>
                  </a:cxn>
                  <a:cxn ang="0">
                    <a:pos x="T4" y="T5"/>
                  </a:cxn>
                  <a:cxn ang="0">
                    <a:pos x="T6" y="T7"/>
                  </a:cxn>
                  <a:cxn ang="0">
                    <a:pos x="T8" y="T9"/>
                  </a:cxn>
                  <a:cxn ang="0">
                    <a:pos x="T10" y="T11"/>
                  </a:cxn>
                  <a:cxn ang="0">
                    <a:pos x="T12" y="T13"/>
                  </a:cxn>
                </a:cxnLst>
                <a:rect l="0" t="0" r="r" b="b"/>
                <a:pathLst>
                  <a:path w="200" h="320">
                    <a:moveTo>
                      <a:pt x="0" y="320"/>
                    </a:moveTo>
                    <a:lnTo>
                      <a:pt x="200" y="320"/>
                    </a:lnTo>
                    <a:lnTo>
                      <a:pt x="200" y="73"/>
                    </a:lnTo>
                    <a:lnTo>
                      <a:pt x="125" y="73"/>
                    </a:lnTo>
                    <a:lnTo>
                      <a:pt x="125" y="0"/>
                    </a:lnTo>
                    <a:lnTo>
                      <a:pt x="0" y="0"/>
                    </a:lnTo>
                    <a:lnTo>
                      <a:pt x="0" y="320"/>
                    </a:lnTo>
                    <a:close/>
                  </a:path>
                </a:pathLst>
              </a:custGeom>
              <a:solidFill>
                <a:sysClr val="window" lastClr="FFFFFF">
                  <a:lumMod val="85000"/>
                </a:sysClr>
              </a:solidFill>
              <a:ln w="15875"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82" name="Freeform 14">
                <a:extLst>
                  <a:ext uri="{FF2B5EF4-FFF2-40B4-BE49-F238E27FC236}">
                    <a16:creationId xmlns:a16="http://schemas.microsoft.com/office/drawing/2014/main" id="{CB975CFE-C225-31D6-C7EA-4F1795FAE5B0}"/>
                  </a:ext>
                </a:extLst>
              </p:cNvPr>
              <p:cNvSpPr>
                <a:spLocks/>
              </p:cNvSpPr>
              <p:nvPr/>
            </p:nvSpPr>
            <p:spPr bwMode="auto">
              <a:xfrm>
                <a:off x="2904" y="1511"/>
                <a:ext cx="77" cy="63"/>
              </a:xfrm>
              <a:custGeom>
                <a:avLst/>
                <a:gdLst>
                  <a:gd name="T0" fmla="*/ 77 w 77"/>
                  <a:gd name="T1" fmla="*/ 75 h 75"/>
                  <a:gd name="T2" fmla="*/ 77 w 77"/>
                  <a:gd name="T3" fmla="*/ 69 h 75"/>
                  <a:gd name="T4" fmla="*/ 9 w 77"/>
                  <a:gd name="T5" fmla="*/ 0 h 75"/>
                  <a:gd name="T6" fmla="*/ 0 w 77"/>
                  <a:gd name="T7" fmla="*/ 0 h 75"/>
                </a:gdLst>
                <a:ahLst/>
                <a:cxnLst>
                  <a:cxn ang="0">
                    <a:pos x="T0" y="T1"/>
                  </a:cxn>
                  <a:cxn ang="0">
                    <a:pos x="T2" y="T3"/>
                  </a:cxn>
                  <a:cxn ang="0">
                    <a:pos x="T4" y="T5"/>
                  </a:cxn>
                  <a:cxn ang="0">
                    <a:pos x="T6" y="T7"/>
                  </a:cxn>
                </a:cxnLst>
                <a:rect l="0" t="0" r="r" b="b"/>
                <a:pathLst>
                  <a:path w="77" h="75">
                    <a:moveTo>
                      <a:pt x="77" y="75"/>
                    </a:moveTo>
                    <a:lnTo>
                      <a:pt x="77" y="69"/>
                    </a:lnTo>
                    <a:lnTo>
                      <a:pt x="9" y="0"/>
                    </a:lnTo>
                    <a:lnTo>
                      <a:pt x="0" y="0"/>
                    </a:lnTo>
                  </a:path>
                </a:pathLst>
              </a:custGeom>
              <a:noFill/>
              <a:ln w="15875" cap="rnd">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grpSp>
        <p:cxnSp>
          <p:nvCxnSpPr>
            <p:cNvPr id="200" name="Straight Connector 199">
              <a:extLst>
                <a:ext uri="{FF2B5EF4-FFF2-40B4-BE49-F238E27FC236}">
                  <a16:creationId xmlns:a16="http://schemas.microsoft.com/office/drawing/2014/main" id="{D2E1DC33-B8E0-0A1C-6A50-00C5401EE6C6}"/>
                </a:ext>
              </a:extLst>
            </p:cNvPr>
            <p:cNvCxnSpPr>
              <a:cxnSpLocks/>
            </p:cNvCxnSpPr>
            <p:nvPr/>
          </p:nvCxnSpPr>
          <p:spPr>
            <a:xfrm>
              <a:off x="2450870" y="1771916"/>
              <a:ext cx="0" cy="1320436"/>
            </a:xfrm>
            <a:prstGeom prst="line">
              <a:avLst/>
            </a:prstGeom>
            <a:noFill/>
            <a:ln w="19050" cap="rnd" cmpd="sng" algn="ctr">
              <a:gradFill flip="none" rotWithShape="1">
                <a:gsLst>
                  <a:gs pos="0">
                    <a:srgbClr val="FF8500"/>
                  </a:gs>
                  <a:gs pos="100000">
                    <a:srgbClr val="38EF7D"/>
                  </a:gs>
                </a:gsLst>
                <a:lin ang="5400000" scaled="1"/>
                <a:tileRect/>
              </a:gradFill>
              <a:prstDash val="solid"/>
              <a:headEnd type="arrow" w="med" len="sm"/>
              <a:tailEnd w="lg" len="sm"/>
            </a:ln>
            <a:effectLst/>
          </p:spPr>
        </p:cxnSp>
        <p:sp>
          <p:nvSpPr>
            <p:cNvPr id="201" name="Freeform 14">
              <a:extLst>
                <a:ext uri="{FF2B5EF4-FFF2-40B4-BE49-F238E27FC236}">
                  <a16:creationId xmlns:a16="http://schemas.microsoft.com/office/drawing/2014/main" id="{99636492-7AE0-3B32-2B40-71B19E37452F}"/>
                </a:ext>
              </a:extLst>
            </p:cNvPr>
            <p:cNvSpPr>
              <a:spLocks noChangeAspect="1"/>
            </p:cNvSpPr>
            <p:nvPr/>
          </p:nvSpPr>
          <p:spPr bwMode="auto">
            <a:xfrm>
              <a:off x="1686120" y="2158277"/>
              <a:ext cx="209562" cy="205819"/>
            </a:xfrm>
            <a:custGeom>
              <a:avLst/>
              <a:gdLst>
                <a:gd name="T0" fmla="*/ 3 w 121"/>
                <a:gd name="T1" fmla="*/ 90 h 119"/>
                <a:gd name="T2" fmla="*/ 87 w 121"/>
                <a:gd name="T3" fmla="*/ 83 h 119"/>
                <a:gd name="T4" fmla="*/ 109 w 121"/>
                <a:gd name="T5" fmla="*/ 30 h 119"/>
                <a:gd name="T6" fmla="*/ 121 w 121"/>
                <a:gd name="T7" fmla="*/ 17 h 119"/>
                <a:gd name="T8" fmla="*/ 108 w 121"/>
                <a:gd name="T9" fmla="*/ 20 h 119"/>
                <a:gd name="T10" fmla="*/ 118 w 121"/>
                <a:gd name="T11" fmla="*/ 7 h 119"/>
                <a:gd name="T12" fmla="*/ 103 w 121"/>
                <a:gd name="T13" fmla="*/ 12 h 119"/>
                <a:gd name="T14" fmla="*/ 75 w 121"/>
                <a:gd name="T15" fmla="*/ 7 h 119"/>
                <a:gd name="T16" fmla="*/ 60 w 121"/>
                <a:gd name="T17" fmla="*/ 34 h 119"/>
                <a:gd name="T18" fmla="*/ 11 w 121"/>
                <a:gd name="T19" fmla="*/ 9 h 119"/>
                <a:gd name="T20" fmla="*/ 18 w 121"/>
                <a:gd name="T21" fmla="*/ 41 h 119"/>
                <a:gd name="T22" fmla="*/ 8 w 121"/>
                <a:gd name="T23" fmla="*/ 39 h 119"/>
                <a:gd name="T24" fmla="*/ 25 w 121"/>
                <a:gd name="T25" fmla="*/ 63 h 119"/>
                <a:gd name="T26" fmla="*/ 16 w 121"/>
                <a:gd name="T27" fmla="*/ 64 h 119"/>
                <a:gd name="T28" fmla="*/ 38 w 121"/>
                <a:gd name="T29" fmla="*/ 80 h 119"/>
                <a:gd name="T30" fmla="*/ 3 w 121"/>
                <a:gd name="T31" fmla="*/ 9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19">
                  <a:moveTo>
                    <a:pt x="3" y="90"/>
                  </a:moveTo>
                  <a:cubicBezTo>
                    <a:pt x="3" y="90"/>
                    <a:pt x="46" y="119"/>
                    <a:pt x="87" y="83"/>
                  </a:cubicBezTo>
                  <a:cubicBezTo>
                    <a:pt x="104" y="68"/>
                    <a:pt x="109" y="48"/>
                    <a:pt x="109" y="30"/>
                  </a:cubicBezTo>
                  <a:cubicBezTo>
                    <a:pt x="109" y="30"/>
                    <a:pt x="119" y="22"/>
                    <a:pt x="121" y="17"/>
                  </a:cubicBezTo>
                  <a:cubicBezTo>
                    <a:pt x="121" y="17"/>
                    <a:pt x="114" y="19"/>
                    <a:pt x="108" y="20"/>
                  </a:cubicBezTo>
                  <a:cubicBezTo>
                    <a:pt x="108" y="20"/>
                    <a:pt x="118" y="13"/>
                    <a:pt x="118" y="7"/>
                  </a:cubicBezTo>
                  <a:cubicBezTo>
                    <a:pt x="118" y="7"/>
                    <a:pt x="110" y="11"/>
                    <a:pt x="103" y="12"/>
                  </a:cubicBezTo>
                  <a:cubicBezTo>
                    <a:pt x="103" y="12"/>
                    <a:pt x="89" y="0"/>
                    <a:pt x="75" y="7"/>
                  </a:cubicBezTo>
                  <a:cubicBezTo>
                    <a:pt x="61" y="14"/>
                    <a:pt x="60" y="25"/>
                    <a:pt x="60" y="34"/>
                  </a:cubicBezTo>
                  <a:cubicBezTo>
                    <a:pt x="60" y="34"/>
                    <a:pt x="30" y="33"/>
                    <a:pt x="11" y="9"/>
                  </a:cubicBezTo>
                  <a:cubicBezTo>
                    <a:pt x="11" y="9"/>
                    <a:pt x="0" y="27"/>
                    <a:pt x="18" y="41"/>
                  </a:cubicBezTo>
                  <a:cubicBezTo>
                    <a:pt x="18" y="41"/>
                    <a:pt x="13" y="42"/>
                    <a:pt x="8" y="39"/>
                  </a:cubicBezTo>
                  <a:cubicBezTo>
                    <a:pt x="8" y="39"/>
                    <a:pt x="6" y="58"/>
                    <a:pt x="25" y="63"/>
                  </a:cubicBezTo>
                  <a:cubicBezTo>
                    <a:pt x="25" y="63"/>
                    <a:pt x="19" y="64"/>
                    <a:pt x="16" y="64"/>
                  </a:cubicBezTo>
                  <a:cubicBezTo>
                    <a:pt x="16" y="64"/>
                    <a:pt x="20" y="79"/>
                    <a:pt x="38" y="80"/>
                  </a:cubicBezTo>
                  <a:cubicBezTo>
                    <a:pt x="38" y="80"/>
                    <a:pt x="28" y="92"/>
                    <a:pt x="3" y="90"/>
                  </a:cubicBezTo>
                  <a:close/>
                </a:path>
              </a:pathLst>
            </a:custGeom>
            <a:solidFill>
              <a:sysClr val="window" lastClr="FFFFFF">
                <a:lumMod val="85000"/>
              </a:sysClr>
            </a:solidFill>
            <a:ln>
              <a:noFill/>
            </a:ln>
          </p:spPr>
          <p:txBody>
            <a:bodyPr vert="horz" wrap="square" lIns="89642" tIns="44821" rIns="89642" bIns="44821" numCol="1" anchor="t" anchorCtr="0" compatLnSpc="1">
              <a:prstTxWarp prst="textNoShape">
                <a:avLst/>
              </a:prstTxWarp>
            </a:bodyPr>
            <a:lstStyle/>
            <a:p>
              <a:pPr marL="0" marR="0" lvl="0" indent="0" defTabSz="91436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Calibri" panose="020F0502020204030204" pitchFamily="34" charset="0"/>
                <a:cs typeface="Calibri" panose="020F0502020204030204" pitchFamily="34" charset="0"/>
              </a:endParaRPr>
            </a:p>
          </p:txBody>
        </p:sp>
        <p:grpSp>
          <p:nvGrpSpPr>
            <p:cNvPr id="202" name="Group 201">
              <a:extLst>
                <a:ext uri="{FF2B5EF4-FFF2-40B4-BE49-F238E27FC236}">
                  <a16:creationId xmlns:a16="http://schemas.microsoft.com/office/drawing/2014/main" id="{4285439D-C288-6BB1-3C9D-057B429798CF}"/>
                </a:ext>
              </a:extLst>
            </p:cNvPr>
            <p:cNvGrpSpPr/>
            <p:nvPr/>
          </p:nvGrpSpPr>
          <p:grpSpPr>
            <a:xfrm>
              <a:off x="2033871" y="2042639"/>
              <a:ext cx="121380" cy="188428"/>
              <a:chOff x="2159161" y="1402624"/>
              <a:chExt cx="245646" cy="381336"/>
            </a:xfrm>
            <a:solidFill>
              <a:srgbClr val="000000"/>
            </a:solidFill>
          </p:grpSpPr>
          <p:sp>
            <p:nvSpPr>
              <p:cNvPr id="276" name="AutoShape 3">
                <a:extLst>
                  <a:ext uri="{FF2B5EF4-FFF2-40B4-BE49-F238E27FC236}">
                    <a16:creationId xmlns:a16="http://schemas.microsoft.com/office/drawing/2014/main" id="{D730C1D0-4F90-8DE2-ABA8-83A3B5629D95}"/>
                  </a:ext>
                </a:extLst>
              </p:cNvPr>
              <p:cNvSpPr>
                <a:spLocks noChangeAspect="1" noChangeArrowheads="1" noTextEdit="1"/>
              </p:cNvSpPr>
              <p:nvPr/>
            </p:nvSpPr>
            <p:spPr bwMode="auto">
              <a:xfrm>
                <a:off x="2159161" y="1402624"/>
                <a:ext cx="245646" cy="381336"/>
              </a:xfrm>
              <a:prstGeom prst="rect">
                <a:avLst/>
              </a:prstGeom>
              <a:solidFill>
                <a:sysClr val="window" lastClr="FFFFFF"/>
              </a:solidFill>
              <a:ln w="19050" cap="rnd">
                <a:solidFill>
                  <a:srgbClr val="F1F3F3"/>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Amazon Ember"/>
                </a:endParaRPr>
              </a:p>
            </p:txBody>
          </p:sp>
          <p:sp>
            <p:nvSpPr>
              <p:cNvPr id="277" name="Line 6">
                <a:extLst>
                  <a:ext uri="{FF2B5EF4-FFF2-40B4-BE49-F238E27FC236}">
                    <a16:creationId xmlns:a16="http://schemas.microsoft.com/office/drawing/2014/main" id="{3F2FBA7B-F20A-D20A-995F-C7F703C3F2BA}"/>
                  </a:ext>
                </a:extLst>
              </p:cNvPr>
              <p:cNvSpPr>
                <a:spLocks noChangeShapeType="1"/>
              </p:cNvSpPr>
              <p:nvPr/>
            </p:nvSpPr>
            <p:spPr bwMode="auto">
              <a:xfrm>
                <a:off x="2166179" y="1465790"/>
                <a:ext cx="233949" cy="0"/>
              </a:xfrm>
              <a:prstGeom prst="line">
                <a:avLst/>
              </a:prstGeom>
              <a:grpFill/>
              <a:ln w="19050" cap="rnd">
                <a:solidFill>
                  <a:srgbClr val="F1F3F3"/>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78" name="Line 7">
                <a:extLst>
                  <a:ext uri="{FF2B5EF4-FFF2-40B4-BE49-F238E27FC236}">
                    <a16:creationId xmlns:a16="http://schemas.microsoft.com/office/drawing/2014/main" id="{99A12C35-A52A-E59C-AEA7-2CD2B35379E9}"/>
                  </a:ext>
                </a:extLst>
              </p:cNvPr>
              <p:cNvSpPr>
                <a:spLocks noChangeShapeType="1"/>
              </p:cNvSpPr>
              <p:nvPr/>
            </p:nvSpPr>
            <p:spPr bwMode="auto">
              <a:xfrm>
                <a:off x="2166179" y="1720794"/>
                <a:ext cx="233949" cy="0"/>
              </a:xfrm>
              <a:prstGeom prst="line">
                <a:avLst/>
              </a:prstGeom>
              <a:grpFill/>
              <a:ln w="19050" cap="rnd">
                <a:solidFill>
                  <a:srgbClr val="F1F3F3"/>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79" name="Line 8">
                <a:extLst>
                  <a:ext uri="{FF2B5EF4-FFF2-40B4-BE49-F238E27FC236}">
                    <a16:creationId xmlns:a16="http://schemas.microsoft.com/office/drawing/2014/main" id="{70C99E2E-55A3-EDA2-0CA4-A9EF3A9B875B}"/>
                  </a:ext>
                </a:extLst>
              </p:cNvPr>
              <p:cNvSpPr>
                <a:spLocks noChangeShapeType="1"/>
              </p:cNvSpPr>
              <p:nvPr/>
            </p:nvSpPr>
            <p:spPr bwMode="auto">
              <a:xfrm>
                <a:off x="2258589" y="1436547"/>
                <a:ext cx="51469" cy="0"/>
              </a:xfrm>
              <a:prstGeom prst="line">
                <a:avLst/>
              </a:prstGeom>
              <a:grpFill/>
              <a:ln w="19050" cap="rnd">
                <a:solidFill>
                  <a:srgbClr val="F1F3F3"/>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80" name="Line 9">
                <a:extLst>
                  <a:ext uri="{FF2B5EF4-FFF2-40B4-BE49-F238E27FC236}">
                    <a16:creationId xmlns:a16="http://schemas.microsoft.com/office/drawing/2014/main" id="{7607A16A-4726-58F1-C4F2-E999B574B245}"/>
                  </a:ext>
                </a:extLst>
              </p:cNvPr>
              <p:cNvSpPr>
                <a:spLocks noChangeShapeType="1"/>
              </p:cNvSpPr>
              <p:nvPr/>
            </p:nvSpPr>
            <p:spPr bwMode="auto">
              <a:xfrm>
                <a:off x="2267947" y="1752377"/>
                <a:ext cx="32753" cy="0"/>
              </a:xfrm>
              <a:prstGeom prst="line">
                <a:avLst/>
              </a:prstGeom>
              <a:grpFill/>
              <a:ln w="19050" cap="rnd">
                <a:solidFill>
                  <a:srgbClr val="F1F3F3"/>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grpSp>
        <p:grpSp>
          <p:nvGrpSpPr>
            <p:cNvPr id="203" name="Group 23">
              <a:extLst>
                <a:ext uri="{FF2B5EF4-FFF2-40B4-BE49-F238E27FC236}">
                  <a16:creationId xmlns:a16="http://schemas.microsoft.com/office/drawing/2014/main" id="{AE1A7C69-0847-B630-13C8-1E985EBF5C68}"/>
                </a:ext>
              </a:extLst>
            </p:cNvPr>
            <p:cNvGrpSpPr>
              <a:grpSpLocks noChangeAspect="1"/>
            </p:cNvGrpSpPr>
            <p:nvPr/>
          </p:nvGrpSpPr>
          <p:grpSpPr bwMode="auto">
            <a:xfrm>
              <a:off x="1874551" y="2405684"/>
              <a:ext cx="211126" cy="197840"/>
              <a:chOff x="2736" y="1486"/>
              <a:chExt cx="286" cy="268"/>
            </a:xfrm>
            <a:solidFill>
              <a:srgbClr val="000000"/>
            </a:solidFill>
          </p:grpSpPr>
          <p:sp>
            <p:nvSpPr>
              <p:cNvPr id="272" name="Rectangle 24">
                <a:extLst>
                  <a:ext uri="{FF2B5EF4-FFF2-40B4-BE49-F238E27FC236}">
                    <a16:creationId xmlns:a16="http://schemas.microsoft.com/office/drawing/2014/main" id="{1394C43E-9E74-7A22-6263-58F09A612DF8}"/>
                  </a:ext>
                </a:extLst>
              </p:cNvPr>
              <p:cNvSpPr>
                <a:spLocks noChangeArrowheads="1"/>
              </p:cNvSpPr>
              <p:nvPr/>
            </p:nvSpPr>
            <p:spPr bwMode="auto">
              <a:xfrm>
                <a:off x="2736" y="1486"/>
                <a:ext cx="252" cy="151"/>
              </a:xfrm>
              <a:prstGeom prst="rect">
                <a:avLst/>
              </a:prstGeom>
              <a:solidFill>
                <a:sysClr val="window" lastClr="FFFFFF"/>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73" name="Rectangle 25">
                <a:extLst>
                  <a:ext uri="{FF2B5EF4-FFF2-40B4-BE49-F238E27FC236}">
                    <a16:creationId xmlns:a16="http://schemas.microsoft.com/office/drawing/2014/main" id="{79F2516C-777C-DB7E-60B9-54F13A43EA0F}"/>
                  </a:ext>
                </a:extLst>
              </p:cNvPr>
              <p:cNvSpPr>
                <a:spLocks noChangeArrowheads="1"/>
              </p:cNvSpPr>
              <p:nvPr/>
            </p:nvSpPr>
            <p:spPr bwMode="auto">
              <a:xfrm>
                <a:off x="2988" y="1522"/>
                <a:ext cx="34" cy="77"/>
              </a:xfrm>
              <a:prstGeom prst="rect">
                <a:avLst/>
              </a:prstGeom>
              <a:solidFill>
                <a:sysClr val="window" lastClr="FFFFFF"/>
              </a:solidFill>
              <a:ln w="19050" cap="rnd">
                <a:solidFill>
                  <a:sysClr val="window" lastClr="FFFFFF">
                    <a:lumMod val="85000"/>
                  </a:sysClr>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74" name="Freeform 26">
                <a:extLst>
                  <a:ext uri="{FF2B5EF4-FFF2-40B4-BE49-F238E27FC236}">
                    <a16:creationId xmlns:a16="http://schemas.microsoft.com/office/drawing/2014/main" id="{17BEBB28-64EB-97E2-A198-BE10BA461730}"/>
                  </a:ext>
                </a:extLst>
              </p:cNvPr>
              <p:cNvSpPr>
                <a:spLocks/>
              </p:cNvSpPr>
              <p:nvPr/>
            </p:nvSpPr>
            <p:spPr bwMode="auto">
              <a:xfrm>
                <a:off x="2822" y="1637"/>
                <a:ext cx="82" cy="39"/>
              </a:xfrm>
              <a:custGeom>
                <a:avLst/>
                <a:gdLst>
                  <a:gd name="T0" fmla="*/ 0 w 39"/>
                  <a:gd name="T1" fmla="*/ 0 h 19"/>
                  <a:gd name="T2" fmla="*/ 20 w 39"/>
                  <a:gd name="T3" fmla="*/ 19 h 19"/>
                  <a:gd name="T4" fmla="*/ 39 w 39"/>
                  <a:gd name="T5" fmla="*/ 0 h 19"/>
                </a:gdLst>
                <a:ahLst/>
                <a:cxnLst>
                  <a:cxn ang="0">
                    <a:pos x="T0" y="T1"/>
                  </a:cxn>
                  <a:cxn ang="0">
                    <a:pos x="T2" y="T3"/>
                  </a:cxn>
                  <a:cxn ang="0">
                    <a:pos x="T4" y="T5"/>
                  </a:cxn>
                </a:cxnLst>
                <a:rect l="0" t="0" r="r" b="b"/>
                <a:pathLst>
                  <a:path w="39" h="19">
                    <a:moveTo>
                      <a:pt x="0" y="0"/>
                    </a:moveTo>
                    <a:cubicBezTo>
                      <a:pt x="0" y="10"/>
                      <a:pt x="9" y="19"/>
                      <a:pt x="20" y="19"/>
                    </a:cubicBezTo>
                    <a:cubicBezTo>
                      <a:pt x="30" y="19"/>
                      <a:pt x="39" y="10"/>
                      <a:pt x="39" y="0"/>
                    </a:cubicBezTo>
                  </a:path>
                </a:pathLst>
              </a:custGeom>
              <a:solidFill>
                <a:sysClr val="window" lastClr="FFFFFF"/>
              </a:solidFill>
              <a:ln w="19050" cap="rnd">
                <a:solidFill>
                  <a:sysClr val="window" lastClr="FFFFFF">
                    <a:lumMod val="85000"/>
                  </a:sysClr>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75" name="Freeform 27">
                <a:extLst>
                  <a:ext uri="{FF2B5EF4-FFF2-40B4-BE49-F238E27FC236}">
                    <a16:creationId xmlns:a16="http://schemas.microsoft.com/office/drawing/2014/main" id="{D3CFC173-DE64-17E0-7B18-5B3BD3788869}"/>
                  </a:ext>
                </a:extLst>
              </p:cNvPr>
              <p:cNvSpPr>
                <a:spLocks/>
              </p:cNvSpPr>
              <p:nvPr/>
            </p:nvSpPr>
            <p:spPr bwMode="auto">
              <a:xfrm>
                <a:off x="2820" y="1676"/>
                <a:ext cx="44" cy="78"/>
              </a:xfrm>
              <a:custGeom>
                <a:avLst/>
                <a:gdLst>
                  <a:gd name="T0" fmla="*/ 44 w 44"/>
                  <a:gd name="T1" fmla="*/ 0 h 78"/>
                  <a:gd name="T2" fmla="*/ 44 w 44"/>
                  <a:gd name="T3" fmla="*/ 34 h 78"/>
                  <a:gd name="T4" fmla="*/ 0 w 44"/>
                  <a:gd name="T5" fmla="*/ 78 h 78"/>
                </a:gdLst>
                <a:ahLst/>
                <a:cxnLst>
                  <a:cxn ang="0">
                    <a:pos x="T0" y="T1"/>
                  </a:cxn>
                  <a:cxn ang="0">
                    <a:pos x="T2" y="T3"/>
                  </a:cxn>
                  <a:cxn ang="0">
                    <a:pos x="T4" y="T5"/>
                  </a:cxn>
                </a:cxnLst>
                <a:rect l="0" t="0" r="r" b="b"/>
                <a:pathLst>
                  <a:path w="44" h="78">
                    <a:moveTo>
                      <a:pt x="44" y="0"/>
                    </a:moveTo>
                    <a:lnTo>
                      <a:pt x="44" y="34"/>
                    </a:lnTo>
                    <a:lnTo>
                      <a:pt x="0" y="78"/>
                    </a:lnTo>
                  </a:path>
                </a:pathLst>
              </a:custGeom>
              <a:solidFill>
                <a:sysClr val="window" lastClr="FFFFFF"/>
              </a:solidFill>
              <a:ln w="19050" cap="rnd">
                <a:solidFill>
                  <a:sysClr val="window" lastClr="FFFFFF">
                    <a:lumMod val="85000"/>
                  </a:sysClr>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grpSp>
        <p:grpSp>
          <p:nvGrpSpPr>
            <p:cNvPr id="204" name="Group 4">
              <a:extLst>
                <a:ext uri="{FF2B5EF4-FFF2-40B4-BE49-F238E27FC236}">
                  <a16:creationId xmlns:a16="http://schemas.microsoft.com/office/drawing/2014/main" id="{B8252BAD-BB75-7149-D92A-3E6AEB039D97}"/>
                </a:ext>
              </a:extLst>
            </p:cNvPr>
            <p:cNvGrpSpPr>
              <a:grpSpLocks noChangeAspect="1"/>
            </p:cNvGrpSpPr>
            <p:nvPr/>
          </p:nvGrpSpPr>
          <p:grpSpPr bwMode="auto">
            <a:xfrm>
              <a:off x="1547692" y="2531676"/>
              <a:ext cx="245434" cy="177136"/>
              <a:chOff x="2302" y="905"/>
              <a:chExt cx="2131" cy="1538"/>
            </a:xfrm>
            <a:noFill/>
          </p:grpSpPr>
          <p:sp>
            <p:nvSpPr>
              <p:cNvPr id="270" name="Oval 5">
                <a:extLst>
                  <a:ext uri="{FF2B5EF4-FFF2-40B4-BE49-F238E27FC236}">
                    <a16:creationId xmlns:a16="http://schemas.microsoft.com/office/drawing/2014/main" id="{18AF09CF-EFAE-5BB6-9169-F8BA4EEBB1D3}"/>
                  </a:ext>
                </a:extLst>
              </p:cNvPr>
              <p:cNvSpPr>
                <a:spLocks noChangeArrowheads="1"/>
              </p:cNvSpPr>
              <p:nvPr/>
            </p:nvSpPr>
            <p:spPr bwMode="auto">
              <a:xfrm>
                <a:off x="3026" y="1446"/>
                <a:ext cx="683" cy="685"/>
              </a:xfrm>
              <a:prstGeom prst="ellipse">
                <a:avLst/>
              </a:prstGeom>
              <a:grpFill/>
              <a:ln w="19050" cap="rnd">
                <a:solidFill>
                  <a:srgbClr val="F1F3F3"/>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71" name="Freeform 6">
                <a:extLst>
                  <a:ext uri="{FF2B5EF4-FFF2-40B4-BE49-F238E27FC236}">
                    <a16:creationId xmlns:a16="http://schemas.microsoft.com/office/drawing/2014/main" id="{83B3B15E-33A6-CB14-DD1E-E449047D0C74}"/>
                  </a:ext>
                </a:extLst>
              </p:cNvPr>
              <p:cNvSpPr>
                <a:spLocks noEditPoints="1"/>
              </p:cNvSpPr>
              <p:nvPr/>
            </p:nvSpPr>
            <p:spPr bwMode="auto">
              <a:xfrm>
                <a:off x="2302" y="905"/>
                <a:ext cx="2131" cy="1538"/>
              </a:xfrm>
              <a:custGeom>
                <a:avLst/>
                <a:gdLst>
                  <a:gd name="T0" fmla="*/ 1363 w 1566"/>
                  <a:gd name="T1" fmla="*/ 164 h 1129"/>
                  <a:gd name="T2" fmla="*/ 1100 w 1566"/>
                  <a:gd name="T3" fmla="*/ 164 h 1129"/>
                  <a:gd name="T4" fmla="*/ 940 w 1566"/>
                  <a:gd name="T5" fmla="*/ 0 h 1129"/>
                  <a:gd name="T6" fmla="*/ 626 w 1566"/>
                  <a:gd name="T7" fmla="*/ 0 h 1129"/>
                  <a:gd name="T8" fmla="*/ 466 w 1566"/>
                  <a:gd name="T9" fmla="*/ 164 h 1129"/>
                  <a:gd name="T10" fmla="*/ 204 w 1566"/>
                  <a:gd name="T11" fmla="*/ 164 h 1129"/>
                  <a:gd name="T12" fmla="*/ 0 w 1566"/>
                  <a:gd name="T13" fmla="*/ 368 h 1129"/>
                  <a:gd name="T14" fmla="*/ 0 w 1566"/>
                  <a:gd name="T15" fmla="*/ 925 h 1129"/>
                  <a:gd name="T16" fmla="*/ 204 w 1566"/>
                  <a:gd name="T17" fmla="*/ 1129 h 1129"/>
                  <a:gd name="T18" fmla="*/ 1363 w 1566"/>
                  <a:gd name="T19" fmla="*/ 1129 h 1129"/>
                  <a:gd name="T20" fmla="*/ 1566 w 1566"/>
                  <a:gd name="T21" fmla="*/ 925 h 1129"/>
                  <a:gd name="T22" fmla="*/ 1566 w 1566"/>
                  <a:gd name="T23" fmla="*/ 368 h 1129"/>
                  <a:gd name="T24" fmla="*/ 1363 w 1566"/>
                  <a:gd name="T25" fmla="*/ 164 h 1129"/>
                  <a:gd name="T26" fmla="*/ 783 w 1566"/>
                  <a:gd name="T27" fmla="*/ 1007 h 1129"/>
                  <a:gd name="T28" fmla="*/ 423 w 1566"/>
                  <a:gd name="T29" fmla="*/ 647 h 1129"/>
                  <a:gd name="T30" fmla="*/ 783 w 1566"/>
                  <a:gd name="T31" fmla="*/ 286 h 1129"/>
                  <a:gd name="T32" fmla="*/ 1143 w 1566"/>
                  <a:gd name="T33" fmla="*/ 647 h 1129"/>
                  <a:gd name="T34" fmla="*/ 783 w 1566"/>
                  <a:gd name="T35" fmla="*/ 1007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6" h="1129">
                    <a:moveTo>
                      <a:pt x="1363" y="164"/>
                    </a:moveTo>
                    <a:cubicBezTo>
                      <a:pt x="1100" y="164"/>
                      <a:pt x="1100" y="164"/>
                      <a:pt x="1100" y="164"/>
                    </a:cubicBezTo>
                    <a:cubicBezTo>
                      <a:pt x="1100" y="74"/>
                      <a:pt x="1030" y="0"/>
                      <a:pt x="940" y="0"/>
                    </a:cubicBezTo>
                    <a:cubicBezTo>
                      <a:pt x="626" y="0"/>
                      <a:pt x="626" y="0"/>
                      <a:pt x="626" y="0"/>
                    </a:cubicBezTo>
                    <a:cubicBezTo>
                      <a:pt x="536" y="0"/>
                      <a:pt x="466" y="74"/>
                      <a:pt x="466" y="164"/>
                    </a:cubicBezTo>
                    <a:cubicBezTo>
                      <a:pt x="204" y="164"/>
                      <a:pt x="204" y="164"/>
                      <a:pt x="204" y="164"/>
                    </a:cubicBezTo>
                    <a:cubicBezTo>
                      <a:pt x="90" y="164"/>
                      <a:pt x="0" y="255"/>
                      <a:pt x="0" y="368"/>
                    </a:cubicBezTo>
                    <a:cubicBezTo>
                      <a:pt x="0" y="925"/>
                      <a:pt x="0" y="925"/>
                      <a:pt x="0" y="925"/>
                    </a:cubicBezTo>
                    <a:cubicBezTo>
                      <a:pt x="0" y="1035"/>
                      <a:pt x="90" y="1129"/>
                      <a:pt x="204" y="1129"/>
                    </a:cubicBezTo>
                    <a:cubicBezTo>
                      <a:pt x="1363" y="1129"/>
                      <a:pt x="1363" y="1129"/>
                      <a:pt x="1363" y="1129"/>
                    </a:cubicBezTo>
                    <a:cubicBezTo>
                      <a:pt x="1476" y="1129"/>
                      <a:pt x="1566" y="1035"/>
                      <a:pt x="1566" y="925"/>
                    </a:cubicBezTo>
                    <a:cubicBezTo>
                      <a:pt x="1566" y="368"/>
                      <a:pt x="1566" y="368"/>
                      <a:pt x="1566" y="368"/>
                    </a:cubicBezTo>
                    <a:cubicBezTo>
                      <a:pt x="1566" y="255"/>
                      <a:pt x="1476" y="164"/>
                      <a:pt x="1363" y="164"/>
                    </a:cubicBezTo>
                    <a:close/>
                    <a:moveTo>
                      <a:pt x="783" y="1007"/>
                    </a:moveTo>
                    <a:cubicBezTo>
                      <a:pt x="583" y="1007"/>
                      <a:pt x="423" y="843"/>
                      <a:pt x="423" y="647"/>
                    </a:cubicBezTo>
                    <a:cubicBezTo>
                      <a:pt x="423" y="447"/>
                      <a:pt x="583" y="286"/>
                      <a:pt x="783" y="286"/>
                    </a:cubicBezTo>
                    <a:cubicBezTo>
                      <a:pt x="983" y="286"/>
                      <a:pt x="1143" y="447"/>
                      <a:pt x="1143" y="647"/>
                    </a:cubicBezTo>
                    <a:cubicBezTo>
                      <a:pt x="1143" y="843"/>
                      <a:pt x="983" y="1007"/>
                      <a:pt x="783" y="1007"/>
                    </a:cubicBezTo>
                    <a:close/>
                  </a:path>
                </a:pathLst>
              </a:custGeom>
              <a:solidFill>
                <a:sysClr val="window" lastClr="FFFFFF">
                  <a:lumMod val="85000"/>
                </a:sysClr>
              </a:solidFill>
              <a:ln w="19050" cap="rnd">
                <a:solidFill>
                  <a:srgbClr val="F1F3F3"/>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grpSp>
        <p:grpSp>
          <p:nvGrpSpPr>
            <p:cNvPr id="205" name="Group 17">
              <a:extLst>
                <a:ext uri="{FF2B5EF4-FFF2-40B4-BE49-F238E27FC236}">
                  <a16:creationId xmlns:a16="http://schemas.microsoft.com/office/drawing/2014/main" id="{96D3B02D-2CDE-0ED8-E9F5-C9E7FAFA0B7A}"/>
                </a:ext>
              </a:extLst>
            </p:cNvPr>
            <p:cNvGrpSpPr>
              <a:grpSpLocks noChangeAspect="1"/>
            </p:cNvGrpSpPr>
            <p:nvPr/>
          </p:nvGrpSpPr>
          <p:grpSpPr bwMode="auto">
            <a:xfrm>
              <a:off x="2177293" y="1837256"/>
              <a:ext cx="203373" cy="123431"/>
              <a:chOff x="2721" y="1512"/>
              <a:chExt cx="318" cy="193"/>
            </a:xfrm>
          </p:grpSpPr>
          <p:sp>
            <p:nvSpPr>
              <p:cNvPr id="267" name="Freeform 18">
                <a:extLst>
                  <a:ext uri="{FF2B5EF4-FFF2-40B4-BE49-F238E27FC236}">
                    <a16:creationId xmlns:a16="http://schemas.microsoft.com/office/drawing/2014/main" id="{B049A35C-B2BA-CB00-7F28-D7AE175CDEBC}"/>
                  </a:ext>
                </a:extLst>
              </p:cNvPr>
              <p:cNvSpPr>
                <a:spLocks/>
              </p:cNvSpPr>
              <p:nvPr/>
            </p:nvSpPr>
            <p:spPr bwMode="auto">
              <a:xfrm>
                <a:off x="2826" y="1675"/>
                <a:ext cx="108" cy="30"/>
              </a:xfrm>
              <a:custGeom>
                <a:avLst/>
                <a:gdLst>
                  <a:gd name="T0" fmla="*/ 52 w 52"/>
                  <a:gd name="T1" fmla="*/ 14 h 14"/>
                  <a:gd name="T2" fmla="*/ 0 w 52"/>
                  <a:gd name="T3" fmla="*/ 14 h 14"/>
                </a:gdLst>
                <a:ahLst/>
                <a:cxnLst>
                  <a:cxn ang="0">
                    <a:pos x="T0" y="T1"/>
                  </a:cxn>
                  <a:cxn ang="0">
                    <a:pos x="T2" y="T3"/>
                  </a:cxn>
                </a:cxnLst>
                <a:rect l="0" t="0" r="r" b="b"/>
                <a:pathLst>
                  <a:path w="52" h="14">
                    <a:moveTo>
                      <a:pt x="52" y="14"/>
                    </a:moveTo>
                    <a:cubicBezTo>
                      <a:pt x="37" y="0"/>
                      <a:pt x="14" y="0"/>
                      <a:pt x="0" y="14"/>
                    </a:cubicBezTo>
                  </a:path>
                </a:pathLst>
              </a:custGeom>
              <a:noFill/>
              <a:ln w="19050" cap="rnd">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68" name="Freeform 19">
                <a:extLst>
                  <a:ext uri="{FF2B5EF4-FFF2-40B4-BE49-F238E27FC236}">
                    <a16:creationId xmlns:a16="http://schemas.microsoft.com/office/drawing/2014/main" id="{CFF9A670-B5C5-97AB-DEA6-6E6330C50A0E}"/>
                  </a:ext>
                </a:extLst>
              </p:cNvPr>
              <p:cNvSpPr>
                <a:spLocks/>
              </p:cNvSpPr>
              <p:nvPr/>
            </p:nvSpPr>
            <p:spPr bwMode="auto">
              <a:xfrm>
                <a:off x="2773" y="1595"/>
                <a:ext cx="211" cy="59"/>
              </a:xfrm>
              <a:custGeom>
                <a:avLst/>
                <a:gdLst>
                  <a:gd name="T0" fmla="*/ 101 w 101"/>
                  <a:gd name="T1" fmla="*/ 28 h 28"/>
                  <a:gd name="T2" fmla="*/ 0 w 101"/>
                  <a:gd name="T3" fmla="*/ 28 h 28"/>
                </a:gdLst>
                <a:ahLst/>
                <a:cxnLst>
                  <a:cxn ang="0">
                    <a:pos x="T0" y="T1"/>
                  </a:cxn>
                  <a:cxn ang="0">
                    <a:pos x="T2" y="T3"/>
                  </a:cxn>
                </a:cxnLst>
                <a:rect l="0" t="0" r="r" b="b"/>
                <a:pathLst>
                  <a:path w="101" h="28">
                    <a:moveTo>
                      <a:pt x="101" y="28"/>
                    </a:moveTo>
                    <a:cubicBezTo>
                      <a:pt x="73" y="0"/>
                      <a:pt x="28" y="0"/>
                      <a:pt x="0" y="28"/>
                    </a:cubicBezTo>
                  </a:path>
                </a:pathLst>
              </a:custGeom>
              <a:noFill/>
              <a:ln w="19050" cap="rnd">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69" name="Freeform 20">
                <a:extLst>
                  <a:ext uri="{FF2B5EF4-FFF2-40B4-BE49-F238E27FC236}">
                    <a16:creationId xmlns:a16="http://schemas.microsoft.com/office/drawing/2014/main" id="{A3957BE5-6C51-70F5-EB34-6D0024D92210}"/>
                  </a:ext>
                </a:extLst>
              </p:cNvPr>
              <p:cNvSpPr>
                <a:spLocks/>
              </p:cNvSpPr>
              <p:nvPr/>
            </p:nvSpPr>
            <p:spPr bwMode="auto">
              <a:xfrm>
                <a:off x="2721" y="1512"/>
                <a:ext cx="318" cy="89"/>
              </a:xfrm>
              <a:custGeom>
                <a:avLst/>
                <a:gdLst>
                  <a:gd name="T0" fmla="*/ 152 w 152"/>
                  <a:gd name="T1" fmla="*/ 42 h 42"/>
                  <a:gd name="T2" fmla="*/ 0 w 152"/>
                  <a:gd name="T3" fmla="*/ 42 h 42"/>
                </a:gdLst>
                <a:ahLst/>
                <a:cxnLst>
                  <a:cxn ang="0">
                    <a:pos x="T0" y="T1"/>
                  </a:cxn>
                  <a:cxn ang="0">
                    <a:pos x="T2" y="T3"/>
                  </a:cxn>
                </a:cxnLst>
                <a:rect l="0" t="0" r="r" b="b"/>
                <a:pathLst>
                  <a:path w="152" h="42">
                    <a:moveTo>
                      <a:pt x="152" y="42"/>
                    </a:moveTo>
                    <a:cubicBezTo>
                      <a:pt x="110" y="0"/>
                      <a:pt x="42" y="0"/>
                      <a:pt x="0" y="42"/>
                    </a:cubicBezTo>
                  </a:path>
                </a:pathLst>
              </a:custGeom>
              <a:noFill/>
              <a:ln w="19050" cap="rnd">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grpSp>
        <p:sp>
          <p:nvSpPr>
            <p:cNvPr id="206" name="Freeform 5">
              <a:extLst>
                <a:ext uri="{FF2B5EF4-FFF2-40B4-BE49-F238E27FC236}">
                  <a16:creationId xmlns:a16="http://schemas.microsoft.com/office/drawing/2014/main" id="{A41BC896-5506-54D6-B335-11ADEE01819F}"/>
                </a:ext>
              </a:extLst>
            </p:cNvPr>
            <p:cNvSpPr>
              <a:spLocks noChangeAspect="1"/>
            </p:cNvSpPr>
            <p:nvPr/>
          </p:nvSpPr>
          <p:spPr bwMode="auto">
            <a:xfrm>
              <a:off x="1884177" y="2750971"/>
              <a:ext cx="118870" cy="234654"/>
            </a:xfrm>
            <a:custGeom>
              <a:avLst/>
              <a:gdLst>
                <a:gd name="T0" fmla="*/ 53 w 54"/>
                <a:gd name="T1" fmla="*/ 58 h 110"/>
                <a:gd name="T2" fmla="*/ 33 w 54"/>
                <a:gd name="T3" fmla="*/ 58 h 110"/>
                <a:gd name="T4" fmla="*/ 33 w 54"/>
                <a:gd name="T5" fmla="*/ 110 h 110"/>
                <a:gd name="T6" fmla="*/ 14 w 54"/>
                <a:gd name="T7" fmla="*/ 110 h 110"/>
                <a:gd name="T8" fmla="*/ 14 w 54"/>
                <a:gd name="T9" fmla="*/ 58 h 110"/>
                <a:gd name="T10" fmla="*/ 0 w 54"/>
                <a:gd name="T11" fmla="*/ 58 h 110"/>
                <a:gd name="T12" fmla="*/ 0 w 54"/>
                <a:gd name="T13" fmla="*/ 40 h 110"/>
                <a:gd name="T14" fmla="*/ 14 w 54"/>
                <a:gd name="T15" fmla="*/ 40 h 110"/>
                <a:gd name="T16" fmla="*/ 14 w 54"/>
                <a:gd name="T17" fmla="*/ 24 h 110"/>
                <a:gd name="T18" fmla="*/ 40 w 54"/>
                <a:gd name="T19" fmla="*/ 0 h 110"/>
                <a:gd name="T20" fmla="*/ 53 w 54"/>
                <a:gd name="T21" fmla="*/ 1 h 110"/>
                <a:gd name="T22" fmla="*/ 53 w 54"/>
                <a:gd name="T23" fmla="*/ 18 h 110"/>
                <a:gd name="T24" fmla="*/ 41 w 54"/>
                <a:gd name="T25" fmla="*/ 18 h 110"/>
                <a:gd name="T26" fmla="*/ 33 w 54"/>
                <a:gd name="T27" fmla="*/ 26 h 110"/>
                <a:gd name="T28" fmla="*/ 33 w 54"/>
                <a:gd name="T29" fmla="*/ 27 h 110"/>
                <a:gd name="T30" fmla="*/ 33 w 54"/>
                <a:gd name="T31" fmla="*/ 40 h 110"/>
                <a:gd name="T32" fmla="*/ 54 w 54"/>
                <a:gd name="T33" fmla="*/ 40 h 110"/>
                <a:gd name="T34" fmla="*/ 53 w 54"/>
                <a:gd name="T35" fmla="*/ 58 h 110"/>
                <a:gd name="T36" fmla="*/ 53 w 54"/>
                <a:gd name="T37"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10">
                  <a:moveTo>
                    <a:pt x="53" y="58"/>
                  </a:moveTo>
                  <a:cubicBezTo>
                    <a:pt x="33" y="58"/>
                    <a:pt x="33" y="58"/>
                    <a:pt x="33" y="58"/>
                  </a:cubicBezTo>
                  <a:cubicBezTo>
                    <a:pt x="33" y="110"/>
                    <a:pt x="33" y="110"/>
                    <a:pt x="33" y="110"/>
                  </a:cubicBezTo>
                  <a:cubicBezTo>
                    <a:pt x="14" y="110"/>
                    <a:pt x="14" y="110"/>
                    <a:pt x="14" y="110"/>
                  </a:cubicBezTo>
                  <a:cubicBezTo>
                    <a:pt x="14" y="58"/>
                    <a:pt x="14" y="58"/>
                    <a:pt x="14" y="58"/>
                  </a:cubicBezTo>
                  <a:cubicBezTo>
                    <a:pt x="0" y="58"/>
                    <a:pt x="0" y="58"/>
                    <a:pt x="0" y="58"/>
                  </a:cubicBezTo>
                  <a:cubicBezTo>
                    <a:pt x="0" y="40"/>
                    <a:pt x="0" y="40"/>
                    <a:pt x="0" y="40"/>
                  </a:cubicBezTo>
                  <a:cubicBezTo>
                    <a:pt x="14" y="40"/>
                    <a:pt x="14" y="40"/>
                    <a:pt x="14" y="40"/>
                  </a:cubicBezTo>
                  <a:cubicBezTo>
                    <a:pt x="14" y="40"/>
                    <a:pt x="14" y="32"/>
                    <a:pt x="14" y="24"/>
                  </a:cubicBezTo>
                  <a:cubicBezTo>
                    <a:pt x="14" y="12"/>
                    <a:pt x="22" y="0"/>
                    <a:pt x="40" y="0"/>
                  </a:cubicBezTo>
                  <a:cubicBezTo>
                    <a:pt x="48" y="0"/>
                    <a:pt x="53" y="1"/>
                    <a:pt x="53" y="1"/>
                  </a:cubicBezTo>
                  <a:cubicBezTo>
                    <a:pt x="53" y="18"/>
                    <a:pt x="53" y="18"/>
                    <a:pt x="53" y="18"/>
                  </a:cubicBezTo>
                  <a:cubicBezTo>
                    <a:pt x="53" y="18"/>
                    <a:pt x="47" y="18"/>
                    <a:pt x="41" y="18"/>
                  </a:cubicBezTo>
                  <a:cubicBezTo>
                    <a:pt x="35" y="18"/>
                    <a:pt x="33" y="21"/>
                    <a:pt x="33" y="26"/>
                  </a:cubicBezTo>
                  <a:cubicBezTo>
                    <a:pt x="33" y="27"/>
                    <a:pt x="33" y="27"/>
                    <a:pt x="33" y="27"/>
                  </a:cubicBezTo>
                  <a:cubicBezTo>
                    <a:pt x="33" y="29"/>
                    <a:pt x="33" y="32"/>
                    <a:pt x="33" y="40"/>
                  </a:cubicBezTo>
                  <a:cubicBezTo>
                    <a:pt x="54" y="40"/>
                    <a:pt x="54" y="40"/>
                    <a:pt x="54" y="40"/>
                  </a:cubicBezTo>
                  <a:cubicBezTo>
                    <a:pt x="53" y="58"/>
                    <a:pt x="53" y="58"/>
                    <a:pt x="53" y="58"/>
                  </a:cubicBezTo>
                  <a:cubicBezTo>
                    <a:pt x="53" y="58"/>
                    <a:pt x="53" y="58"/>
                    <a:pt x="53" y="58"/>
                  </a:cubicBezTo>
                  <a:close/>
                </a:path>
              </a:pathLst>
            </a:custGeom>
            <a:solidFill>
              <a:sysClr val="window" lastClr="FFFFFF">
                <a:lumMod val="85000"/>
              </a:sysClr>
            </a:solidFill>
            <a:ln>
              <a:solidFill>
                <a:sysClr val="window" lastClr="FFFFFF">
                  <a:lumMod val="95000"/>
                </a:sysClr>
              </a:solidFill>
            </a:ln>
          </p:spPr>
          <p:txBody>
            <a:bodyPr vert="horz" wrap="square" lIns="89642" tIns="44821" rIns="89642" bIns="44821" numCol="1" anchor="t" anchorCtr="0" compatLnSpc="1">
              <a:prstTxWarp prst="textNoShape">
                <a:avLst/>
              </a:prstTxWarp>
            </a:bodyPr>
            <a:lstStyle/>
            <a:p>
              <a:pPr marL="0" marR="0" lvl="0" indent="0" defTabSz="91436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Calibri" panose="020F0502020204030204" pitchFamily="34" charset="0"/>
                <a:cs typeface="Calibri" panose="020F0502020204030204" pitchFamily="34" charset="0"/>
              </a:endParaRPr>
            </a:p>
          </p:txBody>
        </p:sp>
        <p:grpSp>
          <p:nvGrpSpPr>
            <p:cNvPr id="207" name="Group 206">
              <a:extLst>
                <a:ext uri="{FF2B5EF4-FFF2-40B4-BE49-F238E27FC236}">
                  <a16:creationId xmlns:a16="http://schemas.microsoft.com/office/drawing/2014/main" id="{B419C7AA-1648-E163-D37D-D69E6B666144}"/>
                </a:ext>
              </a:extLst>
            </p:cNvPr>
            <p:cNvGrpSpPr/>
            <p:nvPr/>
          </p:nvGrpSpPr>
          <p:grpSpPr>
            <a:xfrm>
              <a:off x="1424690" y="2849387"/>
              <a:ext cx="251464" cy="159550"/>
              <a:chOff x="2270690" y="2749138"/>
              <a:chExt cx="690563" cy="438150"/>
            </a:xfrm>
          </p:grpSpPr>
          <p:sp>
            <p:nvSpPr>
              <p:cNvPr id="252" name="Freeform 151">
                <a:extLst>
                  <a:ext uri="{FF2B5EF4-FFF2-40B4-BE49-F238E27FC236}">
                    <a16:creationId xmlns:a16="http://schemas.microsoft.com/office/drawing/2014/main" id="{F5044EE3-D877-2A81-BCE8-F21FEACE2E54}"/>
                  </a:ext>
                </a:extLst>
              </p:cNvPr>
              <p:cNvSpPr>
                <a:spLocks/>
              </p:cNvSpPr>
              <p:nvPr/>
            </p:nvSpPr>
            <p:spPr bwMode="auto">
              <a:xfrm>
                <a:off x="2270690" y="2749138"/>
                <a:ext cx="690563" cy="438150"/>
              </a:xfrm>
              <a:custGeom>
                <a:avLst/>
                <a:gdLst>
                  <a:gd name="T0" fmla="*/ 1815 w 1815"/>
                  <a:gd name="T1" fmla="*/ 1155 h 1155"/>
                  <a:gd name="T2" fmla="*/ 1815 w 1815"/>
                  <a:gd name="T3" fmla="*/ 1155 h 1155"/>
                  <a:gd name="T4" fmla="*/ 0 w 1815"/>
                  <a:gd name="T5" fmla="*/ 1155 h 1155"/>
                  <a:gd name="T6" fmla="*/ 0 w 1815"/>
                  <a:gd name="T7" fmla="*/ 0 h 1155"/>
                  <a:gd name="T8" fmla="*/ 1815 w 1815"/>
                  <a:gd name="T9" fmla="*/ 0 h 1155"/>
                  <a:gd name="T10" fmla="*/ 1815 w 1815"/>
                  <a:gd name="T11" fmla="*/ 1155 h 1155"/>
                </a:gdLst>
                <a:ahLst/>
                <a:cxnLst>
                  <a:cxn ang="0">
                    <a:pos x="T0" y="T1"/>
                  </a:cxn>
                  <a:cxn ang="0">
                    <a:pos x="T2" y="T3"/>
                  </a:cxn>
                  <a:cxn ang="0">
                    <a:pos x="T4" y="T5"/>
                  </a:cxn>
                  <a:cxn ang="0">
                    <a:pos x="T6" y="T7"/>
                  </a:cxn>
                  <a:cxn ang="0">
                    <a:pos x="T8" y="T9"/>
                  </a:cxn>
                  <a:cxn ang="0">
                    <a:pos x="T10" y="T11"/>
                  </a:cxn>
                </a:cxnLst>
                <a:rect l="0" t="0" r="r" b="b"/>
                <a:pathLst>
                  <a:path w="1815" h="1155">
                    <a:moveTo>
                      <a:pt x="1815" y="1155"/>
                    </a:moveTo>
                    <a:lnTo>
                      <a:pt x="1815" y="1155"/>
                    </a:lnTo>
                    <a:lnTo>
                      <a:pt x="0" y="1155"/>
                    </a:lnTo>
                    <a:lnTo>
                      <a:pt x="0" y="0"/>
                    </a:lnTo>
                    <a:lnTo>
                      <a:pt x="1815" y="0"/>
                    </a:lnTo>
                    <a:lnTo>
                      <a:pt x="1815" y="1155"/>
                    </a:lnTo>
                    <a:close/>
                  </a:path>
                </a:pathLst>
              </a:custGeom>
              <a:solidFill>
                <a:sysClr val="window" lastClr="FFFFFF">
                  <a:lumMod val="85000"/>
                </a:sysClr>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53" name="Freeform 150">
                <a:extLst>
                  <a:ext uri="{FF2B5EF4-FFF2-40B4-BE49-F238E27FC236}">
                    <a16:creationId xmlns:a16="http://schemas.microsoft.com/office/drawing/2014/main" id="{394BBCD2-83FA-6BAE-E2EA-6CD3DAC3A7E1}"/>
                  </a:ext>
                </a:extLst>
              </p:cNvPr>
              <p:cNvSpPr>
                <a:spLocks/>
              </p:cNvSpPr>
              <p:nvPr/>
            </p:nvSpPr>
            <p:spPr bwMode="auto">
              <a:xfrm>
                <a:off x="2270690" y="2838037"/>
                <a:ext cx="493713" cy="349251"/>
              </a:xfrm>
              <a:custGeom>
                <a:avLst/>
                <a:gdLst>
                  <a:gd name="T0" fmla="*/ 1299 w 1299"/>
                  <a:gd name="T1" fmla="*/ 893 h 893"/>
                  <a:gd name="T2" fmla="*/ 1299 w 1299"/>
                  <a:gd name="T3" fmla="*/ 893 h 893"/>
                  <a:gd name="T4" fmla="*/ 0 w 1299"/>
                  <a:gd name="T5" fmla="*/ 893 h 893"/>
                  <a:gd name="T6" fmla="*/ 0 w 1299"/>
                  <a:gd name="T7" fmla="*/ 0 h 893"/>
                  <a:gd name="T8" fmla="*/ 1299 w 1299"/>
                  <a:gd name="T9" fmla="*/ 0 h 893"/>
                  <a:gd name="T10" fmla="*/ 1299 w 1299"/>
                  <a:gd name="T11" fmla="*/ 893 h 893"/>
                </a:gdLst>
                <a:ahLst/>
                <a:cxnLst>
                  <a:cxn ang="0">
                    <a:pos x="T0" y="T1"/>
                  </a:cxn>
                  <a:cxn ang="0">
                    <a:pos x="T2" y="T3"/>
                  </a:cxn>
                  <a:cxn ang="0">
                    <a:pos x="T4" y="T5"/>
                  </a:cxn>
                  <a:cxn ang="0">
                    <a:pos x="T6" y="T7"/>
                  </a:cxn>
                  <a:cxn ang="0">
                    <a:pos x="T8" y="T9"/>
                  </a:cxn>
                  <a:cxn ang="0">
                    <a:pos x="T10" y="T11"/>
                  </a:cxn>
                </a:cxnLst>
                <a:rect l="0" t="0" r="r" b="b"/>
                <a:pathLst>
                  <a:path w="1299" h="893">
                    <a:moveTo>
                      <a:pt x="1299" y="893"/>
                    </a:moveTo>
                    <a:lnTo>
                      <a:pt x="1299" y="893"/>
                    </a:lnTo>
                    <a:lnTo>
                      <a:pt x="0" y="893"/>
                    </a:lnTo>
                    <a:lnTo>
                      <a:pt x="0" y="0"/>
                    </a:lnTo>
                    <a:lnTo>
                      <a:pt x="1299" y="0"/>
                    </a:lnTo>
                    <a:lnTo>
                      <a:pt x="1299" y="893"/>
                    </a:lnTo>
                    <a:close/>
                  </a:path>
                </a:pathLst>
              </a:custGeom>
              <a:solidFill>
                <a:sysClr val="window" lastClr="FFFFFF">
                  <a:lumMod val="85000"/>
                </a:sysClr>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54" name="Freeform 152">
                <a:extLst>
                  <a:ext uri="{FF2B5EF4-FFF2-40B4-BE49-F238E27FC236}">
                    <a16:creationId xmlns:a16="http://schemas.microsoft.com/office/drawing/2014/main" id="{CC61C335-8A57-E3A1-FE71-0D990B569AC4}"/>
                  </a:ext>
                </a:extLst>
              </p:cNvPr>
              <p:cNvSpPr>
                <a:spLocks/>
              </p:cNvSpPr>
              <p:nvPr/>
            </p:nvSpPr>
            <p:spPr bwMode="auto">
              <a:xfrm>
                <a:off x="2270690" y="2842800"/>
                <a:ext cx="690563" cy="0"/>
              </a:xfrm>
              <a:custGeom>
                <a:avLst/>
                <a:gdLst>
                  <a:gd name="T0" fmla="*/ 0 w 1815"/>
                  <a:gd name="T1" fmla="*/ 0 w 1815"/>
                  <a:gd name="T2" fmla="*/ 1815 w 1815"/>
                  <a:gd name="T3" fmla="*/ 0 w 1815"/>
                </a:gdLst>
                <a:ahLst/>
                <a:cxnLst>
                  <a:cxn ang="0">
                    <a:pos x="T0" y="0"/>
                  </a:cxn>
                  <a:cxn ang="0">
                    <a:pos x="T1" y="0"/>
                  </a:cxn>
                  <a:cxn ang="0">
                    <a:pos x="T2" y="0"/>
                  </a:cxn>
                  <a:cxn ang="0">
                    <a:pos x="T3" y="0"/>
                  </a:cxn>
                </a:cxnLst>
                <a:rect l="0" t="0" r="r" b="b"/>
                <a:pathLst>
                  <a:path w="1815">
                    <a:moveTo>
                      <a:pt x="0" y="0"/>
                    </a:moveTo>
                    <a:lnTo>
                      <a:pt x="0" y="0"/>
                    </a:lnTo>
                    <a:lnTo>
                      <a:pt x="1815" y="0"/>
                    </a:lnTo>
                    <a:lnTo>
                      <a:pt x="0" y="0"/>
                    </a:lnTo>
                    <a:close/>
                  </a:path>
                </a:pathLst>
              </a:custGeom>
              <a:solidFill>
                <a:srgbClr val="000000"/>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55" name="Freeform 153">
                <a:extLst>
                  <a:ext uri="{FF2B5EF4-FFF2-40B4-BE49-F238E27FC236}">
                    <a16:creationId xmlns:a16="http://schemas.microsoft.com/office/drawing/2014/main" id="{755E6259-10D5-A509-08BD-0B1530EA5D88}"/>
                  </a:ext>
                </a:extLst>
              </p:cNvPr>
              <p:cNvSpPr>
                <a:spLocks/>
              </p:cNvSpPr>
              <p:nvPr/>
            </p:nvSpPr>
            <p:spPr bwMode="auto">
              <a:xfrm>
                <a:off x="2270690" y="2838038"/>
                <a:ext cx="690563" cy="0"/>
              </a:xfrm>
              <a:custGeom>
                <a:avLst/>
                <a:gdLst>
                  <a:gd name="T0" fmla="*/ 0 w 1815"/>
                  <a:gd name="T1" fmla="*/ 0 w 1815"/>
                  <a:gd name="T2" fmla="*/ 1815 w 1815"/>
                </a:gdLst>
                <a:ahLst/>
                <a:cxnLst>
                  <a:cxn ang="0">
                    <a:pos x="T0" y="0"/>
                  </a:cxn>
                  <a:cxn ang="0">
                    <a:pos x="T1" y="0"/>
                  </a:cxn>
                  <a:cxn ang="0">
                    <a:pos x="T2" y="0"/>
                  </a:cxn>
                </a:cxnLst>
                <a:rect l="0" t="0" r="r" b="b"/>
                <a:pathLst>
                  <a:path w="1815">
                    <a:moveTo>
                      <a:pt x="0" y="0"/>
                    </a:moveTo>
                    <a:lnTo>
                      <a:pt x="0" y="0"/>
                    </a:lnTo>
                    <a:lnTo>
                      <a:pt x="1815" y="0"/>
                    </a:lnTo>
                  </a:path>
                </a:pathLst>
              </a:custGeom>
              <a:solidFill>
                <a:srgbClr val="000000"/>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56" name="Freeform 154">
                <a:extLst>
                  <a:ext uri="{FF2B5EF4-FFF2-40B4-BE49-F238E27FC236}">
                    <a16:creationId xmlns:a16="http://schemas.microsoft.com/office/drawing/2014/main" id="{7762CE01-5FCF-FE6E-0D46-7F57EA9B4219}"/>
                  </a:ext>
                </a:extLst>
              </p:cNvPr>
              <p:cNvSpPr>
                <a:spLocks/>
              </p:cNvSpPr>
              <p:nvPr/>
            </p:nvSpPr>
            <p:spPr bwMode="auto">
              <a:xfrm>
                <a:off x="2305615" y="2777713"/>
                <a:ext cx="30163" cy="28575"/>
              </a:xfrm>
              <a:custGeom>
                <a:avLst/>
                <a:gdLst>
                  <a:gd name="T0" fmla="*/ 78 w 78"/>
                  <a:gd name="T1" fmla="*/ 39 h 78"/>
                  <a:gd name="T2" fmla="*/ 78 w 78"/>
                  <a:gd name="T3" fmla="*/ 39 h 78"/>
                  <a:gd name="T4" fmla="*/ 39 w 78"/>
                  <a:gd name="T5" fmla="*/ 78 h 78"/>
                  <a:gd name="T6" fmla="*/ 0 w 78"/>
                  <a:gd name="T7" fmla="*/ 39 h 78"/>
                  <a:gd name="T8" fmla="*/ 39 w 78"/>
                  <a:gd name="T9" fmla="*/ 0 h 78"/>
                  <a:gd name="T10" fmla="*/ 78 w 78"/>
                  <a:gd name="T11" fmla="*/ 39 h 78"/>
                </a:gdLst>
                <a:ahLst/>
                <a:cxnLst>
                  <a:cxn ang="0">
                    <a:pos x="T0" y="T1"/>
                  </a:cxn>
                  <a:cxn ang="0">
                    <a:pos x="T2" y="T3"/>
                  </a:cxn>
                  <a:cxn ang="0">
                    <a:pos x="T4" y="T5"/>
                  </a:cxn>
                  <a:cxn ang="0">
                    <a:pos x="T6" y="T7"/>
                  </a:cxn>
                  <a:cxn ang="0">
                    <a:pos x="T8" y="T9"/>
                  </a:cxn>
                  <a:cxn ang="0">
                    <a:pos x="T10" y="T11"/>
                  </a:cxn>
                </a:cxnLst>
                <a:rect l="0" t="0" r="r" b="b"/>
                <a:pathLst>
                  <a:path w="78" h="78">
                    <a:moveTo>
                      <a:pt x="78" y="39"/>
                    </a:moveTo>
                    <a:lnTo>
                      <a:pt x="78" y="39"/>
                    </a:lnTo>
                    <a:cubicBezTo>
                      <a:pt x="78" y="60"/>
                      <a:pt x="61" y="78"/>
                      <a:pt x="39" y="78"/>
                    </a:cubicBezTo>
                    <a:cubicBezTo>
                      <a:pt x="18" y="78"/>
                      <a:pt x="0" y="60"/>
                      <a:pt x="0" y="39"/>
                    </a:cubicBezTo>
                    <a:cubicBezTo>
                      <a:pt x="0" y="17"/>
                      <a:pt x="18" y="0"/>
                      <a:pt x="39" y="0"/>
                    </a:cubicBezTo>
                    <a:cubicBezTo>
                      <a:pt x="61" y="0"/>
                      <a:pt x="78" y="17"/>
                      <a:pt x="78" y="39"/>
                    </a:cubicBezTo>
                    <a:close/>
                  </a:path>
                </a:pathLst>
              </a:custGeom>
              <a:solidFill>
                <a:sysClr val="window" lastClr="FFFFFF"/>
              </a:solidFill>
              <a:ln w="19050" cap="rnd">
                <a:no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57" name="Freeform 155">
                <a:extLst>
                  <a:ext uri="{FF2B5EF4-FFF2-40B4-BE49-F238E27FC236}">
                    <a16:creationId xmlns:a16="http://schemas.microsoft.com/office/drawing/2014/main" id="{D0907C92-3FB6-9E25-A362-B65C2AD2CF1A}"/>
                  </a:ext>
                </a:extLst>
              </p:cNvPr>
              <p:cNvSpPr>
                <a:spLocks/>
              </p:cNvSpPr>
              <p:nvPr/>
            </p:nvSpPr>
            <p:spPr bwMode="auto">
              <a:xfrm>
                <a:off x="2359590" y="2777713"/>
                <a:ext cx="30163" cy="28575"/>
              </a:xfrm>
              <a:custGeom>
                <a:avLst/>
                <a:gdLst>
                  <a:gd name="T0" fmla="*/ 77 w 77"/>
                  <a:gd name="T1" fmla="*/ 39 h 78"/>
                  <a:gd name="T2" fmla="*/ 77 w 77"/>
                  <a:gd name="T3" fmla="*/ 39 h 78"/>
                  <a:gd name="T4" fmla="*/ 39 w 77"/>
                  <a:gd name="T5" fmla="*/ 78 h 78"/>
                  <a:gd name="T6" fmla="*/ 0 w 77"/>
                  <a:gd name="T7" fmla="*/ 39 h 78"/>
                  <a:gd name="T8" fmla="*/ 39 w 77"/>
                  <a:gd name="T9" fmla="*/ 0 h 78"/>
                  <a:gd name="T10" fmla="*/ 77 w 77"/>
                  <a:gd name="T11" fmla="*/ 39 h 78"/>
                </a:gdLst>
                <a:ahLst/>
                <a:cxnLst>
                  <a:cxn ang="0">
                    <a:pos x="T0" y="T1"/>
                  </a:cxn>
                  <a:cxn ang="0">
                    <a:pos x="T2" y="T3"/>
                  </a:cxn>
                  <a:cxn ang="0">
                    <a:pos x="T4" y="T5"/>
                  </a:cxn>
                  <a:cxn ang="0">
                    <a:pos x="T6" y="T7"/>
                  </a:cxn>
                  <a:cxn ang="0">
                    <a:pos x="T8" y="T9"/>
                  </a:cxn>
                  <a:cxn ang="0">
                    <a:pos x="T10" y="T11"/>
                  </a:cxn>
                </a:cxnLst>
                <a:rect l="0" t="0" r="r" b="b"/>
                <a:pathLst>
                  <a:path w="77" h="78">
                    <a:moveTo>
                      <a:pt x="77" y="39"/>
                    </a:moveTo>
                    <a:lnTo>
                      <a:pt x="77" y="39"/>
                    </a:lnTo>
                    <a:cubicBezTo>
                      <a:pt x="77" y="60"/>
                      <a:pt x="60" y="78"/>
                      <a:pt x="39" y="78"/>
                    </a:cubicBezTo>
                    <a:cubicBezTo>
                      <a:pt x="17" y="78"/>
                      <a:pt x="0" y="60"/>
                      <a:pt x="0" y="39"/>
                    </a:cubicBezTo>
                    <a:cubicBezTo>
                      <a:pt x="0" y="17"/>
                      <a:pt x="17" y="0"/>
                      <a:pt x="39" y="0"/>
                    </a:cubicBezTo>
                    <a:cubicBezTo>
                      <a:pt x="60" y="0"/>
                      <a:pt x="77" y="17"/>
                      <a:pt x="77" y="39"/>
                    </a:cubicBezTo>
                    <a:close/>
                  </a:path>
                </a:pathLst>
              </a:custGeom>
              <a:solidFill>
                <a:sysClr val="window" lastClr="FFFFFF"/>
              </a:solidFill>
              <a:ln w="19050" cap="rnd">
                <a:no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58" name="Freeform 156">
                <a:extLst>
                  <a:ext uri="{FF2B5EF4-FFF2-40B4-BE49-F238E27FC236}">
                    <a16:creationId xmlns:a16="http://schemas.microsoft.com/office/drawing/2014/main" id="{82F10233-51C5-74EF-7EF1-D9C1C36F9C5C}"/>
                  </a:ext>
                </a:extLst>
              </p:cNvPr>
              <p:cNvSpPr>
                <a:spLocks/>
              </p:cNvSpPr>
              <p:nvPr/>
            </p:nvSpPr>
            <p:spPr bwMode="auto">
              <a:xfrm>
                <a:off x="2413565" y="2777713"/>
                <a:ext cx="30163" cy="28575"/>
              </a:xfrm>
              <a:custGeom>
                <a:avLst/>
                <a:gdLst>
                  <a:gd name="T0" fmla="*/ 78 w 78"/>
                  <a:gd name="T1" fmla="*/ 39 h 78"/>
                  <a:gd name="T2" fmla="*/ 78 w 78"/>
                  <a:gd name="T3" fmla="*/ 39 h 78"/>
                  <a:gd name="T4" fmla="*/ 39 w 78"/>
                  <a:gd name="T5" fmla="*/ 78 h 78"/>
                  <a:gd name="T6" fmla="*/ 0 w 78"/>
                  <a:gd name="T7" fmla="*/ 39 h 78"/>
                  <a:gd name="T8" fmla="*/ 39 w 78"/>
                  <a:gd name="T9" fmla="*/ 0 h 78"/>
                  <a:gd name="T10" fmla="*/ 78 w 78"/>
                  <a:gd name="T11" fmla="*/ 39 h 78"/>
                </a:gdLst>
                <a:ahLst/>
                <a:cxnLst>
                  <a:cxn ang="0">
                    <a:pos x="T0" y="T1"/>
                  </a:cxn>
                  <a:cxn ang="0">
                    <a:pos x="T2" y="T3"/>
                  </a:cxn>
                  <a:cxn ang="0">
                    <a:pos x="T4" y="T5"/>
                  </a:cxn>
                  <a:cxn ang="0">
                    <a:pos x="T6" y="T7"/>
                  </a:cxn>
                  <a:cxn ang="0">
                    <a:pos x="T8" y="T9"/>
                  </a:cxn>
                  <a:cxn ang="0">
                    <a:pos x="T10" y="T11"/>
                  </a:cxn>
                </a:cxnLst>
                <a:rect l="0" t="0" r="r" b="b"/>
                <a:pathLst>
                  <a:path w="78" h="78">
                    <a:moveTo>
                      <a:pt x="78" y="39"/>
                    </a:moveTo>
                    <a:lnTo>
                      <a:pt x="78" y="39"/>
                    </a:lnTo>
                    <a:cubicBezTo>
                      <a:pt x="78" y="60"/>
                      <a:pt x="61" y="78"/>
                      <a:pt x="39" y="78"/>
                    </a:cubicBezTo>
                    <a:cubicBezTo>
                      <a:pt x="18" y="78"/>
                      <a:pt x="0" y="60"/>
                      <a:pt x="0" y="39"/>
                    </a:cubicBezTo>
                    <a:cubicBezTo>
                      <a:pt x="0" y="17"/>
                      <a:pt x="18" y="0"/>
                      <a:pt x="39" y="0"/>
                    </a:cubicBezTo>
                    <a:cubicBezTo>
                      <a:pt x="61" y="0"/>
                      <a:pt x="78" y="17"/>
                      <a:pt x="78" y="39"/>
                    </a:cubicBezTo>
                    <a:close/>
                  </a:path>
                </a:pathLst>
              </a:custGeom>
              <a:solidFill>
                <a:sysClr val="window" lastClr="FFFFFF"/>
              </a:solidFill>
              <a:ln w="19050" cap="rnd">
                <a:no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59" name="Freeform 159">
                <a:extLst>
                  <a:ext uri="{FF2B5EF4-FFF2-40B4-BE49-F238E27FC236}">
                    <a16:creationId xmlns:a16="http://schemas.microsoft.com/office/drawing/2014/main" id="{3F650E60-DD01-2388-DABD-9B3A7BA0369E}"/>
                  </a:ext>
                </a:extLst>
              </p:cNvPr>
              <p:cNvSpPr>
                <a:spLocks/>
              </p:cNvSpPr>
              <p:nvPr/>
            </p:nvSpPr>
            <p:spPr bwMode="auto">
              <a:xfrm>
                <a:off x="2321490" y="2907888"/>
                <a:ext cx="395288" cy="0"/>
              </a:xfrm>
              <a:custGeom>
                <a:avLst/>
                <a:gdLst>
                  <a:gd name="T0" fmla="*/ 0 w 1041"/>
                  <a:gd name="T1" fmla="*/ 0 w 1041"/>
                  <a:gd name="T2" fmla="*/ 1041 w 1041"/>
                </a:gdLst>
                <a:ahLst/>
                <a:cxnLst>
                  <a:cxn ang="0">
                    <a:pos x="T0" y="0"/>
                  </a:cxn>
                  <a:cxn ang="0">
                    <a:pos x="T1" y="0"/>
                  </a:cxn>
                  <a:cxn ang="0">
                    <a:pos x="T2" y="0"/>
                  </a:cxn>
                </a:cxnLst>
                <a:rect l="0" t="0" r="r" b="b"/>
                <a:pathLst>
                  <a:path w="1041">
                    <a:moveTo>
                      <a:pt x="0" y="0"/>
                    </a:moveTo>
                    <a:lnTo>
                      <a:pt x="0" y="0"/>
                    </a:lnTo>
                    <a:lnTo>
                      <a:pt x="1041" y="0"/>
                    </a:lnTo>
                  </a:path>
                </a:pathLst>
              </a:custGeom>
              <a:solidFill>
                <a:srgbClr val="000000"/>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60" name="Freeform 160">
                <a:extLst>
                  <a:ext uri="{FF2B5EF4-FFF2-40B4-BE49-F238E27FC236}">
                    <a16:creationId xmlns:a16="http://schemas.microsoft.com/office/drawing/2014/main" id="{7D30B540-427C-006C-BC87-21BC8E10DAE5}"/>
                  </a:ext>
                </a:extLst>
              </p:cNvPr>
              <p:cNvSpPr>
                <a:spLocks/>
              </p:cNvSpPr>
              <p:nvPr/>
            </p:nvSpPr>
            <p:spPr bwMode="auto">
              <a:xfrm>
                <a:off x="2321490" y="3107913"/>
                <a:ext cx="347663" cy="0"/>
              </a:xfrm>
              <a:custGeom>
                <a:avLst/>
                <a:gdLst>
                  <a:gd name="T0" fmla="*/ 0 w 915"/>
                  <a:gd name="T1" fmla="*/ 0 w 915"/>
                  <a:gd name="T2" fmla="*/ 915 w 915"/>
                </a:gdLst>
                <a:ahLst/>
                <a:cxnLst>
                  <a:cxn ang="0">
                    <a:pos x="T0" y="0"/>
                  </a:cxn>
                  <a:cxn ang="0">
                    <a:pos x="T1" y="0"/>
                  </a:cxn>
                  <a:cxn ang="0">
                    <a:pos x="T2" y="0"/>
                  </a:cxn>
                </a:cxnLst>
                <a:rect l="0" t="0" r="r" b="b"/>
                <a:pathLst>
                  <a:path w="915">
                    <a:moveTo>
                      <a:pt x="0" y="0"/>
                    </a:moveTo>
                    <a:lnTo>
                      <a:pt x="0" y="0"/>
                    </a:lnTo>
                    <a:lnTo>
                      <a:pt x="915" y="0"/>
                    </a:lnTo>
                  </a:path>
                </a:pathLst>
              </a:custGeom>
              <a:solidFill>
                <a:srgbClr val="000000"/>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61" name="Freeform 162">
                <a:extLst>
                  <a:ext uri="{FF2B5EF4-FFF2-40B4-BE49-F238E27FC236}">
                    <a16:creationId xmlns:a16="http://schemas.microsoft.com/office/drawing/2014/main" id="{2E818CF7-1F02-E03E-112B-C243DC94D74A}"/>
                  </a:ext>
                </a:extLst>
              </p:cNvPr>
              <p:cNvSpPr>
                <a:spLocks/>
              </p:cNvSpPr>
              <p:nvPr/>
            </p:nvSpPr>
            <p:spPr bwMode="auto">
              <a:xfrm>
                <a:off x="2321490" y="2958688"/>
                <a:ext cx="155575" cy="0"/>
              </a:xfrm>
              <a:custGeom>
                <a:avLst/>
                <a:gdLst>
                  <a:gd name="T0" fmla="*/ 0 w 410"/>
                  <a:gd name="T1" fmla="*/ 0 w 410"/>
                  <a:gd name="T2" fmla="*/ 410 w 410"/>
                </a:gdLst>
                <a:ahLst/>
                <a:cxnLst>
                  <a:cxn ang="0">
                    <a:pos x="T0" y="0"/>
                  </a:cxn>
                  <a:cxn ang="0">
                    <a:pos x="T1" y="0"/>
                  </a:cxn>
                  <a:cxn ang="0">
                    <a:pos x="T2" y="0"/>
                  </a:cxn>
                </a:cxnLst>
                <a:rect l="0" t="0" r="r" b="b"/>
                <a:pathLst>
                  <a:path w="410">
                    <a:moveTo>
                      <a:pt x="0" y="0"/>
                    </a:moveTo>
                    <a:lnTo>
                      <a:pt x="0" y="0"/>
                    </a:lnTo>
                    <a:lnTo>
                      <a:pt x="410" y="0"/>
                    </a:lnTo>
                  </a:path>
                </a:pathLst>
              </a:custGeom>
              <a:solidFill>
                <a:srgbClr val="000000"/>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62" name="Freeform 163">
                <a:extLst>
                  <a:ext uri="{FF2B5EF4-FFF2-40B4-BE49-F238E27FC236}">
                    <a16:creationId xmlns:a16="http://schemas.microsoft.com/office/drawing/2014/main" id="{446CB875-A2F9-3F3E-B93D-377423A5D83A}"/>
                  </a:ext>
                </a:extLst>
              </p:cNvPr>
              <p:cNvSpPr>
                <a:spLocks/>
              </p:cNvSpPr>
              <p:nvPr/>
            </p:nvSpPr>
            <p:spPr bwMode="auto">
              <a:xfrm>
                <a:off x="2321490" y="3007900"/>
                <a:ext cx="277813" cy="0"/>
              </a:xfrm>
              <a:custGeom>
                <a:avLst/>
                <a:gdLst>
                  <a:gd name="T0" fmla="*/ 0 w 732"/>
                  <a:gd name="T1" fmla="*/ 0 w 732"/>
                  <a:gd name="T2" fmla="*/ 732 w 732"/>
                </a:gdLst>
                <a:ahLst/>
                <a:cxnLst>
                  <a:cxn ang="0">
                    <a:pos x="T0" y="0"/>
                  </a:cxn>
                  <a:cxn ang="0">
                    <a:pos x="T1" y="0"/>
                  </a:cxn>
                  <a:cxn ang="0">
                    <a:pos x="T2" y="0"/>
                  </a:cxn>
                </a:cxnLst>
                <a:rect l="0" t="0" r="r" b="b"/>
                <a:pathLst>
                  <a:path w="732">
                    <a:moveTo>
                      <a:pt x="0" y="0"/>
                    </a:moveTo>
                    <a:lnTo>
                      <a:pt x="0" y="0"/>
                    </a:lnTo>
                    <a:lnTo>
                      <a:pt x="732" y="0"/>
                    </a:lnTo>
                  </a:path>
                </a:pathLst>
              </a:custGeom>
              <a:solidFill>
                <a:srgbClr val="000000"/>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63" name="Freeform 164">
                <a:extLst>
                  <a:ext uri="{FF2B5EF4-FFF2-40B4-BE49-F238E27FC236}">
                    <a16:creationId xmlns:a16="http://schemas.microsoft.com/office/drawing/2014/main" id="{E3AE5CA4-DA3C-CEDE-DE09-FEC68F62A510}"/>
                  </a:ext>
                </a:extLst>
              </p:cNvPr>
              <p:cNvSpPr>
                <a:spLocks/>
              </p:cNvSpPr>
              <p:nvPr/>
            </p:nvSpPr>
            <p:spPr bwMode="auto">
              <a:xfrm>
                <a:off x="2800915" y="2907888"/>
                <a:ext cx="57150" cy="0"/>
              </a:xfrm>
              <a:custGeom>
                <a:avLst/>
                <a:gdLst>
                  <a:gd name="T0" fmla="*/ 0 w 151"/>
                  <a:gd name="T1" fmla="*/ 0 w 151"/>
                  <a:gd name="T2" fmla="*/ 151 w 151"/>
                </a:gdLst>
                <a:ahLst/>
                <a:cxnLst>
                  <a:cxn ang="0">
                    <a:pos x="T0" y="0"/>
                  </a:cxn>
                  <a:cxn ang="0">
                    <a:pos x="T1" y="0"/>
                  </a:cxn>
                  <a:cxn ang="0">
                    <a:pos x="T2" y="0"/>
                  </a:cxn>
                </a:cxnLst>
                <a:rect l="0" t="0" r="r" b="b"/>
                <a:pathLst>
                  <a:path w="151">
                    <a:moveTo>
                      <a:pt x="0" y="0"/>
                    </a:moveTo>
                    <a:lnTo>
                      <a:pt x="0" y="0"/>
                    </a:lnTo>
                    <a:lnTo>
                      <a:pt x="151" y="0"/>
                    </a:lnTo>
                  </a:path>
                </a:pathLst>
              </a:custGeom>
              <a:solidFill>
                <a:srgbClr val="000000"/>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64" name="Freeform 165">
                <a:extLst>
                  <a:ext uri="{FF2B5EF4-FFF2-40B4-BE49-F238E27FC236}">
                    <a16:creationId xmlns:a16="http://schemas.microsoft.com/office/drawing/2014/main" id="{295E0689-7567-5374-5A5A-1C08138F8F7F}"/>
                  </a:ext>
                </a:extLst>
              </p:cNvPr>
              <p:cNvSpPr>
                <a:spLocks/>
              </p:cNvSpPr>
              <p:nvPr/>
            </p:nvSpPr>
            <p:spPr bwMode="auto">
              <a:xfrm>
                <a:off x="2800915" y="2958688"/>
                <a:ext cx="123825" cy="0"/>
              </a:xfrm>
              <a:custGeom>
                <a:avLst/>
                <a:gdLst>
                  <a:gd name="T0" fmla="*/ 0 w 325"/>
                  <a:gd name="T1" fmla="*/ 0 w 325"/>
                  <a:gd name="T2" fmla="*/ 325 w 325"/>
                </a:gdLst>
                <a:ahLst/>
                <a:cxnLst>
                  <a:cxn ang="0">
                    <a:pos x="T0" y="0"/>
                  </a:cxn>
                  <a:cxn ang="0">
                    <a:pos x="T1" y="0"/>
                  </a:cxn>
                  <a:cxn ang="0">
                    <a:pos x="T2" y="0"/>
                  </a:cxn>
                </a:cxnLst>
                <a:rect l="0" t="0" r="r" b="b"/>
                <a:pathLst>
                  <a:path w="325">
                    <a:moveTo>
                      <a:pt x="0" y="0"/>
                    </a:moveTo>
                    <a:lnTo>
                      <a:pt x="0" y="0"/>
                    </a:lnTo>
                    <a:lnTo>
                      <a:pt x="325" y="0"/>
                    </a:lnTo>
                  </a:path>
                </a:pathLst>
              </a:custGeom>
              <a:solidFill>
                <a:srgbClr val="000000"/>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65" name="Freeform 166">
                <a:extLst>
                  <a:ext uri="{FF2B5EF4-FFF2-40B4-BE49-F238E27FC236}">
                    <a16:creationId xmlns:a16="http://schemas.microsoft.com/office/drawing/2014/main" id="{2D7778DD-DD25-9111-B8E7-EB4E5A14E17F}"/>
                  </a:ext>
                </a:extLst>
              </p:cNvPr>
              <p:cNvSpPr>
                <a:spLocks/>
              </p:cNvSpPr>
              <p:nvPr/>
            </p:nvSpPr>
            <p:spPr bwMode="auto">
              <a:xfrm>
                <a:off x="2800915" y="3007900"/>
                <a:ext cx="101600" cy="0"/>
              </a:xfrm>
              <a:custGeom>
                <a:avLst/>
                <a:gdLst>
                  <a:gd name="T0" fmla="*/ 0 w 268"/>
                  <a:gd name="T1" fmla="*/ 0 w 268"/>
                  <a:gd name="T2" fmla="*/ 268 w 268"/>
                </a:gdLst>
                <a:ahLst/>
                <a:cxnLst>
                  <a:cxn ang="0">
                    <a:pos x="T0" y="0"/>
                  </a:cxn>
                  <a:cxn ang="0">
                    <a:pos x="T1" y="0"/>
                  </a:cxn>
                  <a:cxn ang="0">
                    <a:pos x="T2" y="0"/>
                  </a:cxn>
                </a:cxnLst>
                <a:rect l="0" t="0" r="r" b="b"/>
                <a:pathLst>
                  <a:path w="268">
                    <a:moveTo>
                      <a:pt x="0" y="0"/>
                    </a:moveTo>
                    <a:lnTo>
                      <a:pt x="0" y="0"/>
                    </a:lnTo>
                    <a:lnTo>
                      <a:pt x="268" y="0"/>
                    </a:lnTo>
                  </a:path>
                </a:pathLst>
              </a:custGeom>
              <a:solidFill>
                <a:srgbClr val="000000"/>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66" name="Freeform 162">
                <a:extLst>
                  <a:ext uri="{FF2B5EF4-FFF2-40B4-BE49-F238E27FC236}">
                    <a16:creationId xmlns:a16="http://schemas.microsoft.com/office/drawing/2014/main" id="{605DB6C4-534D-D0A0-80C0-B2279E5054D1}"/>
                  </a:ext>
                </a:extLst>
              </p:cNvPr>
              <p:cNvSpPr>
                <a:spLocks/>
              </p:cNvSpPr>
              <p:nvPr/>
            </p:nvSpPr>
            <p:spPr bwMode="auto">
              <a:xfrm>
                <a:off x="2321490" y="3063463"/>
                <a:ext cx="155575" cy="0"/>
              </a:xfrm>
              <a:custGeom>
                <a:avLst/>
                <a:gdLst>
                  <a:gd name="T0" fmla="*/ 0 w 410"/>
                  <a:gd name="T1" fmla="*/ 0 w 410"/>
                  <a:gd name="T2" fmla="*/ 410 w 410"/>
                </a:gdLst>
                <a:ahLst/>
                <a:cxnLst>
                  <a:cxn ang="0">
                    <a:pos x="T0" y="0"/>
                  </a:cxn>
                  <a:cxn ang="0">
                    <a:pos x="T1" y="0"/>
                  </a:cxn>
                  <a:cxn ang="0">
                    <a:pos x="T2" y="0"/>
                  </a:cxn>
                </a:cxnLst>
                <a:rect l="0" t="0" r="r" b="b"/>
                <a:pathLst>
                  <a:path w="410">
                    <a:moveTo>
                      <a:pt x="0" y="0"/>
                    </a:moveTo>
                    <a:lnTo>
                      <a:pt x="0" y="0"/>
                    </a:lnTo>
                    <a:lnTo>
                      <a:pt x="410" y="0"/>
                    </a:lnTo>
                  </a:path>
                </a:pathLst>
              </a:custGeom>
              <a:solidFill>
                <a:srgbClr val="000000"/>
              </a:solidFill>
              <a:ln w="19050" cap="rnd">
                <a:solidFill>
                  <a:sysClr val="window" lastClr="FFFFFF"/>
                </a:solidFill>
                <a:prstDash val="solid"/>
                <a:round/>
              </a:ln>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grpSp>
        <p:pic>
          <p:nvPicPr>
            <p:cNvPr id="208" name="Picture 207">
              <a:extLst>
                <a:ext uri="{FF2B5EF4-FFF2-40B4-BE49-F238E27FC236}">
                  <a16:creationId xmlns:a16="http://schemas.microsoft.com/office/drawing/2014/main" id="{EB0857E2-A9C0-F3C0-1048-989F68F3020E}"/>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2172080" y="2270593"/>
              <a:ext cx="189986" cy="189986"/>
            </a:xfrm>
            <a:prstGeom prst="rect">
              <a:avLst/>
            </a:prstGeom>
            <a:solidFill>
              <a:sysClr val="window" lastClr="FFFFFF"/>
            </a:solidFill>
            <a:ln>
              <a:solidFill>
                <a:sysClr val="window" lastClr="FFFFFF"/>
              </a:solidFill>
            </a:ln>
          </p:spPr>
        </p:pic>
        <p:grpSp>
          <p:nvGrpSpPr>
            <p:cNvPr id="209" name="Group 208">
              <a:extLst>
                <a:ext uri="{FF2B5EF4-FFF2-40B4-BE49-F238E27FC236}">
                  <a16:creationId xmlns:a16="http://schemas.microsoft.com/office/drawing/2014/main" id="{BC769F16-BC39-FFCD-C4F2-D6BDFB2022E0}"/>
                </a:ext>
              </a:extLst>
            </p:cNvPr>
            <p:cNvGrpSpPr/>
            <p:nvPr/>
          </p:nvGrpSpPr>
          <p:grpSpPr>
            <a:xfrm>
              <a:off x="2129579" y="2697839"/>
              <a:ext cx="194489" cy="170458"/>
              <a:chOff x="5235503" y="4054802"/>
              <a:chExt cx="413511" cy="362417"/>
            </a:xfrm>
          </p:grpSpPr>
          <p:sp>
            <p:nvSpPr>
              <p:cNvPr id="247" name="Freeform 6">
                <a:extLst>
                  <a:ext uri="{FF2B5EF4-FFF2-40B4-BE49-F238E27FC236}">
                    <a16:creationId xmlns:a16="http://schemas.microsoft.com/office/drawing/2014/main" id="{D575228E-0D05-9A94-0643-7B78EE161F4D}"/>
                  </a:ext>
                </a:extLst>
              </p:cNvPr>
              <p:cNvSpPr>
                <a:spLocks/>
              </p:cNvSpPr>
              <p:nvPr/>
            </p:nvSpPr>
            <p:spPr bwMode="auto">
              <a:xfrm>
                <a:off x="5369775" y="4179093"/>
                <a:ext cx="279239" cy="238126"/>
              </a:xfrm>
              <a:custGeom>
                <a:avLst/>
                <a:gdLst>
                  <a:gd name="T0" fmla="*/ 44 w 863"/>
                  <a:gd name="T1" fmla="*/ 0 h 736"/>
                  <a:gd name="T2" fmla="*/ 818 w 863"/>
                  <a:gd name="T3" fmla="*/ 0 h 736"/>
                  <a:gd name="T4" fmla="*/ 863 w 863"/>
                  <a:gd name="T5" fmla="*/ 45 h 736"/>
                  <a:gd name="T6" fmla="*/ 863 w 863"/>
                  <a:gd name="T7" fmla="*/ 490 h 736"/>
                  <a:gd name="T8" fmla="*/ 818 w 863"/>
                  <a:gd name="T9" fmla="*/ 534 h 736"/>
                  <a:gd name="T10" fmla="*/ 695 w 863"/>
                  <a:gd name="T11" fmla="*/ 534 h 736"/>
                  <a:gd name="T12" fmla="*/ 715 w 863"/>
                  <a:gd name="T13" fmla="*/ 722 h 736"/>
                  <a:gd name="T14" fmla="*/ 704 w 863"/>
                  <a:gd name="T15" fmla="*/ 726 h 736"/>
                  <a:gd name="T16" fmla="*/ 522 w 863"/>
                  <a:gd name="T17" fmla="*/ 534 h 736"/>
                  <a:gd name="T18" fmla="*/ 44 w 863"/>
                  <a:gd name="T19" fmla="*/ 534 h 736"/>
                  <a:gd name="T20" fmla="*/ 0 w 863"/>
                  <a:gd name="T21" fmla="*/ 490 h 736"/>
                  <a:gd name="T22" fmla="*/ 0 w 863"/>
                  <a:gd name="T23" fmla="*/ 45 h 736"/>
                  <a:gd name="T24" fmla="*/ 44 w 863"/>
                  <a:gd name="T25"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3" h="736">
                    <a:moveTo>
                      <a:pt x="44" y="0"/>
                    </a:moveTo>
                    <a:cubicBezTo>
                      <a:pt x="818" y="0"/>
                      <a:pt x="818" y="0"/>
                      <a:pt x="818" y="0"/>
                    </a:cubicBezTo>
                    <a:cubicBezTo>
                      <a:pt x="842" y="0"/>
                      <a:pt x="863" y="20"/>
                      <a:pt x="863" y="45"/>
                    </a:cubicBezTo>
                    <a:cubicBezTo>
                      <a:pt x="863" y="490"/>
                      <a:pt x="863" y="490"/>
                      <a:pt x="863" y="490"/>
                    </a:cubicBezTo>
                    <a:cubicBezTo>
                      <a:pt x="863" y="514"/>
                      <a:pt x="842" y="534"/>
                      <a:pt x="818" y="534"/>
                    </a:cubicBezTo>
                    <a:cubicBezTo>
                      <a:pt x="695" y="534"/>
                      <a:pt x="695" y="534"/>
                      <a:pt x="695" y="534"/>
                    </a:cubicBezTo>
                    <a:cubicBezTo>
                      <a:pt x="715" y="722"/>
                      <a:pt x="715" y="722"/>
                      <a:pt x="715" y="722"/>
                    </a:cubicBezTo>
                    <a:cubicBezTo>
                      <a:pt x="715" y="722"/>
                      <a:pt x="715" y="736"/>
                      <a:pt x="704" y="726"/>
                    </a:cubicBezTo>
                    <a:cubicBezTo>
                      <a:pt x="694" y="717"/>
                      <a:pt x="563" y="578"/>
                      <a:pt x="522" y="534"/>
                    </a:cubicBezTo>
                    <a:cubicBezTo>
                      <a:pt x="44" y="534"/>
                      <a:pt x="44" y="534"/>
                      <a:pt x="44" y="534"/>
                    </a:cubicBezTo>
                    <a:cubicBezTo>
                      <a:pt x="20" y="534"/>
                      <a:pt x="0" y="514"/>
                      <a:pt x="0" y="490"/>
                    </a:cubicBezTo>
                    <a:cubicBezTo>
                      <a:pt x="0" y="45"/>
                      <a:pt x="0" y="45"/>
                      <a:pt x="0" y="45"/>
                    </a:cubicBezTo>
                    <a:cubicBezTo>
                      <a:pt x="0" y="20"/>
                      <a:pt x="20" y="0"/>
                      <a:pt x="44" y="0"/>
                    </a:cubicBezTo>
                    <a:close/>
                  </a:path>
                </a:pathLst>
              </a:custGeom>
              <a:noFill/>
              <a:ln w="19050" cap="rnd">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Calibri" panose="020F0502020204030204" pitchFamily="34" charset="0"/>
                  <a:cs typeface="Calibri" panose="020F0502020204030204" pitchFamily="34" charset="0"/>
                </a:endParaRPr>
              </a:p>
            </p:txBody>
          </p:sp>
          <p:sp>
            <p:nvSpPr>
              <p:cNvPr id="248" name="Freeform 5">
                <a:extLst>
                  <a:ext uri="{FF2B5EF4-FFF2-40B4-BE49-F238E27FC236}">
                    <a16:creationId xmlns:a16="http://schemas.microsoft.com/office/drawing/2014/main" id="{462ED14B-79CD-9D9D-98DA-770166754E06}"/>
                  </a:ext>
                </a:extLst>
              </p:cNvPr>
              <p:cNvSpPr>
                <a:spLocks/>
              </p:cNvSpPr>
              <p:nvPr/>
            </p:nvSpPr>
            <p:spPr bwMode="auto">
              <a:xfrm>
                <a:off x="5235503" y="4054802"/>
                <a:ext cx="374061" cy="318927"/>
              </a:xfrm>
              <a:custGeom>
                <a:avLst/>
                <a:gdLst>
                  <a:gd name="T0" fmla="*/ 1096 w 1156"/>
                  <a:gd name="T1" fmla="*/ 0 h 986"/>
                  <a:gd name="T2" fmla="*/ 60 w 1156"/>
                  <a:gd name="T3" fmla="*/ 0 h 986"/>
                  <a:gd name="T4" fmla="*/ 0 w 1156"/>
                  <a:gd name="T5" fmla="*/ 60 h 986"/>
                  <a:gd name="T6" fmla="*/ 0 w 1156"/>
                  <a:gd name="T7" fmla="*/ 656 h 986"/>
                  <a:gd name="T8" fmla="*/ 60 w 1156"/>
                  <a:gd name="T9" fmla="*/ 716 h 986"/>
                  <a:gd name="T10" fmla="*/ 224 w 1156"/>
                  <a:gd name="T11" fmla="*/ 716 h 986"/>
                  <a:gd name="T12" fmla="*/ 198 w 1156"/>
                  <a:gd name="T13" fmla="*/ 967 h 986"/>
                  <a:gd name="T14" fmla="*/ 212 w 1156"/>
                  <a:gd name="T15" fmla="*/ 972 h 986"/>
                  <a:gd name="T16" fmla="*/ 457 w 1156"/>
                  <a:gd name="T17" fmla="*/ 716 h 986"/>
                  <a:gd name="T18" fmla="*/ 1096 w 1156"/>
                  <a:gd name="T19" fmla="*/ 716 h 986"/>
                  <a:gd name="T20" fmla="*/ 1156 w 1156"/>
                  <a:gd name="T21" fmla="*/ 656 h 986"/>
                  <a:gd name="T22" fmla="*/ 1156 w 1156"/>
                  <a:gd name="T23" fmla="*/ 60 h 986"/>
                  <a:gd name="T24" fmla="*/ 1096 w 1156"/>
                  <a:gd name="T25"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6" h="986">
                    <a:moveTo>
                      <a:pt x="1096" y="0"/>
                    </a:moveTo>
                    <a:cubicBezTo>
                      <a:pt x="60" y="0"/>
                      <a:pt x="60" y="0"/>
                      <a:pt x="60" y="0"/>
                    </a:cubicBezTo>
                    <a:cubicBezTo>
                      <a:pt x="27" y="0"/>
                      <a:pt x="0" y="27"/>
                      <a:pt x="0" y="60"/>
                    </a:cubicBezTo>
                    <a:cubicBezTo>
                      <a:pt x="0" y="656"/>
                      <a:pt x="0" y="656"/>
                      <a:pt x="0" y="656"/>
                    </a:cubicBezTo>
                    <a:cubicBezTo>
                      <a:pt x="0" y="689"/>
                      <a:pt x="27" y="716"/>
                      <a:pt x="60" y="716"/>
                    </a:cubicBezTo>
                    <a:cubicBezTo>
                      <a:pt x="224" y="716"/>
                      <a:pt x="224" y="716"/>
                      <a:pt x="224" y="716"/>
                    </a:cubicBezTo>
                    <a:cubicBezTo>
                      <a:pt x="198" y="967"/>
                      <a:pt x="198" y="967"/>
                      <a:pt x="198" y="967"/>
                    </a:cubicBezTo>
                    <a:cubicBezTo>
                      <a:pt x="198" y="967"/>
                      <a:pt x="197" y="986"/>
                      <a:pt x="212" y="972"/>
                    </a:cubicBezTo>
                    <a:cubicBezTo>
                      <a:pt x="225" y="960"/>
                      <a:pt x="402" y="774"/>
                      <a:pt x="457" y="716"/>
                    </a:cubicBezTo>
                    <a:cubicBezTo>
                      <a:pt x="1096" y="716"/>
                      <a:pt x="1096" y="716"/>
                      <a:pt x="1096" y="716"/>
                    </a:cubicBezTo>
                    <a:cubicBezTo>
                      <a:pt x="1129" y="716"/>
                      <a:pt x="1156" y="689"/>
                      <a:pt x="1156" y="656"/>
                    </a:cubicBezTo>
                    <a:cubicBezTo>
                      <a:pt x="1156" y="60"/>
                      <a:pt x="1156" y="60"/>
                      <a:pt x="1156" y="60"/>
                    </a:cubicBezTo>
                    <a:cubicBezTo>
                      <a:pt x="1156" y="27"/>
                      <a:pt x="1129" y="0"/>
                      <a:pt x="1096" y="0"/>
                    </a:cubicBezTo>
                    <a:close/>
                  </a:path>
                </a:pathLst>
              </a:custGeom>
              <a:solidFill>
                <a:sysClr val="window" lastClr="FFFFFF">
                  <a:lumMod val="85000"/>
                </a:sysClr>
              </a:solidFill>
              <a:ln w="19050"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32F3E"/>
                  </a:solidFill>
                  <a:effectLst/>
                  <a:uLnTx/>
                  <a:uFillTx/>
                  <a:latin typeface="Calibri" panose="020F0502020204030204" pitchFamily="34" charset="0"/>
                  <a:cs typeface="Calibri" panose="020F0502020204030204" pitchFamily="34" charset="0"/>
                </a:endParaRPr>
              </a:p>
            </p:txBody>
          </p:sp>
          <p:sp>
            <p:nvSpPr>
              <p:cNvPr id="249" name="Oval 7">
                <a:extLst>
                  <a:ext uri="{FF2B5EF4-FFF2-40B4-BE49-F238E27FC236}">
                    <a16:creationId xmlns:a16="http://schemas.microsoft.com/office/drawing/2014/main" id="{925314F9-EAF1-8DA7-6454-CE531152D97E}"/>
                  </a:ext>
                </a:extLst>
              </p:cNvPr>
              <p:cNvSpPr>
                <a:spLocks noChangeArrowheads="1"/>
              </p:cNvSpPr>
              <p:nvPr/>
            </p:nvSpPr>
            <p:spPr bwMode="auto">
              <a:xfrm>
                <a:off x="5324384" y="4147010"/>
                <a:ext cx="38262" cy="38499"/>
              </a:xfrm>
              <a:prstGeom prst="ellipse">
                <a:avLst/>
              </a:prstGeom>
              <a:solidFill>
                <a:srgbClr val="FF8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250" name="Oval 8">
                <a:extLst>
                  <a:ext uri="{FF2B5EF4-FFF2-40B4-BE49-F238E27FC236}">
                    <a16:creationId xmlns:a16="http://schemas.microsoft.com/office/drawing/2014/main" id="{309449AC-3603-D855-37C1-DD1A2104A72D}"/>
                  </a:ext>
                </a:extLst>
              </p:cNvPr>
              <p:cNvSpPr>
                <a:spLocks noChangeArrowheads="1"/>
              </p:cNvSpPr>
              <p:nvPr/>
            </p:nvSpPr>
            <p:spPr bwMode="auto">
              <a:xfrm>
                <a:off x="5414453" y="4147010"/>
                <a:ext cx="38499" cy="38499"/>
              </a:xfrm>
              <a:prstGeom prst="ellipse">
                <a:avLst/>
              </a:prstGeom>
              <a:solidFill>
                <a:srgbClr val="FF8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251" name="Oval 9">
                <a:extLst>
                  <a:ext uri="{FF2B5EF4-FFF2-40B4-BE49-F238E27FC236}">
                    <a16:creationId xmlns:a16="http://schemas.microsoft.com/office/drawing/2014/main" id="{0890DE2A-110A-EF94-D57F-0C6B1A2F20D7}"/>
                  </a:ext>
                </a:extLst>
              </p:cNvPr>
              <p:cNvSpPr>
                <a:spLocks noChangeArrowheads="1"/>
              </p:cNvSpPr>
              <p:nvPr/>
            </p:nvSpPr>
            <p:spPr bwMode="auto">
              <a:xfrm>
                <a:off x="5503097" y="4147010"/>
                <a:ext cx="38262" cy="38499"/>
              </a:xfrm>
              <a:prstGeom prst="ellipse">
                <a:avLst/>
              </a:prstGeom>
              <a:solidFill>
                <a:srgbClr val="FF8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grpSp>
        <p:grpSp>
          <p:nvGrpSpPr>
            <p:cNvPr id="210" name="Group 209">
              <a:extLst>
                <a:ext uri="{FF2B5EF4-FFF2-40B4-BE49-F238E27FC236}">
                  <a16:creationId xmlns:a16="http://schemas.microsoft.com/office/drawing/2014/main" id="{754334CA-7744-B267-A103-6A8B45761654}"/>
                </a:ext>
              </a:extLst>
            </p:cNvPr>
            <p:cNvGrpSpPr/>
            <p:nvPr/>
          </p:nvGrpSpPr>
          <p:grpSpPr>
            <a:xfrm>
              <a:off x="1037597" y="2837067"/>
              <a:ext cx="248530" cy="155532"/>
              <a:chOff x="4787584" y="3748090"/>
              <a:chExt cx="389464" cy="243730"/>
            </a:xfrm>
          </p:grpSpPr>
          <p:sp>
            <p:nvSpPr>
              <p:cNvPr id="245" name="Freeform 353">
                <a:extLst>
                  <a:ext uri="{FF2B5EF4-FFF2-40B4-BE49-F238E27FC236}">
                    <a16:creationId xmlns:a16="http://schemas.microsoft.com/office/drawing/2014/main" id="{DEAA31C8-D687-B3D2-7ABC-3B29671CA146}"/>
                  </a:ext>
                </a:extLst>
              </p:cNvPr>
              <p:cNvSpPr>
                <a:spLocks/>
              </p:cNvSpPr>
              <p:nvPr/>
            </p:nvSpPr>
            <p:spPr bwMode="auto">
              <a:xfrm>
                <a:off x="4787584" y="3748090"/>
                <a:ext cx="389464" cy="243730"/>
              </a:xfrm>
              <a:custGeom>
                <a:avLst/>
                <a:gdLst>
                  <a:gd name="T0" fmla="*/ 155 w 155"/>
                  <a:gd name="T1" fmla="*/ 49 h 97"/>
                  <a:gd name="T2" fmla="*/ 155 w 155"/>
                  <a:gd name="T3" fmla="*/ 97 h 97"/>
                  <a:gd name="T4" fmla="*/ 0 w 155"/>
                  <a:gd name="T5" fmla="*/ 97 h 97"/>
                  <a:gd name="T6" fmla="*/ 0 w 155"/>
                  <a:gd name="T7" fmla="*/ 0 h 97"/>
                  <a:gd name="T8" fmla="*/ 155 w 155"/>
                  <a:gd name="T9" fmla="*/ 0 h 97"/>
                  <a:gd name="T10" fmla="*/ 155 w 155"/>
                  <a:gd name="T11" fmla="*/ 49 h 97"/>
                </a:gdLst>
                <a:ahLst/>
                <a:cxnLst>
                  <a:cxn ang="0">
                    <a:pos x="T0" y="T1"/>
                  </a:cxn>
                  <a:cxn ang="0">
                    <a:pos x="T2" y="T3"/>
                  </a:cxn>
                  <a:cxn ang="0">
                    <a:pos x="T4" y="T5"/>
                  </a:cxn>
                  <a:cxn ang="0">
                    <a:pos x="T6" y="T7"/>
                  </a:cxn>
                  <a:cxn ang="0">
                    <a:pos x="T8" y="T9"/>
                  </a:cxn>
                  <a:cxn ang="0">
                    <a:pos x="T10" y="T11"/>
                  </a:cxn>
                </a:cxnLst>
                <a:rect l="0" t="0" r="r" b="b"/>
                <a:pathLst>
                  <a:path w="155" h="97">
                    <a:moveTo>
                      <a:pt x="155" y="49"/>
                    </a:moveTo>
                    <a:lnTo>
                      <a:pt x="155" y="97"/>
                    </a:lnTo>
                    <a:lnTo>
                      <a:pt x="0" y="97"/>
                    </a:lnTo>
                    <a:lnTo>
                      <a:pt x="0" y="0"/>
                    </a:lnTo>
                    <a:lnTo>
                      <a:pt x="155" y="0"/>
                    </a:lnTo>
                    <a:lnTo>
                      <a:pt x="155" y="49"/>
                    </a:lnTo>
                  </a:path>
                </a:pathLst>
              </a:custGeom>
              <a:solidFill>
                <a:srgbClr val="FFFFFF"/>
              </a:solidFill>
              <a:ln w="19050" cap="rnd">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246" name="Freeform 354">
                <a:extLst>
                  <a:ext uri="{FF2B5EF4-FFF2-40B4-BE49-F238E27FC236}">
                    <a16:creationId xmlns:a16="http://schemas.microsoft.com/office/drawing/2014/main" id="{3FCACA3F-8B35-729E-DD16-5C9E410D0B39}"/>
                  </a:ext>
                </a:extLst>
              </p:cNvPr>
              <p:cNvSpPr>
                <a:spLocks/>
              </p:cNvSpPr>
              <p:nvPr/>
            </p:nvSpPr>
            <p:spPr bwMode="auto">
              <a:xfrm>
                <a:off x="4787584" y="3748090"/>
                <a:ext cx="389464" cy="118096"/>
              </a:xfrm>
              <a:custGeom>
                <a:avLst/>
                <a:gdLst>
                  <a:gd name="T0" fmla="*/ 0 w 155"/>
                  <a:gd name="T1" fmla="*/ 0 h 47"/>
                  <a:gd name="T2" fmla="*/ 78 w 155"/>
                  <a:gd name="T3" fmla="*/ 47 h 47"/>
                  <a:gd name="T4" fmla="*/ 155 w 155"/>
                  <a:gd name="T5" fmla="*/ 0 h 47"/>
                </a:gdLst>
                <a:ahLst/>
                <a:cxnLst>
                  <a:cxn ang="0">
                    <a:pos x="T0" y="T1"/>
                  </a:cxn>
                  <a:cxn ang="0">
                    <a:pos x="T2" y="T3"/>
                  </a:cxn>
                  <a:cxn ang="0">
                    <a:pos x="T4" y="T5"/>
                  </a:cxn>
                </a:cxnLst>
                <a:rect l="0" t="0" r="r" b="b"/>
                <a:pathLst>
                  <a:path w="155" h="47">
                    <a:moveTo>
                      <a:pt x="0" y="0"/>
                    </a:moveTo>
                    <a:lnTo>
                      <a:pt x="78" y="47"/>
                    </a:lnTo>
                    <a:lnTo>
                      <a:pt x="155" y="0"/>
                    </a:lnTo>
                  </a:path>
                </a:pathLst>
              </a:custGeom>
              <a:noFill/>
              <a:ln w="190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grpSp>
        <p:sp>
          <p:nvSpPr>
            <p:cNvPr id="211" name="TextBox 210">
              <a:extLst>
                <a:ext uri="{FF2B5EF4-FFF2-40B4-BE49-F238E27FC236}">
                  <a16:creationId xmlns:a16="http://schemas.microsoft.com/office/drawing/2014/main" id="{3D723515-B9FA-36CD-9B85-3DCFEEDA0341}"/>
                </a:ext>
              </a:extLst>
            </p:cNvPr>
            <p:cNvSpPr txBox="1"/>
            <p:nvPr/>
          </p:nvSpPr>
          <p:spPr>
            <a:xfrm>
              <a:off x="872696" y="1137610"/>
              <a:ext cx="1796268" cy="340478"/>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180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Amazon Ember" panose="020B0603020204020204" pitchFamily="34" charset="0"/>
                  <a:cs typeface="Calibri" panose="020F0502020204030204" pitchFamily="34" charset="0"/>
                </a:rPr>
                <a:t>Explosion of data</a:t>
              </a:r>
            </a:p>
          </p:txBody>
        </p:sp>
        <p:sp>
          <p:nvSpPr>
            <p:cNvPr id="212" name="TextBox 211">
              <a:extLst>
                <a:ext uri="{FF2B5EF4-FFF2-40B4-BE49-F238E27FC236}">
                  <a16:creationId xmlns:a16="http://schemas.microsoft.com/office/drawing/2014/main" id="{06F5FA70-DB34-C6BC-657F-022F7999143E}"/>
                </a:ext>
              </a:extLst>
            </p:cNvPr>
            <p:cNvSpPr txBox="1"/>
            <p:nvPr/>
          </p:nvSpPr>
          <p:spPr>
            <a:xfrm>
              <a:off x="3168282" y="1127005"/>
              <a:ext cx="2487224" cy="496290"/>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Amazon Ember" panose="020B0603020204020204" pitchFamily="34" charset="0"/>
                  <a:cs typeface="Calibri" panose="020F0502020204030204" pitchFamily="34" charset="0"/>
                </a:rPr>
                <a:t>Micro-services changes data and analytics requirements</a:t>
              </a:r>
            </a:p>
          </p:txBody>
        </p:sp>
        <p:sp>
          <p:nvSpPr>
            <p:cNvPr id="213" name="TextBox 212">
              <a:extLst>
                <a:ext uri="{FF2B5EF4-FFF2-40B4-BE49-F238E27FC236}">
                  <a16:creationId xmlns:a16="http://schemas.microsoft.com/office/drawing/2014/main" id="{8F77EE0E-AEC4-60D6-9E51-F9F67FA1CEE3}"/>
                </a:ext>
              </a:extLst>
            </p:cNvPr>
            <p:cNvSpPr txBox="1"/>
            <p:nvPr/>
          </p:nvSpPr>
          <p:spPr>
            <a:xfrm>
              <a:off x="6332176" y="1127005"/>
              <a:ext cx="2013071" cy="340478"/>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Amazon Ember" panose="020B0603020204020204" pitchFamily="34" charset="0"/>
                  <a:cs typeface="Calibri" panose="020F0502020204030204" pitchFamily="34" charset="0"/>
                </a:rPr>
                <a:t>Rapid rate of change</a:t>
              </a:r>
            </a:p>
          </p:txBody>
        </p:sp>
        <p:sp>
          <p:nvSpPr>
            <p:cNvPr id="214" name="TextBox 213">
              <a:extLst>
                <a:ext uri="{FF2B5EF4-FFF2-40B4-BE49-F238E27FC236}">
                  <a16:creationId xmlns:a16="http://schemas.microsoft.com/office/drawing/2014/main" id="{62D2F0B0-2E14-ACD2-B0F5-41FF3A8B3339}"/>
                </a:ext>
              </a:extLst>
            </p:cNvPr>
            <p:cNvSpPr txBox="1"/>
            <p:nvPr/>
          </p:nvSpPr>
          <p:spPr>
            <a:xfrm>
              <a:off x="6453121" y="2310248"/>
              <a:ext cx="601958" cy="392415"/>
            </a:xfrm>
            <a:prstGeom prst="rect">
              <a:avLst/>
            </a:prstGeom>
            <a:noFill/>
          </p:spPr>
          <p:txBody>
            <a:bodyPr wrap="none" lIns="182880" tIns="146304" rIns="182880" bIns="146304" rtlCol="0">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9900"/>
                  </a:solidFill>
                  <a:effectLst/>
                  <a:uLnTx/>
                  <a:uFillTx/>
                  <a:latin typeface="Calibri" panose="020F0502020204030204" pitchFamily="34" charset="0"/>
                  <a:cs typeface="Calibri" panose="020F0502020204030204" pitchFamily="34" charset="0"/>
                </a:rPr>
                <a:t>Dev</a:t>
              </a:r>
            </a:p>
          </p:txBody>
        </p:sp>
        <p:sp>
          <p:nvSpPr>
            <p:cNvPr id="215" name="TextBox 214">
              <a:extLst>
                <a:ext uri="{FF2B5EF4-FFF2-40B4-BE49-F238E27FC236}">
                  <a16:creationId xmlns:a16="http://schemas.microsoft.com/office/drawing/2014/main" id="{EB8AE75A-2436-E482-EBE8-AEBF7CBA2E76}"/>
                </a:ext>
              </a:extLst>
            </p:cNvPr>
            <p:cNvSpPr txBox="1"/>
            <p:nvPr/>
          </p:nvSpPr>
          <p:spPr>
            <a:xfrm>
              <a:off x="7635566" y="2310248"/>
              <a:ext cx="603074" cy="392415"/>
            </a:xfrm>
            <a:prstGeom prst="rect">
              <a:avLst/>
            </a:prstGeom>
            <a:noFill/>
          </p:spPr>
          <p:txBody>
            <a:bodyPr wrap="none" lIns="182880" tIns="146304" rIns="182880" bIns="146304" rtlCol="0">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7DBC"/>
                  </a:solidFill>
                  <a:effectLst/>
                  <a:uLnTx/>
                  <a:uFillTx/>
                  <a:latin typeface="Calibri" panose="020F0502020204030204" pitchFamily="34" charset="0"/>
                  <a:cs typeface="Calibri" panose="020F0502020204030204" pitchFamily="34" charset="0"/>
                </a:rPr>
                <a:t>Ops</a:t>
              </a:r>
            </a:p>
          </p:txBody>
        </p:sp>
        <p:cxnSp>
          <p:nvCxnSpPr>
            <p:cNvPr id="216" name="Straight Arrow Connector 215">
              <a:extLst>
                <a:ext uri="{FF2B5EF4-FFF2-40B4-BE49-F238E27FC236}">
                  <a16:creationId xmlns:a16="http://schemas.microsoft.com/office/drawing/2014/main" id="{E1E3DF6C-0129-C1D1-90CC-741FE714BCB5}"/>
                </a:ext>
              </a:extLst>
            </p:cNvPr>
            <p:cNvCxnSpPr>
              <a:cxnSpLocks/>
            </p:cNvCxnSpPr>
            <p:nvPr/>
          </p:nvCxnSpPr>
          <p:spPr>
            <a:xfrm flipV="1">
              <a:off x="7134936" y="2103000"/>
              <a:ext cx="579510" cy="638272"/>
            </a:xfrm>
            <a:prstGeom prst="straightConnector1">
              <a:avLst/>
            </a:prstGeom>
            <a:noFill/>
            <a:ln w="19050" cap="flat" cmpd="sng" algn="ctr">
              <a:gradFill>
                <a:gsLst>
                  <a:gs pos="22000">
                    <a:sysClr val="window" lastClr="FFFFFF"/>
                  </a:gs>
                  <a:gs pos="83000">
                    <a:srgbClr val="38EF7D"/>
                  </a:gs>
                </a:gsLst>
                <a:lin ang="5400000" scaled="1"/>
              </a:gradFill>
              <a:prstDash val="solid"/>
              <a:miter lim="800000"/>
              <a:headEnd type="none"/>
              <a:tailEnd type="arrow" w="lg" len="sm"/>
            </a:ln>
            <a:effectLst/>
          </p:spPr>
        </p:cxnSp>
        <p:sp>
          <p:nvSpPr>
            <p:cNvPr id="217" name="Arc 216">
              <a:extLst>
                <a:ext uri="{FF2B5EF4-FFF2-40B4-BE49-F238E27FC236}">
                  <a16:creationId xmlns:a16="http://schemas.microsoft.com/office/drawing/2014/main" id="{6B915652-5EC3-52F7-D7C8-8DA3FF280531}"/>
                </a:ext>
              </a:extLst>
            </p:cNvPr>
            <p:cNvSpPr/>
            <p:nvPr/>
          </p:nvSpPr>
          <p:spPr>
            <a:xfrm>
              <a:off x="7475347" y="2032080"/>
              <a:ext cx="938158" cy="938158"/>
            </a:xfrm>
            <a:prstGeom prst="arc">
              <a:avLst>
                <a:gd name="adj1" fmla="val 14831426"/>
                <a:gd name="adj2" fmla="val 19333942"/>
              </a:avLst>
            </a:prstGeom>
            <a:noFill/>
            <a:ln w="19050" cap="flat" cmpd="sng" algn="ctr">
              <a:solidFill>
                <a:sysClr val="window" lastClr="FFFFFF"/>
              </a:solidFill>
              <a:prstDash val="solid"/>
              <a:miter lim="800000"/>
              <a:headEnd type="none"/>
              <a:tailEnd type="arrow" w="lg"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218" name="Arc 217">
              <a:extLst>
                <a:ext uri="{FF2B5EF4-FFF2-40B4-BE49-F238E27FC236}">
                  <a16:creationId xmlns:a16="http://schemas.microsoft.com/office/drawing/2014/main" id="{6B09725D-3B73-CF76-7A9D-AD7F9EA179F9}"/>
                </a:ext>
              </a:extLst>
            </p:cNvPr>
            <p:cNvSpPr/>
            <p:nvPr/>
          </p:nvSpPr>
          <p:spPr>
            <a:xfrm>
              <a:off x="7475347" y="2032080"/>
              <a:ext cx="938158" cy="938158"/>
            </a:xfrm>
            <a:prstGeom prst="arc">
              <a:avLst>
                <a:gd name="adj1" fmla="val 19633024"/>
                <a:gd name="adj2" fmla="val 3336486"/>
              </a:avLst>
            </a:prstGeom>
            <a:noFill/>
            <a:ln w="19050" cap="flat" cmpd="sng" algn="ctr">
              <a:solidFill>
                <a:sysClr val="window" lastClr="FFFFFF"/>
              </a:solidFill>
              <a:prstDash val="solid"/>
              <a:miter lim="800000"/>
              <a:headEnd type="none"/>
              <a:tailEnd type="arrow" w="lg"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219" name="Arc 218">
              <a:extLst>
                <a:ext uri="{FF2B5EF4-FFF2-40B4-BE49-F238E27FC236}">
                  <a16:creationId xmlns:a16="http://schemas.microsoft.com/office/drawing/2014/main" id="{D85F4A8A-6A19-74D0-8819-9C9E50B05C42}"/>
                </a:ext>
              </a:extLst>
            </p:cNvPr>
            <p:cNvSpPr/>
            <p:nvPr/>
          </p:nvSpPr>
          <p:spPr>
            <a:xfrm>
              <a:off x="7475347" y="2032080"/>
              <a:ext cx="938158" cy="938158"/>
            </a:xfrm>
            <a:prstGeom prst="arc">
              <a:avLst>
                <a:gd name="adj1" fmla="val 3641411"/>
                <a:gd name="adj2" fmla="val 8538727"/>
              </a:avLst>
            </a:prstGeom>
            <a:noFill/>
            <a:ln w="19050" cap="flat" cmpd="sng" algn="ctr">
              <a:solidFill>
                <a:sysClr val="window" lastClr="FFFFFF"/>
              </a:solidFill>
              <a:prstDash val="solid"/>
              <a:miter lim="800000"/>
              <a:headEnd type="none"/>
              <a:tailEnd type="arrow" w="lg"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220" name="Arc 219">
              <a:extLst>
                <a:ext uri="{FF2B5EF4-FFF2-40B4-BE49-F238E27FC236}">
                  <a16:creationId xmlns:a16="http://schemas.microsoft.com/office/drawing/2014/main" id="{635A0A7C-CC1E-F759-A5D2-D489252B3CD8}"/>
                </a:ext>
              </a:extLst>
            </p:cNvPr>
            <p:cNvSpPr/>
            <p:nvPr/>
          </p:nvSpPr>
          <p:spPr>
            <a:xfrm flipH="1">
              <a:off x="6263917" y="2032080"/>
              <a:ext cx="938158" cy="938158"/>
            </a:xfrm>
            <a:prstGeom prst="arc">
              <a:avLst>
                <a:gd name="adj1" fmla="val 14795203"/>
                <a:gd name="adj2" fmla="val 19076991"/>
              </a:avLst>
            </a:prstGeom>
            <a:noFill/>
            <a:ln w="19050" cap="flat" cmpd="sng" algn="ctr">
              <a:solidFill>
                <a:sysClr val="window" lastClr="FFFFFF"/>
              </a:solidFill>
              <a:prstDash val="solid"/>
              <a:miter lim="800000"/>
              <a:headEnd type="none"/>
              <a:tailEnd type="arrow" w="lg"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221" name="Arc 220">
              <a:extLst>
                <a:ext uri="{FF2B5EF4-FFF2-40B4-BE49-F238E27FC236}">
                  <a16:creationId xmlns:a16="http://schemas.microsoft.com/office/drawing/2014/main" id="{2E413511-C6B7-D16B-6343-2AC7D651511A}"/>
                </a:ext>
              </a:extLst>
            </p:cNvPr>
            <p:cNvSpPr/>
            <p:nvPr/>
          </p:nvSpPr>
          <p:spPr>
            <a:xfrm flipH="1">
              <a:off x="6263917" y="2032080"/>
              <a:ext cx="938158" cy="938158"/>
            </a:xfrm>
            <a:prstGeom prst="arc">
              <a:avLst>
                <a:gd name="adj1" fmla="val 19507171"/>
                <a:gd name="adj2" fmla="val 2613230"/>
              </a:avLst>
            </a:prstGeom>
            <a:noFill/>
            <a:ln w="19050" cap="flat" cmpd="sng" algn="ctr">
              <a:solidFill>
                <a:sysClr val="window" lastClr="FFFFFF"/>
              </a:solidFill>
              <a:prstDash val="solid"/>
              <a:miter lim="800000"/>
              <a:headEnd type="none"/>
              <a:tailEnd type="arrow" w="lg"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222" name="Arc 221">
              <a:extLst>
                <a:ext uri="{FF2B5EF4-FFF2-40B4-BE49-F238E27FC236}">
                  <a16:creationId xmlns:a16="http://schemas.microsoft.com/office/drawing/2014/main" id="{A92E0BA1-8618-1D49-189C-479741DE2DB6}"/>
                </a:ext>
              </a:extLst>
            </p:cNvPr>
            <p:cNvSpPr/>
            <p:nvPr/>
          </p:nvSpPr>
          <p:spPr>
            <a:xfrm flipH="1">
              <a:off x="6263917" y="2032080"/>
              <a:ext cx="938158" cy="938158"/>
            </a:xfrm>
            <a:prstGeom prst="arc">
              <a:avLst>
                <a:gd name="adj1" fmla="val 2974757"/>
                <a:gd name="adj2" fmla="val 8490465"/>
              </a:avLst>
            </a:prstGeom>
            <a:noFill/>
            <a:ln w="19050" cap="flat" cmpd="sng" algn="ctr">
              <a:solidFill>
                <a:sysClr val="window" lastClr="FFFFFF"/>
              </a:solidFill>
              <a:prstDash val="solid"/>
              <a:miter lim="800000"/>
              <a:headEnd type="none"/>
              <a:tailEnd type="arrow" w="lg"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cxnSp>
          <p:nvCxnSpPr>
            <p:cNvPr id="223" name="Straight Arrow Connector 222">
              <a:extLst>
                <a:ext uri="{FF2B5EF4-FFF2-40B4-BE49-F238E27FC236}">
                  <a16:creationId xmlns:a16="http://schemas.microsoft.com/office/drawing/2014/main" id="{E4B55879-41FD-A631-D117-FA47FE6D1F39}"/>
                </a:ext>
              </a:extLst>
            </p:cNvPr>
            <p:cNvCxnSpPr>
              <a:cxnSpLocks/>
            </p:cNvCxnSpPr>
            <p:nvPr/>
          </p:nvCxnSpPr>
          <p:spPr>
            <a:xfrm flipH="1" flipV="1">
              <a:off x="6958799" y="2103000"/>
              <a:ext cx="579510" cy="638272"/>
            </a:xfrm>
            <a:prstGeom prst="straightConnector1">
              <a:avLst/>
            </a:prstGeom>
            <a:noFill/>
            <a:ln w="19050" cap="flat" cmpd="sng" algn="ctr">
              <a:gradFill>
                <a:gsLst>
                  <a:gs pos="19000">
                    <a:sysClr val="window" lastClr="FFFFFF"/>
                  </a:gs>
                  <a:gs pos="77000">
                    <a:srgbClr val="FF8500"/>
                  </a:gs>
                </a:gsLst>
                <a:lin ang="5400000" scaled="1"/>
              </a:gradFill>
              <a:prstDash val="solid"/>
              <a:miter lim="800000"/>
              <a:headEnd type="none"/>
              <a:tailEnd type="arrow" w="lg" len="sm"/>
            </a:ln>
            <a:effectLst/>
          </p:spPr>
        </p:cxnSp>
        <p:sp>
          <p:nvSpPr>
            <p:cNvPr id="224" name="Freeform 26">
              <a:extLst>
                <a:ext uri="{FF2B5EF4-FFF2-40B4-BE49-F238E27FC236}">
                  <a16:creationId xmlns:a16="http://schemas.microsoft.com/office/drawing/2014/main" id="{3C4FEF18-3815-C452-99ED-0048F085CF2E}"/>
                </a:ext>
              </a:extLst>
            </p:cNvPr>
            <p:cNvSpPr>
              <a:spLocks/>
            </p:cNvSpPr>
            <p:nvPr/>
          </p:nvSpPr>
          <p:spPr bwMode="auto">
            <a:xfrm>
              <a:off x="4209445" y="1896964"/>
              <a:ext cx="294302" cy="236287"/>
            </a:xfrm>
            <a:custGeom>
              <a:avLst/>
              <a:gdLst>
                <a:gd name="T0" fmla="*/ 0 w 219"/>
                <a:gd name="T1" fmla="*/ 228 h 228"/>
                <a:gd name="T2" fmla="*/ 50 w 219"/>
                <a:gd name="T3" fmla="*/ 113 h 228"/>
                <a:gd name="T4" fmla="*/ 91 w 219"/>
                <a:gd name="T5" fmla="*/ 113 h 228"/>
                <a:gd name="T6" fmla="*/ 123 w 219"/>
                <a:gd name="T7" fmla="*/ 155 h 228"/>
                <a:gd name="T8" fmla="*/ 160 w 219"/>
                <a:gd name="T9" fmla="*/ 0 h 228"/>
                <a:gd name="T10" fmla="*/ 219 w 219"/>
                <a:gd name="T11" fmla="*/ 228 h 228"/>
              </a:gdLst>
              <a:ahLst/>
              <a:cxnLst>
                <a:cxn ang="0">
                  <a:pos x="T0" y="T1"/>
                </a:cxn>
                <a:cxn ang="0">
                  <a:pos x="T2" y="T3"/>
                </a:cxn>
                <a:cxn ang="0">
                  <a:pos x="T4" y="T5"/>
                </a:cxn>
                <a:cxn ang="0">
                  <a:pos x="T6" y="T7"/>
                </a:cxn>
                <a:cxn ang="0">
                  <a:pos x="T8" y="T9"/>
                </a:cxn>
                <a:cxn ang="0">
                  <a:pos x="T10" y="T11"/>
                </a:cxn>
              </a:cxnLst>
              <a:rect l="0" t="0" r="r" b="b"/>
              <a:pathLst>
                <a:path w="219" h="228">
                  <a:moveTo>
                    <a:pt x="0" y="228"/>
                  </a:moveTo>
                  <a:lnTo>
                    <a:pt x="50" y="113"/>
                  </a:lnTo>
                  <a:lnTo>
                    <a:pt x="91" y="113"/>
                  </a:lnTo>
                  <a:lnTo>
                    <a:pt x="123" y="155"/>
                  </a:lnTo>
                  <a:lnTo>
                    <a:pt x="160" y="0"/>
                  </a:lnTo>
                  <a:lnTo>
                    <a:pt x="219" y="228"/>
                  </a:lnTo>
                </a:path>
              </a:pathLst>
            </a:custGeom>
            <a:noFill/>
            <a:ln w="19050" cap="rnd">
              <a:solidFill>
                <a:srgbClr val="FF8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grpSp>
          <p:nvGrpSpPr>
            <p:cNvPr id="225" name="Group 224">
              <a:extLst>
                <a:ext uri="{FF2B5EF4-FFF2-40B4-BE49-F238E27FC236}">
                  <a16:creationId xmlns:a16="http://schemas.microsoft.com/office/drawing/2014/main" id="{B8EE8D68-E531-EFBC-D12C-42CC51B1646C}"/>
                </a:ext>
              </a:extLst>
            </p:cNvPr>
            <p:cNvGrpSpPr/>
            <p:nvPr/>
          </p:nvGrpSpPr>
          <p:grpSpPr>
            <a:xfrm>
              <a:off x="3828364" y="2857476"/>
              <a:ext cx="109528" cy="170561"/>
              <a:chOff x="786472" y="4572218"/>
              <a:chExt cx="459449" cy="528625"/>
            </a:xfrm>
            <a:solidFill>
              <a:srgbClr val="000000"/>
            </a:solidFill>
          </p:grpSpPr>
          <p:sp>
            <p:nvSpPr>
              <p:cNvPr id="241" name="Freeform 33">
                <a:extLst>
                  <a:ext uri="{FF2B5EF4-FFF2-40B4-BE49-F238E27FC236}">
                    <a16:creationId xmlns:a16="http://schemas.microsoft.com/office/drawing/2014/main" id="{79B287C9-11F1-E4FE-6EEA-C8BAEAE7DB58}"/>
                  </a:ext>
                </a:extLst>
              </p:cNvPr>
              <p:cNvSpPr>
                <a:spLocks/>
              </p:cNvSpPr>
              <p:nvPr/>
            </p:nvSpPr>
            <p:spPr bwMode="auto">
              <a:xfrm>
                <a:off x="786472" y="4642426"/>
                <a:ext cx="459449" cy="458417"/>
              </a:xfrm>
              <a:custGeom>
                <a:avLst/>
                <a:gdLst>
                  <a:gd name="T0" fmla="*/ 426 w 426"/>
                  <a:gd name="T1" fmla="*/ 0 h 425"/>
                  <a:gd name="T2" fmla="*/ 426 w 426"/>
                  <a:gd name="T3" fmla="*/ 360 h 425"/>
                  <a:gd name="T4" fmla="*/ 213 w 426"/>
                  <a:gd name="T5" fmla="*/ 425 h 425"/>
                  <a:gd name="T6" fmla="*/ 0 w 426"/>
                  <a:gd name="T7" fmla="*/ 360 h 425"/>
                  <a:gd name="T8" fmla="*/ 0 w 426"/>
                  <a:gd name="T9" fmla="*/ 0 h 425"/>
                </a:gdLst>
                <a:ahLst/>
                <a:cxnLst>
                  <a:cxn ang="0">
                    <a:pos x="T0" y="T1"/>
                  </a:cxn>
                  <a:cxn ang="0">
                    <a:pos x="T2" y="T3"/>
                  </a:cxn>
                  <a:cxn ang="0">
                    <a:pos x="T4" y="T5"/>
                  </a:cxn>
                  <a:cxn ang="0">
                    <a:pos x="T6" y="T7"/>
                  </a:cxn>
                  <a:cxn ang="0">
                    <a:pos x="T8" y="T9"/>
                  </a:cxn>
                </a:cxnLst>
                <a:rect l="0" t="0" r="r" b="b"/>
                <a:pathLst>
                  <a:path w="426" h="425">
                    <a:moveTo>
                      <a:pt x="426" y="0"/>
                    </a:moveTo>
                    <a:cubicBezTo>
                      <a:pt x="426" y="360"/>
                      <a:pt x="426" y="360"/>
                      <a:pt x="426" y="360"/>
                    </a:cubicBezTo>
                    <a:cubicBezTo>
                      <a:pt x="426" y="396"/>
                      <a:pt x="331" y="425"/>
                      <a:pt x="213" y="425"/>
                    </a:cubicBezTo>
                    <a:cubicBezTo>
                      <a:pt x="95" y="425"/>
                      <a:pt x="0" y="396"/>
                      <a:pt x="0" y="360"/>
                    </a:cubicBezTo>
                    <a:cubicBezTo>
                      <a:pt x="0" y="0"/>
                      <a:pt x="0" y="0"/>
                      <a:pt x="0" y="0"/>
                    </a:cubicBezTo>
                  </a:path>
                </a:pathLst>
              </a:cu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42" name="Oval 30">
                <a:extLst>
                  <a:ext uri="{FF2B5EF4-FFF2-40B4-BE49-F238E27FC236}">
                    <a16:creationId xmlns:a16="http://schemas.microsoft.com/office/drawing/2014/main" id="{7BAB7CF2-FEB7-BA2F-1E70-00DAE376348C}"/>
                  </a:ext>
                </a:extLst>
              </p:cNvPr>
              <p:cNvSpPr>
                <a:spLocks noChangeArrowheads="1"/>
              </p:cNvSpPr>
              <p:nvPr/>
            </p:nvSpPr>
            <p:spPr bwMode="auto">
              <a:xfrm>
                <a:off x="786472" y="4572218"/>
                <a:ext cx="459449" cy="139898"/>
              </a:xfrm>
              <a:prstGeom prst="ellipse">
                <a:avLst/>
              </a:pr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43" name="Freeform 31">
                <a:extLst>
                  <a:ext uri="{FF2B5EF4-FFF2-40B4-BE49-F238E27FC236}">
                    <a16:creationId xmlns:a16="http://schemas.microsoft.com/office/drawing/2014/main" id="{4C712E42-B5C9-5A2D-F87A-06B9810B2864}"/>
                  </a:ext>
                </a:extLst>
              </p:cNvPr>
              <p:cNvSpPr>
                <a:spLocks/>
              </p:cNvSpPr>
              <p:nvPr/>
            </p:nvSpPr>
            <p:spPr bwMode="auto">
              <a:xfrm>
                <a:off x="786472" y="4771484"/>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44" name="Freeform 32">
                <a:extLst>
                  <a:ext uri="{FF2B5EF4-FFF2-40B4-BE49-F238E27FC236}">
                    <a16:creationId xmlns:a16="http://schemas.microsoft.com/office/drawing/2014/main" id="{78048F24-D1D2-8141-93A7-B8BD6BEE8906}"/>
                  </a:ext>
                </a:extLst>
              </p:cNvPr>
              <p:cNvSpPr>
                <a:spLocks/>
              </p:cNvSpPr>
              <p:nvPr/>
            </p:nvSpPr>
            <p:spPr bwMode="auto">
              <a:xfrm>
                <a:off x="786472" y="4896931"/>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26" name="Group 225">
              <a:extLst>
                <a:ext uri="{FF2B5EF4-FFF2-40B4-BE49-F238E27FC236}">
                  <a16:creationId xmlns:a16="http://schemas.microsoft.com/office/drawing/2014/main" id="{A07D4D3D-7849-12D5-1221-B4B7357A76D7}"/>
                </a:ext>
              </a:extLst>
            </p:cNvPr>
            <p:cNvGrpSpPr/>
            <p:nvPr/>
          </p:nvGrpSpPr>
          <p:grpSpPr>
            <a:xfrm>
              <a:off x="4179315" y="2854426"/>
              <a:ext cx="109528" cy="170561"/>
              <a:chOff x="786472" y="4572218"/>
              <a:chExt cx="459449" cy="528625"/>
            </a:xfrm>
            <a:solidFill>
              <a:srgbClr val="000000"/>
            </a:solidFill>
          </p:grpSpPr>
          <p:sp>
            <p:nvSpPr>
              <p:cNvPr id="237" name="Freeform 33">
                <a:extLst>
                  <a:ext uri="{FF2B5EF4-FFF2-40B4-BE49-F238E27FC236}">
                    <a16:creationId xmlns:a16="http://schemas.microsoft.com/office/drawing/2014/main" id="{62A0EF2D-75E7-00A1-EAF9-2D3770958221}"/>
                  </a:ext>
                </a:extLst>
              </p:cNvPr>
              <p:cNvSpPr>
                <a:spLocks/>
              </p:cNvSpPr>
              <p:nvPr/>
            </p:nvSpPr>
            <p:spPr bwMode="auto">
              <a:xfrm>
                <a:off x="786472" y="4642426"/>
                <a:ext cx="459449" cy="458417"/>
              </a:xfrm>
              <a:custGeom>
                <a:avLst/>
                <a:gdLst>
                  <a:gd name="T0" fmla="*/ 426 w 426"/>
                  <a:gd name="T1" fmla="*/ 0 h 425"/>
                  <a:gd name="T2" fmla="*/ 426 w 426"/>
                  <a:gd name="T3" fmla="*/ 360 h 425"/>
                  <a:gd name="T4" fmla="*/ 213 w 426"/>
                  <a:gd name="T5" fmla="*/ 425 h 425"/>
                  <a:gd name="T6" fmla="*/ 0 w 426"/>
                  <a:gd name="T7" fmla="*/ 360 h 425"/>
                  <a:gd name="T8" fmla="*/ 0 w 426"/>
                  <a:gd name="T9" fmla="*/ 0 h 425"/>
                </a:gdLst>
                <a:ahLst/>
                <a:cxnLst>
                  <a:cxn ang="0">
                    <a:pos x="T0" y="T1"/>
                  </a:cxn>
                  <a:cxn ang="0">
                    <a:pos x="T2" y="T3"/>
                  </a:cxn>
                  <a:cxn ang="0">
                    <a:pos x="T4" y="T5"/>
                  </a:cxn>
                  <a:cxn ang="0">
                    <a:pos x="T6" y="T7"/>
                  </a:cxn>
                  <a:cxn ang="0">
                    <a:pos x="T8" y="T9"/>
                  </a:cxn>
                </a:cxnLst>
                <a:rect l="0" t="0" r="r" b="b"/>
                <a:pathLst>
                  <a:path w="426" h="425">
                    <a:moveTo>
                      <a:pt x="426" y="0"/>
                    </a:moveTo>
                    <a:cubicBezTo>
                      <a:pt x="426" y="360"/>
                      <a:pt x="426" y="360"/>
                      <a:pt x="426" y="360"/>
                    </a:cubicBezTo>
                    <a:cubicBezTo>
                      <a:pt x="426" y="396"/>
                      <a:pt x="331" y="425"/>
                      <a:pt x="213" y="425"/>
                    </a:cubicBezTo>
                    <a:cubicBezTo>
                      <a:pt x="95" y="425"/>
                      <a:pt x="0" y="396"/>
                      <a:pt x="0" y="360"/>
                    </a:cubicBezTo>
                    <a:cubicBezTo>
                      <a:pt x="0" y="0"/>
                      <a:pt x="0" y="0"/>
                      <a:pt x="0" y="0"/>
                    </a:cubicBezTo>
                  </a:path>
                </a:pathLst>
              </a:cu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8" name="Oval 30">
                <a:extLst>
                  <a:ext uri="{FF2B5EF4-FFF2-40B4-BE49-F238E27FC236}">
                    <a16:creationId xmlns:a16="http://schemas.microsoft.com/office/drawing/2014/main" id="{6DF7D442-CDA8-F781-D361-9B32971481D4}"/>
                  </a:ext>
                </a:extLst>
              </p:cNvPr>
              <p:cNvSpPr>
                <a:spLocks noChangeArrowheads="1"/>
              </p:cNvSpPr>
              <p:nvPr/>
            </p:nvSpPr>
            <p:spPr bwMode="auto">
              <a:xfrm>
                <a:off x="786472" y="4572218"/>
                <a:ext cx="459449" cy="139898"/>
              </a:xfrm>
              <a:prstGeom prst="ellipse">
                <a:avLst/>
              </a:pr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9" name="Freeform 31">
                <a:extLst>
                  <a:ext uri="{FF2B5EF4-FFF2-40B4-BE49-F238E27FC236}">
                    <a16:creationId xmlns:a16="http://schemas.microsoft.com/office/drawing/2014/main" id="{E746484F-B119-301B-7089-D5CAB2A69080}"/>
                  </a:ext>
                </a:extLst>
              </p:cNvPr>
              <p:cNvSpPr>
                <a:spLocks/>
              </p:cNvSpPr>
              <p:nvPr/>
            </p:nvSpPr>
            <p:spPr bwMode="auto">
              <a:xfrm>
                <a:off x="786472" y="4771484"/>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40" name="Freeform 32">
                <a:extLst>
                  <a:ext uri="{FF2B5EF4-FFF2-40B4-BE49-F238E27FC236}">
                    <a16:creationId xmlns:a16="http://schemas.microsoft.com/office/drawing/2014/main" id="{CCFE2081-C8A8-4D80-7618-F3B1B17E6666}"/>
                  </a:ext>
                </a:extLst>
              </p:cNvPr>
              <p:cNvSpPr>
                <a:spLocks/>
              </p:cNvSpPr>
              <p:nvPr/>
            </p:nvSpPr>
            <p:spPr bwMode="auto">
              <a:xfrm>
                <a:off x="786472" y="4896931"/>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27" name="Group 226">
              <a:extLst>
                <a:ext uri="{FF2B5EF4-FFF2-40B4-BE49-F238E27FC236}">
                  <a16:creationId xmlns:a16="http://schemas.microsoft.com/office/drawing/2014/main" id="{DD24424E-39A3-AB46-B05F-2ED51A2F01E3}"/>
                </a:ext>
              </a:extLst>
            </p:cNvPr>
            <p:cNvGrpSpPr/>
            <p:nvPr/>
          </p:nvGrpSpPr>
          <p:grpSpPr>
            <a:xfrm>
              <a:off x="4533102" y="2854426"/>
              <a:ext cx="109528" cy="170561"/>
              <a:chOff x="786472" y="4572218"/>
              <a:chExt cx="459449" cy="528625"/>
            </a:xfrm>
            <a:solidFill>
              <a:srgbClr val="000000"/>
            </a:solidFill>
          </p:grpSpPr>
          <p:sp>
            <p:nvSpPr>
              <p:cNvPr id="233" name="Freeform 33">
                <a:extLst>
                  <a:ext uri="{FF2B5EF4-FFF2-40B4-BE49-F238E27FC236}">
                    <a16:creationId xmlns:a16="http://schemas.microsoft.com/office/drawing/2014/main" id="{DFCF19C3-8080-D79E-3B43-FE2383E50BC4}"/>
                  </a:ext>
                </a:extLst>
              </p:cNvPr>
              <p:cNvSpPr>
                <a:spLocks/>
              </p:cNvSpPr>
              <p:nvPr/>
            </p:nvSpPr>
            <p:spPr bwMode="auto">
              <a:xfrm>
                <a:off x="786472" y="4642426"/>
                <a:ext cx="459449" cy="458417"/>
              </a:xfrm>
              <a:custGeom>
                <a:avLst/>
                <a:gdLst>
                  <a:gd name="T0" fmla="*/ 426 w 426"/>
                  <a:gd name="T1" fmla="*/ 0 h 425"/>
                  <a:gd name="T2" fmla="*/ 426 w 426"/>
                  <a:gd name="T3" fmla="*/ 360 h 425"/>
                  <a:gd name="T4" fmla="*/ 213 w 426"/>
                  <a:gd name="T5" fmla="*/ 425 h 425"/>
                  <a:gd name="T6" fmla="*/ 0 w 426"/>
                  <a:gd name="T7" fmla="*/ 360 h 425"/>
                  <a:gd name="T8" fmla="*/ 0 w 426"/>
                  <a:gd name="T9" fmla="*/ 0 h 425"/>
                </a:gdLst>
                <a:ahLst/>
                <a:cxnLst>
                  <a:cxn ang="0">
                    <a:pos x="T0" y="T1"/>
                  </a:cxn>
                  <a:cxn ang="0">
                    <a:pos x="T2" y="T3"/>
                  </a:cxn>
                  <a:cxn ang="0">
                    <a:pos x="T4" y="T5"/>
                  </a:cxn>
                  <a:cxn ang="0">
                    <a:pos x="T6" y="T7"/>
                  </a:cxn>
                  <a:cxn ang="0">
                    <a:pos x="T8" y="T9"/>
                  </a:cxn>
                </a:cxnLst>
                <a:rect l="0" t="0" r="r" b="b"/>
                <a:pathLst>
                  <a:path w="426" h="425">
                    <a:moveTo>
                      <a:pt x="426" y="0"/>
                    </a:moveTo>
                    <a:cubicBezTo>
                      <a:pt x="426" y="360"/>
                      <a:pt x="426" y="360"/>
                      <a:pt x="426" y="360"/>
                    </a:cubicBezTo>
                    <a:cubicBezTo>
                      <a:pt x="426" y="396"/>
                      <a:pt x="331" y="425"/>
                      <a:pt x="213" y="425"/>
                    </a:cubicBezTo>
                    <a:cubicBezTo>
                      <a:pt x="95" y="425"/>
                      <a:pt x="0" y="396"/>
                      <a:pt x="0" y="360"/>
                    </a:cubicBezTo>
                    <a:cubicBezTo>
                      <a:pt x="0" y="0"/>
                      <a:pt x="0" y="0"/>
                      <a:pt x="0" y="0"/>
                    </a:cubicBezTo>
                  </a:path>
                </a:pathLst>
              </a:cu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4" name="Oval 30">
                <a:extLst>
                  <a:ext uri="{FF2B5EF4-FFF2-40B4-BE49-F238E27FC236}">
                    <a16:creationId xmlns:a16="http://schemas.microsoft.com/office/drawing/2014/main" id="{190D7280-7C97-F49F-6A51-3771A4D48F57}"/>
                  </a:ext>
                </a:extLst>
              </p:cNvPr>
              <p:cNvSpPr>
                <a:spLocks noChangeArrowheads="1"/>
              </p:cNvSpPr>
              <p:nvPr/>
            </p:nvSpPr>
            <p:spPr bwMode="auto">
              <a:xfrm>
                <a:off x="786472" y="4572218"/>
                <a:ext cx="459449" cy="139898"/>
              </a:xfrm>
              <a:prstGeom prst="ellipse">
                <a:avLst/>
              </a:pr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5" name="Freeform 31">
                <a:extLst>
                  <a:ext uri="{FF2B5EF4-FFF2-40B4-BE49-F238E27FC236}">
                    <a16:creationId xmlns:a16="http://schemas.microsoft.com/office/drawing/2014/main" id="{4C23179A-FBE2-5A44-B8FD-AB5E8B8AAD46}"/>
                  </a:ext>
                </a:extLst>
              </p:cNvPr>
              <p:cNvSpPr>
                <a:spLocks/>
              </p:cNvSpPr>
              <p:nvPr/>
            </p:nvSpPr>
            <p:spPr bwMode="auto">
              <a:xfrm>
                <a:off x="786472" y="4771484"/>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6" name="Freeform 32">
                <a:extLst>
                  <a:ext uri="{FF2B5EF4-FFF2-40B4-BE49-F238E27FC236}">
                    <a16:creationId xmlns:a16="http://schemas.microsoft.com/office/drawing/2014/main" id="{BDB5D947-1FBF-866D-616D-259C5D18CCE3}"/>
                  </a:ext>
                </a:extLst>
              </p:cNvPr>
              <p:cNvSpPr>
                <a:spLocks/>
              </p:cNvSpPr>
              <p:nvPr/>
            </p:nvSpPr>
            <p:spPr bwMode="auto">
              <a:xfrm>
                <a:off x="786472" y="4896931"/>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28" name="Group 227">
              <a:extLst>
                <a:ext uri="{FF2B5EF4-FFF2-40B4-BE49-F238E27FC236}">
                  <a16:creationId xmlns:a16="http://schemas.microsoft.com/office/drawing/2014/main" id="{EBF2C64A-E3DD-92F1-468E-C17F416582DF}"/>
                </a:ext>
              </a:extLst>
            </p:cNvPr>
            <p:cNvGrpSpPr/>
            <p:nvPr/>
          </p:nvGrpSpPr>
          <p:grpSpPr>
            <a:xfrm>
              <a:off x="4877670" y="2847933"/>
              <a:ext cx="109528" cy="170561"/>
              <a:chOff x="786472" y="4572218"/>
              <a:chExt cx="459449" cy="528625"/>
            </a:xfrm>
            <a:solidFill>
              <a:srgbClr val="000000"/>
            </a:solidFill>
          </p:grpSpPr>
          <p:sp>
            <p:nvSpPr>
              <p:cNvPr id="229" name="Freeform 33">
                <a:extLst>
                  <a:ext uri="{FF2B5EF4-FFF2-40B4-BE49-F238E27FC236}">
                    <a16:creationId xmlns:a16="http://schemas.microsoft.com/office/drawing/2014/main" id="{106F2780-7A43-6699-7FC4-3095EA389D3C}"/>
                  </a:ext>
                </a:extLst>
              </p:cNvPr>
              <p:cNvSpPr>
                <a:spLocks/>
              </p:cNvSpPr>
              <p:nvPr/>
            </p:nvSpPr>
            <p:spPr bwMode="auto">
              <a:xfrm>
                <a:off x="786472" y="4642426"/>
                <a:ext cx="459449" cy="458417"/>
              </a:xfrm>
              <a:custGeom>
                <a:avLst/>
                <a:gdLst>
                  <a:gd name="T0" fmla="*/ 426 w 426"/>
                  <a:gd name="T1" fmla="*/ 0 h 425"/>
                  <a:gd name="T2" fmla="*/ 426 w 426"/>
                  <a:gd name="T3" fmla="*/ 360 h 425"/>
                  <a:gd name="T4" fmla="*/ 213 w 426"/>
                  <a:gd name="T5" fmla="*/ 425 h 425"/>
                  <a:gd name="T6" fmla="*/ 0 w 426"/>
                  <a:gd name="T7" fmla="*/ 360 h 425"/>
                  <a:gd name="T8" fmla="*/ 0 w 426"/>
                  <a:gd name="T9" fmla="*/ 0 h 425"/>
                </a:gdLst>
                <a:ahLst/>
                <a:cxnLst>
                  <a:cxn ang="0">
                    <a:pos x="T0" y="T1"/>
                  </a:cxn>
                  <a:cxn ang="0">
                    <a:pos x="T2" y="T3"/>
                  </a:cxn>
                  <a:cxn ang="0">
                    <a:pos x="T4" y="T5"/>
                  </a:cxn>
                  <a:cxn ang="0">
                    <a:pos x="T6" y="T7"/>
                  </a:cxn>
                  <a:cxn ang="0">
                    <a:pos x="T8" y="T9"/>
                  </a:cxn>
                </a:cxnLst>
                <a:rect l="0" t="0" r="r" b="b"/>
                <a:pathLst>
                  <a:path w="426" h="425">
                    <a:moveTo>
                      <a:pt x="426" y="0"/>
                    </a:moveTo>
                    <a:cubicBezTo>
                      <a:pt x="426" y="360"/>
                      <a:pt x="426" y="360"/>
                      <a:pt x="426" y="360"/>
                    </a:cubicBezTo>
                    <a:cubicBezTo>
                      <a:pt x="426" y="396"/>
                      <a:pt x="331" y="425"/>
                      <a:pt x="213" y="425"/>
                    </a:cubicBezTo>
                    <a:cubicBezTo>
                      <a:pt x="95" y="425"/>
                      <a:pt x="0" y="396"/>
                      <a:pt x="0" y="360"/>
                    </a:cubicBezTo>
                    <a:cubicBezTo>
                      <a:pt x="0" y="0"/>
                      <a:pt x="0" y="0"/>
                      <a:pt x="0" y="0"/>
                    </a:cubicBezTo>
                  </a:path>
                </a:pathLst>
              </a:cu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0" name="Oval 30">
                <a:extLst>
                  <a:ext uri="{FF2B5EF4-FFF2-40B4-BE49-F238E27FC236}">
                    <a16:creationId xmlns:a16="http://schemas.microsoft.com/office/drawing/2014/main" id="{8097330A-94DC-104D-176E-743B6AA49969}"/>
                  </a:ext>
                </a:extLst>
              </p:cNvPr>
              <p:cNvSpPr>
                <a:spLocks noChangeArrowheads="1"/>
              </p:cNvSpPr>
              <p:nvPr/>
            </p:nvSpPr>
            <p:spPr bwMode="auto">
              <a:xfrm>
                <a:off x="786472" y="4572218"/>
                <a:ext cx="459449" cy="139898"/>
              </a:xfrm>
              <a:prstGeom prst="ellipse">
                <a:avLst/>
              </a:pr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1" name="Freeform 31">
                <a:extLst>
                  <a:ext uri="{FF2B5EF4-FFF2-40B4-BE49-F238E27FC236}">
                    <a16:creationId xmlns:a16="http://schemas.microsoft.com/office/drawing/2014/main" id="{31DCE877-DE3B-ACA0-E88F-BCE080C98875}"/>
                  </a:ext>
                </a:extLst>
              </p:cNvPr>
              <p:cNvSpPr>
                <a:spLocks/>
              </p:cNvSpPr>
              <p:nvPr/>
            </p:nvSpPr>
            <p:spPr bwMode="auto">
              <a:xfrm>
                <a:off x="786472" y="4771484"/>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2" name="Freeform 32">
                <a:extLst>
                  <a:ext uri="{FF2B5EF4-FFF2-40B4-BE49-F238E27FC236}">
                    <a16:creationId xmlns:a16="http://schemas.microsoft.com/office/drawing/2014/main" id="{54080238-CB49-361E-D170-1FDFC2C5E5E7}"/>
                  </a:ext>
                </a:extLst>
              </p:cNvPr>
              <p:cNvSpPr>
                <a:spLocks/>
              </p:cNvSpPr>
              <p:nvPr/>
            </p:nvSpPr>
            <p:spPr bwMode="auto">
              <a:xfrm>
                <a:off x="786472" y="4896931"/>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solidFill>
                <a:sysClr val="window" lastClr="FFFFFF">
                  <a:lumMod val="85000"/>
                </a:sysClr>
              </a:solidFill>
              <a:ln w="19050" cap="rnd">
                <a:solidFill>
                  <a:srgbClr val="F1F3F3"/>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136553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FDC004-AACA-41E9-9594-ED1E9B7067D6}"/>
              </a:ext>
            </a:extLst>
          </p:cNvPr>
          <p:cNvSpPr txBox="1">
            <a:spLocks/>
          </p:cNvSpPr>
          <p:nvPr/>
        </p:nvSpPr>
        <p:spPr>
          <a:xfrm>
            <a:off x="720277" y="374904"/>
            <a:ext cx="10573536" cy="867930"/>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Self managing databases and analytics services is complex,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time consuming, and expensive</a:t>
            </a:r>
          </a:p>
        </p:txBody>
      </p:sp>
      <p:sp>
        <p:nvSpPr>
          <p:cNvPr id="4" name="Rectangle 3">
            <a:extLst>
              <a:ext uri="{FF2B5EF4-FFF2-40B4-BE49-F238E27FC236}">
                <a16:creationId xmlns:a16="http://schemas.microsoft.com/office/drawing/2014/main" id="{C197245E-E65C-7D6C-17D0-9C7ED13A73D1}"/>
              </a:ext>
            </a:extLst>
          </p:cNvPr>
          <p:cNvSpPr/>
          <p:nvPr/>
        </p:nvSpPr>
        <p:spPr>
          <a:xfrm>
            <a:off x="1182111" y="2368131"/>
            <a:ext cx="10289612" cy="2893100"/>
          </a:xfrm>
          <a:prstGeom prst="rect">
            <a:avLst/>
          </a:prstGeom>
        </p:spPr>
        <p:txBody>
          <a:bodyPr wrap="square">
            <a:spAutoFit/>
          </a:bodyPr>
          <a:lstStyle/>
          <a:p>
            <a:pPr marL="0" lvl="1">
              <a:defRPr/>
            </a:pPr>
            <a:r>
              <a:rPr lang="en-US" sz="2600" dirty="0">
                <a:solidFill>
                  <a:prstClr val="white"/>
                </a:solidFill>
                <a:latin typeface="Calibri" panose="020F0502020204030204" pitchFamily="34" charset="0"/>
                <a:cs typeface="Calibri" panose="020F0502020204030204" pitchFamily="34" charset="0"/>
              </a:rPr>
              <a:t>Hardware &amp; software installation, configuration, patching, backups</a:t>
            </a:r>
          </a:p>
          <a:p>
            <a:pPr marL="0" lvl="1">
              <a:defRPr/>
            </a:pPr>
            <a:endParaRPr lang="en-US" sz="2600" dirty="0">
              <a:solidFill>
                <a:prstClr val="white"/>
              </a:solidFill>
              <a:latin typeface="Calibri" panose="020F0502020204030204" pitchFamily="34" charset="0"/>
              <a:cs typeface="Calibri" panose="020F0502020204030204" pitchFamily="34" charset="0"/>
            </a:endParaRPr>
          </a:p>
          <a:p>
            <a:pPr marL="0" lvl="1">
              <a:defRPr/>
            </a:pPr>
            <a:r>
              <a:rPr lang="en-US" sz="2600" dirty="0">
                <a:solidFill>
                  <a:prstClr val="white"/>
                </a:solidFill>
                <a:latin typeface="Calibri" panose="020F0502020204030204" pitchFamily="34" charset="0"/>
                <a:cs typeface="Calibri" panose="020F0502020204030204" pitchFamily="34" charset="0"/>
              </a:rPr>
              <a:t>Performance and high availability issues</a:t>
            </a:r>
          </a:p>
          <a:p>
            <a:pPr marL="0" lvl="1">
              <a:defRPr/>
            </a:pPr>
            <a:endParaRPr lang="en-US" sz="2600" dirty="0">
              <a:solidFill>
                <a:prstClr val="white"/>
              </a:solidFill>
              <a:latin typeface="Calibri" panose="020F0502020204030204" pitchFamily="34" charset="0"/>
              <a:cs typeface="Calibri" panose="020F0502020204030204" pitchFamily="34" charset="0"/>
            </a:endParaRPr>
          </a:p>
          <a:p>
            <a:pPr marL="0" lvl="1">
              <a:defRPr/>
            </a:pPr>
            <a:r>
              <a:rPr lang="en-US" sz="2600" dirty="0">
                <a:solidFill>
                  <a:prstClr val="white"/>
                </a:solidFill>
                <a:latin typeface="Calibri" panose="020F0502020204030204" pitchFamily="34" charset="0"/>
                <a:cs typeface="Calibri" panose="020F0502020204030204" pitchFamily="34" charset="0"/>
              </a:rPr>
              <a:t>Capacity planning and scaling clusters for compute and storage</a:t>
            </a:r>
          </a:p>
          <a:p>
            <a:pPr marL="0" lvl="1">
              <a:defRPr/>
            </a:pPr>
            <a:endParaRPr lang="en-US" sz="2600" dirty="0">
              <a:solidFill>
                <a:prstClr val="white"/>
              </a:solidFill>
              <a:latin typeface="Calibri" panose="020F0502020204030204" pitchFamily="34" charset="0"/>
              <a:cs typeface="Calibri" panose="020F0502020204030204" pitchFamily="34" charset="0"/>
            </a:endParaRPr>
          </a:p>
          <a:p>
            <a:pPr marL="0" lvl="1">
              <a:defRPr/>
            </a:pPr>
            <a:r>
              <a:rPr lang="en-US" sz="2600" dirty="0">
                <a:solidFill>
                  <a:prstClr val="white"/>
                </a:solidFill>
                <a:latin typeface="Calibri" panose="020F0502020204030204" pitchFamily="34" charset="0"/>
                <a:cs typeface="Calibri" panose="020F0502020204030204" pitchFamily="34" charset="0"/>
              </a:rPr>
              <a:t>Security and compliance</a:t>
            </a:r>
          </a:p>
        </p:txBody>
      </p:sp>
      <p:grpSp>
        <p:nvGrpSpPr>
          <p:cNvPr id="5" name="Group 4">
            <a:extLst>
              <a:ext uri="{FF2B5EF4-FFF2-40B4-BE49-F238E27FC236}">
                <a16:creationId xmlns:a16="http://schemas.microsoft.com/office/drawing/2014/main" id="{01FDB99F-BF2D-E4B3-21DE-671BD78D88DB}"/>
              </a:ext>
            </a:extLst>
          </p:cNvPr>
          <p:cNvGrpSpPr/>
          <p:nvPr/>
        </p:nvGrpSpPr>
        <p:grpSpPr>
          <a:xfrm rot="16200000">
            <a:off x="576220" y="2328998"/>
            <a:ext cx="531598" cy="531598"/>
            <a:chOff x="2286025" y="2846413"/>
            <a:chExt cx="745284" cy="745284"/>
          </a:xfrm>
        </p:grpSpPr>
        <p:sp>
          <p:nvSpPr>
            <p:cNvPr id="9" name="Oval 8">
              <a:extLst>
                <a:ext uri="{FF2B5EF4-FFF2-40B4-BE49-F238E27FC236}">
                  <a16:creationId xmlns:a16="http://schemas.microsoft.com/office/drawing/2014/main" id="{BC5E1101-41F0-C144-C65A-67918FAE2419}"/>
                </a:ext>
              </a:extLst>
            </p:cNvPr>
            <p:cNvSpPr/>
            <p:nvPr/>
          </p:nvSpPr>
          <p:spPr>
            <a:xfrm>
              <a:off x="2286025" y="2846413"/>
              <a:ext cx="745284" cy="745284"/>
            </a:xfrm>
            <a:prstGeom prst="ellipse">
              <a:avLst/>
            </a:prstGeom>
            <a:noFill/>
            <a:ln w="19050" cap="rnd">
              <a:solidFill>
                <a:srgbClr val="FF8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389" b="0" i="0" u="none" strike="noStrike" kern="0" cap="none" spc="0" normalizeH="0" baseline="0" noProof="0" dirty="0">
                <a:ln>
                  <a:noFill/>
                </a:ln>
                <a:solidFill>
                  <a:srgbClr val="232F3E"/>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E5BC08C2-EB23-E52D-011F-3DAC1DD27475}"/>
                </a:ext>
              </a:extLst>
            </p:cNvPr>
            <p:cNvGrpSpPr/>
            <p:nvPr/>
          </p:nvGrpSpPr>
          <p:grpSpPr>
            <a:xfrm>
              <a:off x="2533463" y="3048376"/>
              <a:ext cx="250408" cy="325097"/>
              <a:chOff x="2534444" y="3048376"/>
              <a:chExt cx="250408" cy="325097"/>
            </a:xfrm>
          </p:grpSpPr>
          <p:cxnSp>
            <p:nvCxnSpPr>
              <p:cNvPr id="11" name="Straight Connector 10">
                <a:extLst>
                  <a:ext uri="{FF2B5EF4-FFF2-40B4-BE49-F238E27FC236}">
                    <a16:creationId xmlns:a16="http://schemas.microsoft.com/office/drawing/2014/main" id="{A193EF01-127F-D7EA-F66A-FC27134DE26E}"/>
                  </a:ext>
                </a:extLst>
              </p:cNvPr>
              <p:cNvCxnSpPr>
                <a:cxnSpLocks/>
              </p:cNvCxnSpPr>
              <p:nvPr/>
            </p:nvCxnSpPr>
            <p:spPr>
              <a:xfrm rot="5400000">
                <a:off x="2498479" y="3210925"/>
                <a:ext cx="325097" cy="0"/>
              </a:xfrm>
              <a:prstGeom prst="line">
                <a:avLst/>
              </a:prstGeom>
              <a:noFill/>
              <a:ln w="19050" cap="rnd">
                <a:solidFill>
                  <a:srgbClr val="FF8500"/>
                </a:solidFill>
                <a:prstDash val="solid"/>
                <a:round/>
                <a:headEnd/>
                <a:tailEnd type="none" w="med" len="sm"/>
              </a:ln>
              <a:extLst>
                <a:ext uri="{909E8E84-426E-40DD-AFC4-6F175D3DCCD1}">
                  <a14:hiddenFill xmlns:a14="http://schemas.microsoft.com/office/drawing/2010/main">
                    <a:solidFill>
                      <a:srgbClr val="FFFFFF"/>
                    </a:solidFill>
                  </a14:hiddenFill>
                </a:ext>
              </a:extLst>
            </p:spPr>
          </p:cxnSp>
          <p:cxnSp>
            <p:nvCxnSpPr>
              <p:cNvPr id="14" name="Straight Connector 13">
                <a:extLst>
                  <a:ext uri="{FF2B5EF4-FFF2-40B4-BE49-F238E27FC236}">
                    <a16:creationId xmlns:a16="http://schemas.microsoft.com/office/drawing/2014/main" id="{28EC6076-41EF-8190-F681-4E784DB31ADC}"/>
                  </a:ext>
                </a:extLst>
              </p:cNvPr>
              <p:cNvCxnSpPr>
                <a:cxnSpLocks/>
              </p:cNvCxnSpPr>
              <p:nvPr/>
            </p:nvCxnSpPr>
            <p:spPr>
              <a:xfrm>
                <a:off x="2534444" y="3249858"/>
                <a:ext cx="123201" cy="120441"/>
              </a:xfrm>
              <a:prstGeom prst="line">
                <a:avLst/>
              </a:prstGeom>
              <a:noFill/>
              <a:ln w="19050" cap="rnd">
                <a:solidFill>
                  <a:srgbClr val="FF8500"/>
                </a:solidFill>
                <a:prstDash val="solid"/>
                <a:round/>
                <a:headEnd/>
                <a:tailEnd type="none" w="med" len="sm"/>
              </a:ln>
              <a:extLst>
                <a:ext uri="{909E8E84-426E-40DD-AFC4-6F175D3DCCD1}">
                  <a14:hiddenFill xmlns:a14="http://schemas.microsoft.com/office/drawing/2010/main">
                    <a:solidFill>
                      <a:srgbClr val="FFFFFF"/>
                    </a:solidFill>
                  </a14:hiddenFill>
                </a:ext>
              </a:extLst>
            </p:spPr>
          </p:cxnSp>
          <p:cxnSp>
            <p:nvCxnSpPr>
              <p:cNvPr id="15" name="Straight Connector 14">
                <a:extLst>
                  <a:ext uri="{FF2B5EF4-FFF2-40B4-BE49-F238E27FC236}">
                    <a16:creationId xmlns:a16="http://schemas.microsoft.com/office/drawing/2014/main" id="{3726D20A-74F8-AB21-EF52-E92B71FA82C6}"/>
                  </a:ext>
                </a:extLst>
              </p:cNvPr>
              <p:cNvCxnSpPr>
                <a:cxnSpLocks/>
              </p:cNvCxnSpPr>
              <p:nvPr/>
            </p:nvCxnSpPr>
            <p:spPr>
              <a:xfrm rot="5400000">
                <a:off x="2663031" y="3249860"/>
                <a:ext cx="123202" cy="120441"/>
              </a:xfrm>
              <a:prstGeom prst="line">
                <a:avLst/>
              </a:prstGeom>
              <a:noFill/>
              <a:ln w="19050" cap="rnd">
                <a:solidFill>
                  <a:srgbClr val="FF8500"/>
                </a:solidFill>
                <a:prstDash val="solid"/>
                <a:round/>
                <a:headEnd/>
                <a:tailEnd type="none" w="med" len="sm"/>
              </a:ln>
              <a:extLst>
                <a:ext uri="{909E8E84-426E-40DD-AFC4-6F175D3DCCD1}">
                  <a14:hiddenFill xmlns:a14="http://schemas.microsoft.com/office/drawing/2010/main">
                    <a:solidFill>
                      <a:srgbClr val="FFFFFF"/>
                    </a:solidFill>
                  </a14:hiddenFill>
                </a:ext>
              </a:extLst>
            </p:spPr>
          </p:cxnSp>
        </p:grpSp>
      </p:grpSp>
      <p:grpSp>
        <p:nvGrpSpPr>
          <p:cNvPr id="16" name="Group 15">
            <a:extLst>
              <a:ext uri="{FF2B5EF4-FFF2-40B4-BE49-F238E27FC236}">
                <a16:creationId xmlns:a16="http://schemas.microsoft.com/office/drawing/2014/main" id="{813EA1B5-F7D1-F178-73F6-8B92F1FA2487}"/>
              </a:ext>
            </a:extLst>
          </p:cNvPr>
          <p:cNvGrpSpPr/>
          <p:nvPr/>
        </p:nvGrpSpPr>
        <p:grpSpPr>
          <a:xfrm rot="16200000">
            <a:off x="576220" y="3143848"/>
            <a:ext cx="531598" cy="531598"/>
            <a:chOff x="2286025" y="2846413"/>
            <a:chExt cx="745284" cy="745284"/>
          </a:xfrm>
        </p:grpSpPr>
        <p:sp>
          <p:nvSpPr>
            <p:cNvPr id="17" name="Oval 16">
              <a:extLst>
                <a:ext uri="{FF2B5EF4-FFF2-40B4-BE49-F238E27FC236}">
                  <a16:creationId xmlns:a16="http://schemas.microsoft.com/office/drawing/2014/main" id="{719576E1-08AA-3338-39BA-4168E63780E4}"/>
                </a:ext>
              </a:extLst>
            </p:cNvPr>
            <p:cNvSpPr/>
            <p:nvPr/>
          </p:nvSpPr>
          <p:spPr>
            <a:xfrm>
              <a:off x="2286025" y="2846413"/>
              <a:ext cx="745284" cy="745284"/>
            </a:xfrm>
            <a:prstGeom prst="ellipse">
              <a:avLst/>
            </a:prstGeom>
            <a:noFill/>
            <a:ln w="19050" cap="rnd">
              <a:solidFill>
                <a:srgbClr val="FF8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389" b="0" i="0" u="none" strike="noStrike" kern="0" cap="none" spc="0" normalizeH="0" baseline="0" noProof="0" dirty="0">
                <a:ln>
                  <a:noFill/>
                </a:ln>
                <a:solidFill>
                  <a:srgbClr val="232F3E"/>
                </a:solidFill>
                <a:effectLst/>
                <a:uLnTx/>
                <a:uFillTx/>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F3D25BFA-D92F-4B33-E9FD-336631D0C9BD}"/>
                </a:ext>
              </a:extLst>
            </p:cNvPr>
            <p:cNvGrpSpPr/>
            <p:nvPr/>
          </p:nvGrpSpPr>
          <p:grpSpPr>
            <a:xfrm>
              <a:off x="2533463" y="3048376"/>
              <a:ext cx="250408" cy="325097"/>
              <a:chOff x="2534444" y="3048376"/>
              <a:chExt cx="250408" cy="325097"/>
            </a:xfrm>
          </p:grpSpPr>
          <p:cxnSp>
            <p:nvCxnSpPr>
              <p:cNvPr id="19" name="Straight Connector 18">
                <a:extLst>
                  <a:ext uri="{FF2B5EF4-FFF2-40B4-BE49-F238E27FC236}">
                    <a16:creationId xmlns:a16="http://schemas.microsoft.com/office/drawing/2014/main" id="{2252FD9D-F297-3463-F4E3-9071A54E0105}"/>
                  </a:ext>
                </a:extLst>
              </p:cNvPr>
              <p:cNvCxnSpPr>
                <a:cxnSpLocks/>
              </p:cNvCxnSpPr>
              <p:nvPr/>
            </p:nvCxnSpPr>
            <p:spPr>
              <a:xfrm rot="5400000">
                <a:off x="2498479" y="3210925"/>
                <a:ext cx="325097" cy="0"/>
              </a:xfrm>
              <a:prstGeom prst="line">
                <a:avLst/>
              </a:prstGeom>
              <a:noFill/>
              <a:ln w="19050" cap="rnd">
                <a:solidFill>
                  <a:srgbClr val="FF8500"/>
                </a:solidFill>
                <a:prstDash val="solid"/>
                <a:round/>
                <a:headEnd/>
                <a:tailEnd type="none" w="med" len="sm"/>
              </a:ln>
              <a:extLst>
                <a:ext uri="{909E8E84-426E-40DD-AFC4-6F175D3DCCD1}">
                  <a14:hiddenFill xmlns:a14="http://schemas.microsoft.com/office/drawing/2010/main">
                    <a:solidFill>
                      <a:srgbClr val="FFFFFF"/>
                    </a:solidFill>
                  </a14:hiddenFill>
                </a:ext>
              </a:extLst>
            </p:spPr>
          </p:cxnSp>
          <p:cxnSp>
            <p:nvCxnSpPr>
              <p:cNvPr id="20" name="Straight Connector 19">
                <a:extLst>
                  <a:ext uri="{FF2B5EF4-FFF2-40B4-BE49-F238E27FC236}">
                    <a16:creationId xmlns:a16="http://schemas.microsoft.com/office/drawing/2014/main" id="{19E12673-07A9-D983-A2C8-3EA45187517C}"/>
                  </a:ext>
                </a:extLst>
              </p:cNvPr>
              <p:cNvCxnSpPr>
                <a:cxnSpLocks/>
              </p:cNvCxnSpPr>
              <p:nvPr/>
            </p:nvCxnSpPr>
            <p:spPr>
              <a:xfrm>
                <a:off x="2534444" y="3249858"/>
                <a:ext cx="123201" cy="120441"/>
              </a:xfrm>
              <a:prstGeom prst="line">
                <a:avLst/>
              </a:prstGeom>
              <a:noFill/>
              <a:ln w="19050" cap="rnd">
                <a:solidFill>
                  <a:srgbClr val="FF8500"/>
                </a:solidFill>
                <a:prstDash val="solid"/>
                <a:round/>
                <a:headEnd/>
                <a:tailEnd type="none" w="med" len="sm"/>
              </a:ln>
              <a:extLst>
                <a:ext uri="{909E8E84-426E-40DD-AFC4-6F175D3DCCD1}">
                  <a14:hiddenFill xmlns:a14="http://schemas.microsoft.com/office/drawing/2010/main">
                    <a:solidFill>
                      <a:srgbClr val="FFFFFF"/>
                    </a:solidFill>
                  </a14:hiddenFill>
                </a:ext>
              </a:extLst>
            </p:spPr>
          </p:cxnSp>
          <p:cxnSp>
            <p:nvCxnSpPr>
              <p:cNvPr id="21" name="Straight Connector 20">
                <a:extLst>
                  <a:ext uri="{FF2B5EF4-FFF2-40B4-BE49-F238E27FC236}">
                    <a16:creationId xmlns:a16="http://schemas.microsoft.com/office/drawing/2014/main" id="{E7209181-FDDA-68AA-AF13-07E19D65D01E}"/>
                  </a:ext>
                </a:extLst>
              </p:cNvPr>
              <p:cNvCxnSpPr>
                <a:cxnSpLocks/>
              </p:cNvCxnSpPr>
              <p:nvPr/>
            </p:nvCxnSpPr>
            <p:spPr>
              <a:xfrm rot="5400000">
                <a:off x="2663031" y="3249860"/>
                <a:ext cx="123202" cy="120441"/>
              </a:xfrm>
              <a:prstGeom prst="line">
                <a:avLst/>
              </a:prstGeom>
              <a:noFill/>
              <a:ln w="19050" cap="rnd">
                <a:solidFill>
                  <a:srgbClr val="FF8500"/>
                </a:solidFill>
                <a:prstDash val="solid"/>
                <a:round/>
                <a:headEnd/>
                <a:tailEnd type="none" w="med" len="sm"/>
              </a:ln>
              <a:extLst>
                <a:ext uri="{909E8E84-426E-40DD-AFC4-6F175D3DCCD1}">
                  <a14:hiddenFill xmlns:a14="http://schemas.microsoft.com/office/drawing/2010/main">
                    <a:solidFill>
                      <a:srgbClr val="FFFFFF"/>
                    </a:solidFill>
                  </a14:hiddenFill>
                </a:ext>
              </a:extLst>
            </p:spPr>
          </p:cxnSp>
        </p:grpSp>
      </p:grpSp>
      <p:grpSp>
        <p:nvGrpSpPr>
          <p:cNvPr id="22" name="Group 21">
            <a:extLst>
              <a:ext uri="{FF2B5EF4-FFF2-40B4-BE49-F238E27FC236}">
                <a16:creationId xmlns:a16="http://schemas.microsoft.com/office/drawing/2014/main" id="{AB69DC1F-25FC-2F89-2941-C826B50497B9}"/>
              </a:ext>
            </a:extLst>
          </p:cNvPr>
          <p:cNvGrpSpPr/>
          <p:nvPr/>
        </p:nvGrpSpPr>
        <p:grpSpPr>
          <a:xfrm rot="16200000">
            <a:off x="576220" y="3928708"/>
            <a:ext cx="531598" cy="531598"/>
            <a:chOff x="2286025" y="2846413"/>
            <a:chExt cx="745284" cy="745284"/>
          </a:xfrm>
        </p:grpSpPr>
        <p:sp>
          <p:nvSpPr>
            <p:cNvPr id="23" name="Oval 22">
              <a:extLst>
                <a:ext uri="{FF2B5EF4-FFF2-40B4-BE49-F238E27FC236}">
                  <a16:creationId xmlns:a16="http://schemas.microsoft.com/office/drawing/2014/main" id="{F85710DE-C8FA-40A4-A93D-F1C79525EF90}"/>
                </a:ext>
              </a:extLst>
            </p:cNvPr>
            <p:cNvSpPr/>
            <p:nvPr/>
          </p:nvSpPr>
          <p:spPr>
            <a:xfrm>
              <a:off x="2286025" y="2846413"/>
              <a:ext cx="745284" cy="745284"/>
            </a:xfrm>
            <a:prstGeom prst="ellipse">
              <a:avLst/>
            </a:prstGeom>
            <a:noFill/>
            <a:ln w="19050" cap="rnd">
              <a:solidFill>
                <a:srgbClr val="FF8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389" b="0" i="0" u="none" strike="noStrike" kern="0" cap="none" spc="0" normalizeH="0" baseline="0" noProof="0" dirty="0">
                <a:ln>
                  <a:noFill/>
                </a:ln>
                <a:solidFill>
                  <a:srgbClr val="232F3E"/>
                </a:solidFill>
                <a:effectLst/>
                <a:uLnTx/>
                <a:uFillTx/>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5CD57501-C06B-640F-9951-E14FCA93C202}"/>
                </a:ext>
              </a:extLst>
            </p:cNvPr>
            <p:cNvGrpSpPr/>
            <p:nvPr/>
          </p:nvGrpSpPr>
          <p:grpSpPr>
            <a:xfrm>
              <a:off x="2533463" y="3048376"/>
              <a:ext cx="250408" cy="325097"/>
              <a:chOff x="2534444" y="3048376"/>
              <a:chExt cx="250408" cy="325097"/>
            </a:xfrm>
          </p:grpSpPr>
          <p:cxnSp>
            <p:nvCxnSpPr>
              <p:cNvPr id="25" name="Straight Connector 24">
                <a:extLst>
                  <a:ext uri="{FF2B5EF4-FFF2-40B4-BE49-F238E27FC236}">
                    <a16:creationId xmlns:a16="http://schemas.microsoft.com/office/drawing/2014/main" id="{33F7119E-6609-015B-9DD5-14F9240E9D69}"/>
                  </a:ext>
                </a:extLst>
              </p:cNvPr>
              <p:cNvCxnSpPr>
                <a:cxnSpLocks/>
              </p:cNvCxnSpPr>
              <p:nvPr/>
            </p:nvCxnSpPr>
            <p:spPr>
              <a:xfrm rot="5400000">
                <a:off x="2498479" y="3210925"/>
                <a:ext cx="325097" cy="0"/>
              </a:xfrm>
              <a:prstGeom prst="line">
                <a:avLst/>
              </a:prstGeom>
              <a:noFill/>
              <a:ln w="19050" cap="rnd">
                <a:solidFill>
                  <a:srgbClr val="FF8500"/>
                </a:solidFill>
                <a:prstDash val="solid"/>
                <a:round/>
                <a:headEnd/>
                <a:tailEnd type="none" w="med" len="sm"/>
              </a:ln>
              <a:extLst>
                <a:ext uri="{909E8E84-426E-40DD-AFC4-6F175D3DCCD1}">
                  <a14:hiddenFill xmlns:a14="http://schemas.microsoft.com/office/drawing/2010/main">
                    <a:solidFill>
                      <a:srgbClr val="FFFFFF"/>
                    </a:solidFill>
                  </a14:hiddenFill>
                </a:ext>
              </a:extLst>
            </p:spPr>
          </p:cxnSp>
          <p:cxnSp>
            <p:nvCxnSpPr>
              <p:cNvPr id="26" name="Straight Connector 25">
                <a:extLst>
                  <a:ext uri="{FF2B5EF4-FFF2-40B4-BE49-F238E27FC236}">
                    <a16:creationId xmlns:a16="http://schemas.microsoft.com/office/drawing/2014/main" id="{E6244B12-D359-514D-642B-3394C3B1F7AA}"/>
                  </a:ext>
                </a:extLst>
              </p:cNvPr>
              <p:cNvCxnSpPr>
                <a:cxnSpLocks/>
              </p:cNvCxnSpPr>
              <p:nvPr/>
            </p:nvCxnSpPr>
            <p:spPr>
              <a:xfrm>
                <a:off x="2534444" y="3249858"/>
                <a:ext cx="123201" cy="120441"/>
              </a:xfrm>
              <a:prstGeom prst="line">
                <a:avLst/>
              </a:prstGeom>
              <a:noFill/>
              <a:ln w="19050" cap="rnd">
                <a:solidFill>
                  <a:srgbClr val="FF8500"/>
                </a:solidFill>
                <a:prstDash val="solid"/>
                <a:round/>
                <a:headEnd/>
                <a:tailEnd type="none" w="med" len="sm"/>
              </a:ln>
              <a:extLst>
                <a:ext uri="{909E8E84-426E-40DD-AFC4-6F175D3DCCD1}">
                  <a14:hiddenFill xmlns:a14="http://schemas.microsoft.com/office/drawing/2010/main">
                    <a:solidFill>
                      <a:srgbClr val="FFFFFF"/>
                    </a:solidFill>
                  </a14:hiddenFill>
                </a:ext>
              </a:extLst>
            </p:spPr>
          </p:cxnSp>
          <p:cxnSp>
            <p:nvCxnSpPr>
              <p:cNvPr id="27" name="Straight Connector 26">
                <a:extLst>
                  <a:ext uri="{FF2B5EF4-FFF2-40B4-BE49-F238E27FC236}">
                    <a16:creationId xmlns:a16="http://schemas.microsoft.com/office/drawing/2014/main" id="{3D607E13-E10D-EF6E-44E8-5B205C8FB125}"/>
                  </a:ext>
                </a:extLst>
              </p:cNvPr>
              <p:cNvCxnSpPr>
                <a:cxnSpLocks/>
              </p:cNvCxnSpPr>
              <p:nvPr/>
            </p:nvCxnSpPr>
            <p:spPr>
              <a:xfrm rot="5400000">
                <a:off x="2663031" y="3249860"/>
                <a:ext cx="123202" cy="120441"/>
              </a:xfrm>
              <a:prstGeom prst="line">
                <a:avLst/>
              </a:prstGeom>
              <a:noFill/>
              <a:ln w="19050" cap="rnd">
                <a:solidFill>
                  <a:srgbClr val="FF8500"/>
                </a:solidFill>
                <a:prstDash val="solid"/>
                <a:round/>
                <a:headEnd/>
                <a:tailEnd type="none" w="med" len="sm"/>
              </a:ln>
              <a:extLst>
                <a:ext uri="{909E8E84-426E-40DD-AFC4-6F175D3DCCD1}">
                  <a14:hiddenFill xmlns:a14="http://schemas.microsoft.com/office/drawing/2010/main">
                    <a:solidFill>
                      <a:srgbClr val="FFFFFF"/>
                    </a:solidFill>
                  </a14:hiddenFill>
                </a:ext>
              </a:extLst>
            </p:spPr>
          </p:cxnSp>
        </p:grpSp>
      </p:grpSp>
      <p:grpSp>
        <p:nvGrpSpPr>
          <p:cNvPr id="28" name="Group 27">
            <a:extLst>
              <a:ext uri="{FF2B5EF4-FFF2-40B4-BE49-F238E27FC236}">
                <a16:creationId xmlns:a16="http://schemas.microsoft.com/office/drawing/2014/main" id="{1FBC7672-F56D-558B-E6BF-4497462F52CF}"/>
              </a:ext>
            </a:extLst>
          </p:cNvPr>
          <p:cNvGrpSpPr/>
          <p:nvPr/>
        </p:nvGrpSpPr>
        <p:grpSpPr>
          <a:xfrm rot="16200000">
            <a:off x="576220" y="4738969"/>
            <a:ext cx="531598" cy="531598"/>
            <a:chOff x="2286025" y="2846413"/>
            <a:chExt cx="745284" cy="745284"/>
          </a:xfrm>
        </p:grpSpPr>
        <p:sp>
          <p:nvSpPr>
            <p:cNvPr id="29" name="Oval 28">
              <a:extLst>
                <a:ext uri="{FF2B5EF4-FFF2-40B4-BE49-F238E27FC236}">
                  <a16:creationId xmlns:a16="http://schemas.microsoft.com/office/drawing/2014/main" id="{7F227B93-AA66-6B3C-E96F-8EBE5AA7BAE0}"/>
                </a:ext>
              </a:extLst>
            </p:cNvPr>
            <p:cNvSpPr/>
            <p:nvPr/>
          </p:nvSpPr>
          <p:spPr>
            <a:xfrm>
              <a:off x="2286025" y="2846413"/>
              <a:ext cx="745284" cy="745284"/>
            </a:xfrm>
            <a:prstGeom prst="ellipse">
              <a:avLst/>
            </a:prstGeom>
            <a:noFill/>
            <a:ln w="19050" cap="rnd">
              <a:solidFill>
                <a:srgbClr val="FF8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389" b="0" i="0" u="none" strike="noStrike" kern="0" cap="none" spc="0" normalizeH="0" baseline="0" noProof="0" dirty="0">
                <a:ln>
                  <a:noFill/>
                </a:ln>
                <a:solidFill>
                  <a:srgbClr val="232F3E"/>
                </a:solidFill>
                <a:effectLst/>
                <a:uLnTx/>
                <a:uFillTx/>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06E4A886-0F97-0FBB-FC1E-969E04E4C792}"/>
                </a:ext>
              </a:extLst>
            </p:cNvPr>
            <p:cNvGrpSpPr/>
            <p:nvPr/>
          </p:nvGrpSpPr>
          <p:grpSpPr>
            <a:xfrm>
              <a:off x="2533463" y="3048376"/>
              <a:ext cx="250408" cy="325097"/>
              <a:chOff x="2534444" y="3048376"/>
              <a:chExt cx="250408" cy="325097"/>
            </a:xfrm>
          </p:grpSpPr>
          <p:cxnSp>
            <p:nvCxnSpPr>
              <p:cNvPr id="31" name="Straight Connector 30">
                <a:extLst>
                  <a:ext uri="{FF2B5EF4-FFF2-40B4-BE49-F238E27FC236}">
                    <a16:creationId xmlns:a16="http://schemas.microsoft.com/office/drawing/2014/main" id="{41754D9F-F905-F76B-CF63-979455EE12E8}"/>
                  </a:ext>
                </a:extLst>
              </p:cNvPr>
              <p:cNvCxnSpPr>
                <a:cxnSpLocks/>
              </p:cNvCxnSpPr>
              <p:nvPr/>
            </p:nvCxnSpPr>
            <p:spPr>
              <a:xfrm rot="5400000">
                <a:off x="2498479" y="3210925"/>
                <a:ext cx="325097" cy="0"/>
              </a:xfrm>
              <a:prstGeom prst="line">
                <a:avLst/>
              </a:prstGeom>
              <a:noFill/>
              <a:ln w="19050" cap="rnd">
                <a:solidFill>
                  <a:srgbClr val="FF8500"/>
                </a:solidFill>
                <a:prstDash val="solid"/>
                <a:round/>
                <a:headEnd/>
                <a:tailEnd type="none" w="med" len="sm"/>
              </a:ln>
              <a:extLst>
                <a:ext uri="{909E8E84-426E-40DD-AFC4-6F175D3DCCD1}">
                  <a14:hiddenFill xmlns:a14="http://schemas.microsoft.com/office/drawing/2010/main">
                    <a:solidFill>
                      <a:srgbClr val="FFFFFF"/>
                    </a:solidFill>
                  </a14:hiddenFill>
                </a:ext>
              </a:extLst>
            </p:spPr>
          </p:cxnSp>
          <p:cxnSp>
            <p:nvCxnSpPr>
              <p:cNvPr id="32" name="Straight Connector 31">
                <a:extLst>
                  <a:ext uri="{FF2B5EF4-FFF2-40B4-BE49-F238E27FC236}">
                    <a16:creationId xmlns:a16="http://schemas.microsoft.com/office/drawing/2014/main" id="{10636A93-23D3-FADC-A4D5-C560805A5760}"/>
                  </a:ext>
                </a:extLst>
              </p:cNvPr>
              <p:cNvCxnSpPr>
                <a:cxnSpLocks/>
              </p:cNvCxnSpPr>
              <p:nvPr/>
            </p:nvCxnSpPr>
            <p:spPr>
              <a:xfrm>
                <a:off x="2534444" y="3249858"/>
                <a:ext cx="123201" cy="120441"/>
              </a:xfrm>
              <a:prstGeom prst="line">
                <a:avLst/>
              </a:prstGeom>
              <a:noFill/>
              <a:ln w="19050" cap="rnd">
                <a:solidFill>
                  <a:srgbClr val="FF8500"/>
                </a:solidFill>
                <a:prstDash val="solid"/>
                <a:round/>
                <a:headEnd/>
                <a:tailEnd type="none" w="med" len="sm"/>
              </a:ln>
              <a:extLst>
                <a:ext uri="{909E8E84-426E-40DD-AFC4-6F175D3DCCD1}">
                  <a14:hiddenFill xmlns:a14="http://schemas.microsoft.com/office/drawing/2010/main">
                    <a:solidFill>
                      <a:srgbClr val="FFFFFF"/>
                    </a:solidFill>
                  </a14:hiddenFill>
                </a:ext>
              </a:extLst>
            </p:spPr>
          </p:cxnSp>
          <p:cxnSp>
            <p:nvCxnSpPr>
              <p:cNvPr id="33" name="Straight Connector 32">
                <a:extLst>
                  <a:ext uri="{FF2B5EF4-FFF2-40B4-BE49-F238E27FC236}">
                    <a16:creationId xmlns:a16="http://schemas.microsoft.com/office/drawing/2014/main" id="{D2B52122-1EAC-DD2A-7033-46DB6FFAC802}"/>
                  </a:ext>
                </a:extLst>
              </p:cNvPr>
              <p:cNvCxnSpPr>
                <a:cxnSpLocks/>
              </p:cNvCxnSpPr>
              <p:nvPr/>
            </p:nvCxnSpPr>
            <p:spPr>
              <a:xfrm rot="5400000">
                <a:off x="2663031" y="3249860"/>
                <a:ext cx="123202" cy="120441"/>
              </a:xfrm>
              <a:prstGeom prst="line">
                <a:avLst/>
              </a:prstGeom>
              <a:noFill/>
              <a:ln w="19050" cap="rnd">
                <a:solidFill>
                  <a:srgbClr val="FF8500"/>
                </a:solidFill>
                <a:prstDash val="solid"/>
                <a:round/>
                <a:headEnd/>
                <a:tailEnd type="none" w="med" len="sm"/>
              </a:ln>
              <a:extLst>
                <a:ext uri="{909E8E84-426E-40DD-AFC4-6F175D3DCCD1}">
                  <a14:hiddenFill xmlns:a14="http://schemas.microsoft.com/office/drawing/2010/main">
                    <a:solidFill>
                      <a:srgbClr val="FFFFFF"/>
                    </a:solidFill>
                  </a14:hiddenFill>
                </a:ext>
              </a:extLst>
            </p:spPr>
          </p:cxnSp>
        </p:grpSp>
      </p:grpSp>
    </p:spTree>
    <p:extLst>
      <p:ext uri="{BB962C8B-B14F-4D97-AF65-F5344CB8AC3E}">
        <p14:creationId xmlns:p14="http://schemas.microsoft.com/office/powerpoint/2010/main" val="1367781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19B214B-5EC3-EBCD-DCB9-1E96402AAEF5}"/>
              </a:ext>
            </a:extLst>
          </p:cNvPr>
          <p:cNvSpPr txBox="1">
            <a:spLocks/>
          </p:cNvSpPr>
          <p:nvPr/>
        </p:nvSpPr>
        <p:spPr>
          <a:xfrm>
            <a:off x="-115798" y="374904"/>
            <a:ext cx="12423595" cy="757130"/>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Fully Managed Services on AWS</a:t>
            </a:r>
            <a:br>
              <a:rPr kumimoji="0" lang="en-US" sz="28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br>
            <a:r>
              <a:rPr kumimoji="0" lang="en-US" sz="2000" b="1" i="0" u="none" strike="noStrike" kern="1200" cap="none" spc="0" normalizeH="0" baseline="0" noProof="0" dirty="0">
                <a:ln>
                  <a:noFill/>
                </a:ln>
                <a:solidFill>
                  <a:srgbClr val="FF8500"/>
                </a:solidFill>
                <a:effectLst/>
                <a:uLnTx/>
                <a:uFillTx/>
                <a:latin typeface="Calibri" panose="020F0502020204030204" pitchFamily="34" charset="0"/>
                <a:cs typeface="Calibri" panose="020F0502020204030204" pitchFamily="34" charset="0"/>
              </a:rPr>
              <a:t>Automate undifferentiated heavy lifting</a:t>
            </a:r>
          </a:p>
        </p:txBody>
      </p:sp>
      <p:sp>
        <p:nvSpPr>
          <p:cNvPr id="3" name="Slide Number Placeholder 1">
            <a:extLst>
              <a:ext uri="{FF2B5EF4-FFF2-40B4-BE49-F238E27FC236}">
                <a16:creationId xmlns:a16="http://schemas.microsoft.com/office/drawing/2014/main" id="{60673420-200F-62F7-4AEB-29D3CEC657B8}"/>
              </a:ext>
            </a:extLst>
          </p:cNvPr>
          <p:cNvSpPr txBox="1">
            <a:spLocks/>
          </p:cNvSpPr>
          <p:nvPr/>
        </p:nvSpPr>
        <p:spPr>
          <a:xfrm>
            <a:off x="8929200" y="62895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B8DE2-A4E8-46E4-8BBF-D75455EFF32C}" type="slidenum">
              <a:rPr lang="en-US" smtClean="0">
                <a:solidFill>
                  <a:prstClr val="white">
                    <a:tint val="75000"/>
                  </a:prstClr>
                </a:solidFill>
                <a:latin typeface="Calibri" panose="020F0502020204030204" pitchFamily="34" charset="0"/>
                <a:cs typeface="Calibri" panose="020F0502020204030204" pitchFamily="34" charset="0"/>
              </a:rPr>
              <a:pPr/>
              <a:t>4</a:t>
            </a:fld>
            <a:endParaRPr lang="en-US">
              <a:solidFill>
                <a:prstClr val="white">
                  <a:tint val="75000"/>
                </a:prstClr>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D41DF61F-40FE-714D-09D9-6F2C605E45DB}"/>
              </a:ext>
            </a:extLst>
          </p:cNvPr>
          <p:cNvSpPr/>
          <p:nvPr/>
        </p:nvSpPr>
        <p:spPr>
          <a:xfrm>
            <a:off x="3434160" y="5818406"/>
            <a:ext cx="1609344" cy="480131"/>
          </a:xfrm>
          <a:prstGeom prst="rect">
            <a:avLst/>
          </a:prstGeom>
          <a:noFill/>
          <a:ln>
            <a:noFill/>
          </a:ln>
        </p:spPr>
        <p:txBody>
          <a:bodyPr wrap="square">
            <a:spAutoFit/>
          </a:bodyPr>
          <a:lstStyle/>
          <a:p>
            <a:pPr algn="ctr" defTabSz="914342">
              <a:lnSpc>
                <a:spcPct val="90000"/>
              </a:lnSpc>
              <a:defRPr/>
            </a:pPr>
            <a:r>
              <a:rPr lang="en-US" sz="1400" kern="0" dirty="0">
                <a:solidFill>
                  <a:srgbClr val="232F3E"/>
                </a:solidFill>
                <a:latin typeface="Calibri" panose="020F0502020204030204" pitchFamily="34" charset="0"/>
                <a:ea typeface="Amazon Ember" panose="020B0603020204020204" pitchFamily="34" charset="0"/>
                <a:cs typeface="Calibri" panose="020F0502020204030204" pitchFamily="34" charset="0"/>
              </a:rPr>
              <a:t>Online </a:t>
            </a:r>
            <a:br>
              <a:rPr lang="en-US" sz="1400" kern="0" dirty="0">
                <a:solidFill>
                  <a:srgbClr val="232F3E"/>
                </a:solidFill>
                <a:latin typeface="Calibri" panose="020F0502020204030204" pitchFamily="34" charset="0"/>
                <a:ea typeface="Amazon Ember" panose="020B0603020204020204" pitchFamily="34" charset="0"/>
                <a:cs typeface="Calibri" panose="020F0502020204030204" pitchFamily="34" charset="0"/>
              </a:rPr>
            </a:br>
            <a:r>
              <a:rPr lang="en-US" sz="1400" kern="0" dirty="0">
                <a:solidFill>
                  <a:srgbClr val="232F3E"/>
                </a:solidFill>
                <a:latin typeface="Calibri" panose="020F0502020204030204" pitchFamily="34" charset="0"/>
                <a:ea typeface="Amazon Ember" panose="020B0603020204020204" pitchFamily="34" charset="0"/>
                <a:cs typeface="Calibri" panose="020F0502020204030204" pitchFamily="34" charset="0"/>
              </a:rPr>
              <a:t>gaming</a:t>
            </a:r>
          </a:p>
        </p:txBody>
      </p:sp>
      <p:sp>
        <p:nvSpPr>
          <p:cNvPr id="5" name="Rectangle 4">
            <a:extLst>
              <a:ext uri="{FF2B5EF4-FFF2-40B4-BE49-F238E27FC236}">
                <a16:creationId xmlns:a16="http://schemas.microsoft.com/office/drawing/2014/main" id="{43A004A4-0686-C0DD-FB78-2FA7A70D9259}"/>
              </a:ext>
            </a:extLst>
          </p:cNvPr>
          <p:cNvSpPr/>
          <p:nvPr/>
        </p:nvSpPr>
        <p:spPr>
          <a:xfrm>
            <a:off x="2226142" y="5818406"/>
            <a:ext cx="1609344" cy="480131"/>
          </a:xfrm>
          <a:prstGeom prst="rect">
            <a:avLst/>
          </a:prstGeom>
          <a:noFill/>
          <a:ln>
            <a:noFill/>
          </a:ln>
        </p:spPr>
        <p:txBody>
          <a:bodyPr wrap="square">
            <a:spAutoFit/>
          </a:bodyPr>
          <a:lstStyle/>
          <a:p>
            <a:pPr algn="ctr" defTabSz="914342">
              <a:lnSpc>
                <a:spcPct val="90000"/>
              </a:lnSpc>
              <a:defRPr/>
            </a:pPr>
            <a:r>
              <a:rPr lang="en-US" sz="1400" kern="0" dirty="0">
                <a:solidFill>
                  <a:srgbClr val="232F3E"/>
                </a:solidFill>
                <a:latin typeface="Calibri" panose="020F0502020204030204" pitchFamily="34" charset="0"/>
                <a:ea typeface="Amazon Ember" panose="020B0603020204020204" pitchFamily="34" charset="0"/>
                <a:cs typeface="Calibri" panose="020F0502020204030204" pitchFamily="34" charset="0"/>
              </a:rPr>
              <a:t>Social</a:t>
            </a:r>
            <a:br>
              <a:rPr lang="en-US" sz="1400" kern="0" dirty="0">
                <a:solidFill>
                  <a:srgbClr val="232F3E"/>
                </a:solidFill>
                <a:latin typeface="Calibri" panose="020F0502020204030204" pitchFamily="34" charset="0"/>
                <a:ea typeface="Amazon Ember" panose="020B0603020204020204" pitchFamily="34" charset="0"/>
                <a:cs typeface="Calibri" panose="020F0502020204030204" pitchFamily="34" charset="0"/>
              </a:rPr>
            </a:br>
            <a:r>
              <a:rPr lang="en-US" sz="1400" kern="0" dirty="0">
                <a:solidFill>
                  <a:srgbClr val="232F3E"/>
                </a:solidFill>
                <a:latin typeface="Calibri" panose="020F0502020204030204" pitchFamily="34" charset="0"/>
                <a:ea typeface="Amazon Ember" panose="020B0603020204020204" pitchFamily="34" charset="0"/>
                <a:cs typeface="Calibri" panose="020F0502020204030204" pitchFamily="34" charset="0"/>
              </a:rPr>
              <a:t>media</a:t>
            </a:r>
          </a:p>
        </p:txBody>
      </p:sp>
      <p:sp>
        <p:nvSpPr>
          <p:cNvPr id="9" name="Rectangle 8">
            <a:extLst>
              <a:ext uri="{FF2B5EF4-FFF2-40B4-BE49-F238E27FC236}">
                <a16:creationId xmlns:a16="http://schemas.microsoft.com/office/drawing/2014/main" id="{2A13B742-44D5-871A-4F72-4EA3D4CCBE52}"/>
              </a:ext>
            </a:extLst>
          </p:cNvPr>
          <p:cNvSpPr/>
          <p:nvPr/>
        </p:nvSpPr>
        <p:spPr>
          <a:xfrm>
            <a:off x="1390961" y="5818406"/>
            <a:ext cx="918841" cy="480131"/>
          </a:xfrm>
          <a:prstGeom prst="rect">
            <a:avLst/>
          </a:prstGeom>
          <a:noFill/>
          <a:ln>
            <a:noFill/>
          </a:ln>
        </p:spPr>
        <p:txBody>
          <a:bodyPr wrap="none">
            <a:spAutoFit/>
          </a:bodyPr>
          <a:lstStyle/>
          <a:p>
            <a:pPr algn="ctr" defTabSz="914342">
              <a:lnSpc>
                <a:spcPct val="90000"/>
              </a:lnSpc>
              <a:defRPr/>
            </a:pPr>
            <a:r>
              <a:rPr lang="en-US" sz="1400" kern="0" dirty="0">
                <a:solidFill>
                  <a:srgbClr val="232F3E"/>
                </a:solidFill>
                <a:latin typeface="Calibri" panose="020F0502020204030204" pitchFamily="34" charset="0"/>
                <a:ea typeface="Amazon Ember" panose="020B0603020204020204" pitchFamily="34" charset="0"/>
                <a:cs typeface="Calibri" panose="020F0502020204030204" pitchFamily="34" charset="0"/>
              </a:rPr>
              <a:t>Media</a:t>
            </a:r>
            <a:br>
              <a:rPr lang="en-US" sz="1400" kern="0" dirty="0">
                <a:solidFill>
                  <a:srgbClr val="232F3E"/>
                </a:solidFill>
                <a:latin typeface="Calibri" panose="020F0502020204030204" pitchFamily="34" charset="0"/>
                <a:ea typeface="Amazon Ember" panose="020B0603020204020204" pitchFamily="34" charset="0"/>
                <a:cs typeface="Calibri" panose="020F0502020204030204" pitchFamily="34" charset="0"/>
              </a:rPr>
            </a:br>
            <a:r>
              <a:rPr lang="en-US" sz="1400" kern="0" dirty="0">
                <a:solidFill>
                  <a:srgbClr val="232F3E"/>
                </a:solidFill>
                <a:latin typeface="Calibri" panose="020F0502020204030204" pitchFamily="34" charset="0"/>
                <a:ea typeface="Amazon Ember" panose="020B0603020204020204" pitchFamily="34" charset="0"/>
                <a:cs typeface="Calibri" panose="020F0502020204030204" pitchFamily="34" charset="0"/>
              </a:rPr>
              <a:t>streaming</a:t>
            </a:r>
          </a:p>
        </p:txBody>
      </p:sp>
      <p:sp>
        <p:nvSpPr>
          <p:cNvPr id="10" name="Rectangle 9">
            <a:extLst>
              <a:ext uri="{FF2B5EF4-FFF2-40B4-BE49-F238E27FC236}">
                <a16:creationId xmlns:a16="http://schemas.microsoft.com/office/drawing/2014/main" id="{C7BB905C-33EF-FACA-0549-1135E108883E}"/>
              </a:ext>
            </a:extLst>
          </p:cNvPr>
          <p:cNvSpPr/>
          <p:nvPr/>
        </p:nvSpPr>
        <p:spPr>
          <a:xfrm>
            <a:off x="-283259" y="5818401"/>
            <a:ext cx="1609344" cy="286232"/>
          </a:xfrm>
          <a:prstGeom prst="rect">
            <a:avLst/>
          </a:prstGeom>
          <a:noFill/>
          <a:ln>
            <a:noFill/>
          </a:ln>
        </p:spPr>
        <p:txBody>
          <a:bodyPr wrap="square">
            <a:spAutoFit/>
          </a:bodyPr>
          <a:lstStyle/>
          <a:p>
            <a:pPr algn="ctr" defTabSz="914342">
              <a:lnSpc>
                <a:spcPct val="90000"/>
              </a:lnSpc>
              <a:defRPr/>
            </a:pPr>
            <a:r>
              <a:rPr lang="en-US" sz="1400" kern="0" dirty="0">
                <a:solidFill>
                  <a:srgbClr val="232F3E"/>
                </a:solidFill>
                <a:latin typeface="Calibri" panose="020F0502020204030204" pitchFamily="34" charset="0"/>
                <a:ea typeface="Amazon Ember" panose="020B0603020204020204" pitchFamily="34" charset="0"/>
                <a:cs typeface="Calibri" panose="020F0502020204030204" pitchFamily="34" charset="0"/>
              </a:rPr>
              <a:t>E-commerce</a:t>
            </a:r>
          </a:p>
        </p:txBody>
      </p:sp>
      <p:sp>
        <p:nvSpPr>
          <p:cNvPr id="11" name="Rectangle 10">
            <a:extLst>
              <a:ext uri="{FF2B5EF4-FFF2-40B4-BE49-F238E27FC236}">
                <a16:creationId xmlns:a16="http://schemas.microsoft.com/office/drawing/2014/main" id="{47AF31E6-8B69-6F57-2A25-262D96DE693D}"/>
              </a:ext>
            </a:extLst>
          </p:cNvPr>
          <p:cNvSpPr/>
          <p:nvPr/>
        </p:nvSpPr>
        <p:spPr>
          <a:xfrm>
            <a:off x="4486656" y="5818401"/>
            <a:ext cx="1609344" cy="286232"/>
          </a:xfrm>
          <a:prstGeom prst="rect">
            <a:avLst/>
          </a:prstGeom>
          <a:noFill/>
          <a:ln>
            <a:noFill/>
          </a:ln>
        </p:spPr>
        <p:txBody>
          <a:bodyPr wrap="square">
            <a:spAutoFit/>
          </a:bodyPr>
          <a:lstStyle/>
          <a:p>
            <a:pPr algn="ctr" defTabSz="914342">
              <a:lnSpc>
                <a:spcPct val="90000"/>
              </a:lnSpc>
              <a:defRPr/>
            </a:pPr>
            <a:r>
              <a:rPr lang="en-US" sz="1400" kern="0" dirty="0">
                <a:solidFill>
                  <a:srgbClr val="232F3E"/>
                </a:solidFill>
                <a:latin typeface="Calibri" panose="020F0502020204030204" pitchFamily="34" charset="0"/>
                <a:ea typeface="Amazon Ember" panose="020B0603020204020204" pitchFamily="34" charset="0"/>
                <a:cs typeface="Calibri" panose="020F0502020204030204" pitchFamily="34" charset="0"/>
              </a:rPr>
              <a:t>Shared economy</a:t>
            </a:r>
          </a:p>
        </p:txBody>
      </p:sp>
      <p:grpSp>
        <p:nvGrpSpPr>
          <p:cNvPr id="14" name="Group 13">
            <a:extLst>
              <a:ext uri="{FF2B5EF4-FFF2-40B4-BE49-F238E27FC236}">
                <a16:creationId xmlns:a16="http://schemas.microsoft.com/office/drawing/2014/main" id="{DBD0B43E-4DE0-EC05-D895-7BD34F88E824}"/>
              </a:ext>
            </a:extLst>
          </p:cNvPr>
          <p:cNvGrpSpPr/>
          <p:nvPr/>
        </p:nvGrpSpPr>
        <p:grpSpPr>
          <a:xfrm>
            <a:off x="8593535" y="3489511"/>
            <a:ext cx="3021890" cy="3213905"/>
            <a:chOff x="4659340" y="1048904"/>
            <a:chExt cx="2098156" cy="2261801"/>
          </a:xfrm>
        </p:grpSpPr>
        <p:sp>
          <p:nvSpPr>
            <p:cNvPr id="15" name="Rounded Rectangle 33">
              <a:extLst>
                <a:ext uri="{FF2B5EF4-FFF2-40B4-BE49-F238E27FC236}">
                  <a16:creationId xmlns:a16="http://schemas.microsoft.com/office/drawing/2014/main" id="{E48AB886-48C8-1E9C-D7A1-5794355651A9}"/>
                </a:ext>
              </a:extLst>
            </p:cNvPr>
            <p:cNvSpPr/>
            <p:nvPr/>
          </p:nvSpPr>
          <p:spPr>
            <a:xfrm>
              <a:off x="4659340" y="3096608"/>
              <a:ext cx="2098156" cy="214097"/>
            </a:xfrm>
            <a:prstGeom prst="roundRect">
              <a:avLst/>
            </a:prstGeom>
            <a:solidFill>
              <a:srgbClr val="000000"/>
            </a:solidFill>
            <a:ln w="19050" cap="flat" cmpd="sng" algn="ctr">
              <a:solidFill>
                <a:srgbClr val="FFC000"/>
              </a:solid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Built-in best practices</a:t>
              </a:r>
            </a:p>
          </p:txBody>
        </p:sp>
        <p:sp>
          <p:nvSpPr>
            <p:cNvPr id="16" name="Rounded Rectangle 34">
              <a:extLst>
                <a:ext uri="{FF2B5EF4-FFF2-40B4-BE49-F238E27FC236}">
                  <a16:creationId xmlns:a16="http://schemas.microsoft.com/office/drawing/2014/main" id="{5F382A06-60C7-F239-FCA0-8332FE9BDB20}"/>
                </a:ext>
              </a:extLst>
            </p:cNvPr>
            <p:cNvSpPr/>
            <p:nvPr/>
          </p:nvSpPr>
          <p:spPr>
            <a:xfrm>
              <a:off x="4659340" y="2840645"/>
              <a:ext cx="2098156" cy="214097"/>
            </a:xfrm>
            <a:prstGeom prst="roundRect">
              <a:avLst/>
            </a:prstGeom>
            <a:solidFill>
              <a:srgbClr val="000000"/>
            </a:solidFill>
            <a:ln w="19050" cap="flat" cmpd="sng" algn="ctr">
              <a:solidFill>
                <a:srgbClr val="FFC000"/>
              </a:solid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Routine maintenance</a:t>
              </a:r>
            </a:p>
          </p:txBody>
        </p:sp>
        <p:sp>
          <p:nvSpPr>
            <p:cNvPr id="17" name="Rounded Rectangle 35">
              <a:extLst>
                <a:ext uri="{FF2B5EF4-FFF2-40B4-BE49-F238E27FC236}">
                  <a16:creationId xmlns:a16="http://schemas.microsoft.com/office/drawing/2014/main" id="{6FA6ECA0-A2B8-ACCD-8E94-88D2FE1A966F}"/>
                </a:ext>
              </a:extLst>
            </p:cNvPr>
            <p:cNvSpPr/>
            <p:nvPr/>
          </p:nvSpPr>
          <p:spPr>
            <a:xfrm>
              <a:off x="4659340" y="2328719"/>
              <a:ext cx="2098156" cy="214097"/>
            </a:xfrm>
            <a:prstGeom prst="roundRect">
              <a:avLst/>
            </a:prstGeom>
            <a:solidFill>
              <a:srgbClr val="000000"/>
            </a:solidFill>
            <a:ln w="19050" cap="flat" cmpd="sng" algn="ctr">
              <a:solidFill>
                <a:srgbClr val="FFC000"/>
              </a:solid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Automated patching</a:t>
              </a:r>
            </a:p>
          </p:txBody>
        </p:sp>
        <p:sp>
          <p:nvSpPr>
            <p:cNvPr id="18" name="Rounded Rectangle 36">
              <a:extLst>
                <a:ext uri="{FF2B5EF4-FFF2-40B4-BE49-F238E27FC236}">
                  <a16:creationId xmlns:a16="http://schemas.microsoft.com/office/drawing/2014/main" id="{EE36A6F9-1462-8F8F-F673-B5276D5A13AD}"/>
                </a:ext>
              </a:extLst>
            </p:cNvPr>
            <p:cNvSpPr/>
            <p:nvPr/>
          </p:nvSpPr>
          <p:spPr>
            <a:xfrm>
              <a:off x="4659340" y="1816793"/>
              <a:ext cx="2098156" cy="214097"/>
            </a:xfrm>
            <a:prstGeom prst="roundRect">
              <a:avLst/>
            </a:prstGeom>
            <a:solidFill>
              <a:srgbClr val="000000"/>
            </a:solidFill>
            <a:ln w="19050" cap="flat" cmpd="sng" algn="ctr">
              <a:solidFill>
                <a:srgbClr val="FFC000"/>
              </a:solid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Industry compliance</a:t>
              </a:r>
            </a:p>
          </p:txBody>
        </p:sp>
        <p:sp>
          <p:nvSpPr>
            <p:cNvPr id="19" name="Rounded Rectangle 37">
              <a:extLst>
                <a:ext uri="{FF2B5EF4-FFF2-40B4-BE49-F238E27FC236}">
                  <a16:creationId xmlns:a16="http://schemas.microsoft.com/office/drawing/2014/main" id="{72DEC6E4-F386-CF29-BC07-76EDF49FE3DD}"/>
                </a:ext>
              </a:extLst>
            </p:cNvPr>
            <p:cNvSpPr/>
            <p:nvPr/>
          </p:nvSpPr>
          <p:spPr>
            <a:xfrm>
              <a:off x="4659340" y="1560830"/>
              <a:ext cx="2098156" cy="214097"/>
            </a:xfrm>
            <a:prstGeom prst="roundRect">
              <a:avLst/>
            </a:prstGeom>
            <a:solidFill>
              <a:srgbClr val="000000"/>
            </a:solidFill>
            <a:ln w="19050" cap="flat" cmpd="sng" algn="ctr">
              <a:solidFill>
                <a:srgbClr val="FFC000"/>
              </a:solid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Isolation &amp; security</a:t>
              </a:r>
            </a:p>
          </p:txBody>
        </p:sp>
        <p:sp>
          <p:nvSpPr>
            <p:cNvPr id="20" name="Rounded Rectangle 39">
              <a:extLst>
                <a:ext uri="{FF2B5EF4-FFF2-40B4-BE49-F238E27FC236}">
                  <a16:creationId xmlns:a16="http://schemas.microsoft.com/office/drawing/2014/main" id="{F40E01A2-51FB-809A-715D-06676F742C9A}"/>
                </a:ext>
              </a:extLst>
            </p:cNvPr>
            <p:cNvSpPr/>
            <p:nvPr/>
          </p:nvSpPr>
          <p:spPr>
            <a:xfrm>
              <a:off x="4659340" y="1304867"/>
              <a:ext cx="2098156" cy="214097"/>
            </a:xfrm>
            <a:prstGeom prst="roundRect">
              <a:avLst/>
            </a:prstGeom>
            <a:solidFill>
              <a:srgbClr val="000000"/>
            </a:solidFill>
            <a:ln w="19050" cap="flat" cmpd="sng" algn="ctr">
              <a:solidFill>
                <a:srgbClr val="FFC000"/>
              </a:solid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Backup &amp; recovery</a:t>
              </a:r>
            </a:p>
          </p:txBody>
        </p:sp>
        <p:sp>
          <p:nvSpPr>
            <p:cNvPr id="21" name="Rounded Rectangle 40">
              <a:extLst>
                <a:ext uri="{FF2B5EF4-FFF2-40B4-BE49-F238E27FC236}">
                  <a16:creationId xmlns:a16="http://schemas.microsoft.com/office/drawing/2014/main" id="{40BD8A16-3BB4-6826-BE58-741D72F86BC1}"/>
                </a:ext>
              </a:extLst>
            </p:cNvPr>
            <p:cNvSpPr/>
            <p:nvPr/>
          </p:nvSpPr>
          <p:spPr>
            <a:xfrm>
              <a:off x="4659340" y="2072756"/>
              <a:ext cx="2098156" cy="214097"/>
            </a:xfrm>
            <a:prstGeom prst="roundRect">
              <a:avLst/>
            </a:prstGeom>
            <a:solidFill>
              <a:srgbClr val="000000"/>
            </a:solidFill>
            <a:ln w="19050" cap="flat" cmpd="sng" algn="ctr">
              <a:solidFill>
                <a:srgbClr val="FFC000"/>
              </a:solid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Push-button scaling</a:t>
              </a:r>
            </a:p>
          </p:txBody>
        </p:sp>
        <p:sp>
          <p:nvSpPr>
            <p:cNvPr id="22" name="Rounded Rectangle 41">
              <a:extLst>
                <a:ext uri="{FF2B5EF4-FFF2-40B4-BE49-F238E27FC236}">
                  <a16:creationId xmlns:a16="http://schemas.microsoft.com/office/drawing/2014/main" id="{7F27CCBF-8E20-9131-F26D-F7393AEB5BDD}"/>
                </a:ext>
              </a:extLst>
            </p:cNvPr>
            <p:cNvSpPr/>
            <p:nvPr/>
          </p:nvSpPr>
          <p:spPr>
            <a:xfrm>
              <a:off x="4659340" y="2584682"/>
              <a:ext cx="2098156" cy="214097"/>
            </a:xfrm>
            <a:prstGeom prst="roundRect">
              <a:avLst/>
            </a:prstGeom>
            <a:solidFill>
              <a:srgbClr val="000000"/>
            </a:solidFill>
            <a:ln w="19050" cap="flat" cmpd="sng" algn="ctr">
              <a:solidFill>
                <a:srgbClr val="FFC000"/>
              </a:solid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Advanced monitoring</a:t>
              </a:r>
            </a:p>
          </p:txBody>
        </p:sp>
        <p:sp>
          <p:nvSpPr>
            <p:cNvPr id="23" name="Rounded Rectangle 43">
              <a:extLst>
                <a:ext uri="{FF2B5EF4-FFF2-40B4-BE49-F238E27FC236}">
                  <a16:creationId xmlns:a16="http://schemas.microsoft.com/office/drawing/2014/main" id="{19B9493C-1806-6B72-470D-C96E942AFB08}"/>
                </a:ext>
              </a:extLst>
            </p:cNvPr>
            <p:cNvSpPr/>
            <p:nvPr/>
          </p:nvSpPr>
          <p:spPr>
            <a:xfrm>
              <a:off x="4659340" y="1048904"/>
              <a:ext cx="2098156" cy="214097"/>
            </a:xfrm>
            <a:prstGeom prst="roundRect">
              <a:avLst/>
            </a:prstGeom>
            <a:solidFill>
              <a:srgbClr val="000000"/>
            </a:solidFill>
            <a:ln w="19050" cap="flat" cmpd="sng" algn="ctr">
              <a:solidFill>
                <a:srgbClr val="FFC000"/>
              </a:solid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Automatic fail-over</a:t>
              </a:r>
            </a:p>
          </p:txBody>
        </p:sp>
      </p:grpSp>
      <p:pic>
        <p:nvPicPr>
          <p:cNvPr id="24" name="Picture 2" descr="ttps://a0.awsstatic.com/main/images/logos/aws_logo_smile_1200x630.png">
            <a:extLst>
              <a:ext uri="{FF2B5EF4-FFF2-40B4-BE49-F238E27FC236}">
                <a16:creationId xmlns:a16="http://schemas.microsoft.com/office/drawing/2014/main" id="{77C730B9-15AF-5B4E-B175-CF968BE85C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19845" y="4535888"/>
            <a:ext cx="1776727" cy="877477"/>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50">
            <a:extLst>
              <a:ext uri="{FF2B5EF4-FFF2-40B4-BE49-F238E27FC236}">
                <a16:creationId xmlns:a16="http://schemas.microsoft.com/office/drawing/2014/main" id="{BF767A8A-ECDD-7131-97C2-288651F35A9B}"/>
              </a:ext>
            </a:extLst>
          </p:cNvPr>
          <p:cNvSpPr/>
          <p:nvPr/>
        </p:nvSpPr>
        <p:spPr>
          <a:xfrm>
            <a:off x="8625839" y="1973803"/>
            <a:ext cx="3021890" cy="304220"/>
          </a:xfrm>
          <a:prstGeom prst="roundRect">
            <a:avLst/>
          </a:prstGeom>
          <a:solidFill>
            <a:srgbClr val="232F3E">
              <a:lumMod val="50000"/>
            </a:srgbClr>
          </a:solid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Schema design</a:t>
            </a:r>
          </a:p>
        </p:txBody>
      </p:sp>
      <p:cxnSp>
        <p:nvCxnSpPr>
          <p:cNvPr id="26" name="Straight Connector 25">
            <a:extLst>
              <a:ext uri="{FF2B5EF4-FFF2-40B4-BE49-F238E27FC236}">
                <a16:creationId xmlns:a16="http://schemas.microsoft.com/office/drawing/2014/main" id="{37775B81-C598-5917-50AC-D26845076511}"/>
              </a:ext>
            </a:extLst>
          </p:cNvPr>
          <p:cNvCxnSpPr>
            <a:cxnSpLocks/>
          </p:cNvCxnSpPr>
          <p:nvPr/>
        </p:nvCxnSpPr>
        <p:spPr>
          <a:xfrm>
            <a:off x="5036878" y="1652994"/>
            <a:ext cx="0" cy="4950656"/>
          </a:xfrm>
          <a:prstGeom prst="line">
            <a:avLst/>
          </a:prstGeom>
          <a:noFill/>
          <a:ln w="28575" cap="flat" cmpd="sng" algn="ctr">
            <a:solidFill>
              <a:srgbClr val="FF8500"/>
            </a:solidFill>
            <a:prstDash val="solid"/>
            <a:miter lim="800000"/>
          </a:ln>
          <a:effectLst/>
        </p:spPr>
      </p:cxnSp>
      <p:sp>
        <p:nvSpPr>
          <p:cNvPr id="27" name="Rounded Rectangle 54">
            <a:extLst>
              <a:ext uri="{FF2B5EF4-FFF2-40B4-BE49-F238E27FC236}">
                <a16:creationId xmlns:a16="http://schemas.microsoft.com/office/drawing/2014/main" id="{87077EC4-67D3-C2D2-B624-FBB1EF3BE923}"/>
              </a:ext>
            </a:extLst>
          </p:cNvPr>
          <p:cNvSpPr/>
          <p:nvPr/>
        </p:nvSpPr>
        <p:spPr>
          <a:xfrm>
            <a:off x="8625838" y="2860008"/>
            <a:ext cx="3008727" cy="304220"/>
          </a:xfrm>
          <a:prstGeom prst="roundRect">
            <a:avLst/>
          </a:prstGeom>
          <a:solidFill>
            <a:srgbClr val="232F3E">
              <a:lumMod val="50000"/>
            </a:srgbClr>
          </a:solid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Query optimization</a:t>
            </a:r>
          </a:p>
        </p:txBody>
      </p:sp>
      <p:sp>
        <p:nvSpPr>
          <p:cNvPr id="28" name="Rounded Rectangle 55">
            <a:extLst>
              <a:ext uri="{FF2B5EF4-FFF2-40B4-BE49-F238E27FC236}">
                <a16:creationId xmlns:a16="http://schemas.microsoft.com/office/drawing/2014/main" id="{D5951BB8-0293-F89D-0A00-B837FC237A24}"/>
              </a:ext>
            </a:extLst>
          </p:cNvPr>
          <p:cNvSpPr/>
          <p:nvPr/>
        </p:nvSpPr>
        <p:spPr>
          <a:xfrm>
            <a:off x="8625839" y="2403315"/>
            <a:ext cx="3021890" cy="304220"/>
          </a:xfrm>
          <a:prstGeom prst="roundRect">
            <a:avLst/>
          </a:prstGeom>
          <a:solidFill>
            <a:srgbClr val="232F3E">
              <a:lumMod val="50000"/>
            </a:srgbClr>
          </a:solid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Query construction</a:t>
            </a:r>
          </a:p>
        </p:txBody>
      </p:sp>
      <p:grpSp>
        <p:nvGrpSpPr>
          <p:cNvPr id="29" name="Group 28">
            <a:extLst>
              <a:ext uri="{FF2B5EF4-FFF2-40B4-BE49-F238E27FC236}">
                <a16:creationId xmlns:a16="http://schemas.microsoft.com/office/drawing/2014/main" id="{2E1D2A93-99E4-C069-2770-61D8BF782E62}"/>
              </a:ext>
            </a:extLst>
          </p:cNvPr>
          <p:cNvGrpSpPr/>
          <p:nvPr/>
        </p:nvGrpSpPr>
        <p:grpSpPr>
          <a:xfrm>
            <a:off x="2137610" y="2059733"/>
            <a:ext cx="2714748" cy="4300968"/>
            <a:chOff x="428645" y="1008062"/>
            <a:chExt cx="1884901" cy="3026828"/>
          </a:xfrm>
          <a:solidFill>
            <a:srgbClr val="232F3E">
              <a:lumMod val="50000"/>
            </a:srgbClr>
          </a:solidFill>
        </p:grpSpPr>
        <p:sp>
          <p:nvSpPr>
            <p:cNvPr id="30" name="Rounded Rectangle 20">
              <a:extLst>
                <a:ext uri="{FF2B5EF4-FFF2-40B4-BE49-F238E27FC236}">
                  <a16:creationId xmlns:a16="http://schemas.microsoft.com/office/drawing/2014/main" id="{1102083D-6208-21CA-E1A8-278C028A4476}"/>
                </a:ext>
              </a:extLst>
            </p:cNvPr>
            <p:cNvSpPr/>
            <p:nvPr/>
          </p:nvSpPr>
          <p:spPr>
            <a:xfrm>
              <a:off x="428645" y="3820846"/>
              <a:ext cx="1884901" cy="214044"/>
            </a:xfrm>
            <a:prstGeom prst="roundRect">
              <a:avLst/>
            </a:prstGeom>
            <a:grp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Built-in best practices</a:t>
              </a:r>
            </a:p>
          </p:txBody>
        </p:sp>
        <p:sp>
          <p:nvSpPr>
            <p:cNvPr id="31" name="Rounded Rectangle 21">
              <a:extLst>
                <a:ext uri="{FF2B5EF4-FFF2-40B4-BE49-F238E27FC236}">
                  <a16:creationId xmlns:a16="http://schemas.microsoft.com/office/drawing/2014/main" id="{88F007BA-63BA-87A0-54AD-BB814F8B3AE7}"/>
                </a:ext>
              </a:extLst>
            </p:cNvPr>
            <p:cNvSpPr/>
            <p:nvPr/>
          </p:nvSpPr>
          <p:spPr>
            <a:xfrm>
              <a:off x="428645" y="3565961"/>
              <a:ext cx="1884901" cy="214044"/>
            </a:xfrm>
            <a:prstGeom prst="roundRect">
              <a:avLst/>
            </a:prstGeom>
            <a:grp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Routine maintenance </a:t>
              </a:r>
            </a:p>
          </p:txBody>
        </p:sp>
        <p:sp>
          <p:nvSpPr>
            <p:cNvPr id="32" name="Rounded Rectangle 22">
              <a:extLst>
                <a:ext uri="{FF2B5EF4-FFF2-40B4-BE49-F238E27FC236}">
                  <a16:creationId xmlns:a16="http://schemas.microsoft.com/office/drawing/2014/main" id="{918E6956-8552-70DC-F93B-C00D525EDCCC}"/>
                </a:ext>
              </a:extLst>
            </p:cNvPr>
            <p:cNvSpPr/>
            <p:nvPr/>
          </p:nvSpPr>
          <p:spPr>
            <a:xfrm>
              <a:off x="428645" y="3056191"/>
              <a:ext cx="1884901" cy="214044"/>
            </a:xfrm>
            <a:prstGeom prst="roundRect">
              <a:avLst/>
            </a:prstGeom>
            <a:grp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Automated patching</a:t>
              </a:r>
            </a:p>
          </p:txBody>
        </p:sp>
        <p:sp>
          <p:nvSpPr>
            <p:cNvPr id="33" name="Rounded Rectangle 23">
              <a:extLst>
                <a:ext uri="{FF2B5EF4-FFF2-40B4-BE49-F238E27FC236}">
                  <a16:creationId xmlns:a16="http://schemas.microsoft.com/office/drawing/2014/main" id="{A8FB62AC-720D-D39F-D37F-ECC2D6E47DFE}"/>
                </a:ext>
              </a:extLst>
            </p:cNvPr>
            <p:cNvSpPr/>
            <p:nvPr/>
          </p:nvSpPr>
          <p:spPr>
            <a:xfrm>
              <a:off x="428645" y="2546421"/>
              <a:ext cx="1884901" cy="214044"/>
            </a:xfrm>
            <a:prstGeom prst="roundRect">
              <a:avLst/>
            </a:prstGeom>
            <a:grp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Industry compliance</a:t>
              </a:r>
            </a:p>
          </p:txBody>
        </p:sp>
        <p:sp>
          <p:nvSpPr>
            <p:cNvPr id="34" name="Rounded Rectangle 24">
              <a:extLst>
                <a:ext uri="{FF2B5EF4-FFF2-40B4-BE49-F238E27FC236}">
                  <a16:creationId xmlns:a16="http://schemas.microsoft.com/office/drawing/2014/main" id="{F6B0696B-1442-E454-96C3-A2BE356E7B8E}"/>
                </a:ext>
              </a:extLst>
            </p:cNvPr>
            <p:cNvSpPr/>
            <p:nvPr/>
          </p:nvSpPr>
          <p:spPr>
            <a:xfrm>
              <a:off x="428645" y="2291536"/>
              <a:ext cx="1884901" cy="214044"/>
            </a:xfrm>
            <a:prstGeom prst="roundRect">
              <a:avLst/>
            </a:prstGeom>
            <a:grp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Isolation &amp; security</a:t>
              </a:r>
            </a:p>
          </p:txBody>
        </p:sp>
        <p:sp>
          <p:nvSpPr>
            <p:cNvPr id="35" name="Rounded Rectangle 25">
              <a:extLst>
                <a:ext uri="{FF2B5EF4-FFF2-40B4-BE49-F238E27FC236}">
                  <a16:creationId xmlns:a16="http://schemas.microsoft.com/office/drawing/2014/main" id="{6AB55558-F66A-F493-6199-34FC8A54CE63}"/>
                </a:ext>
              </a:extLst>
            </p:cNvPr>
            <p:cNvSpPr/>
            <p:nvPr/>
          </p:nvSpPr>
          <p:spPr>
            <a:xfrm>
              <a:off x="428645" y="1781766"/>
              <a:ext cx="1884901" cy="214044"/>
            </a:xfrm>
            <a:prstGeom prst="roundRect">
              <a:avLst/>
            </a:prstGeom>
            <a:grp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Automatic fail-over</a:t>
              </a:r>
            </a:p>
          </p:txBody>
        </p:sp>
        <p:sp>
          <p:nvSpPr>
            <p:cNvPr id="36" name="Rounded Rectangle 26">
              <a:extLst>
                <a:ext uri="{FF2B5EF4-FFF2-40B4-BE49-F238E27FC236}">
                  <a16:creationId xmlns:a16="http://schemas.microsoft.com/office/drawing/2014/main" id="{C6BD311A-7ACF-D7F1-8C98-AB0AD1777EF0}"/>
                </a:ext>
              </a:extLst>
            </p:cNvPr>
            <p:cNvSpPr/>
            <p:nvPr/>
          </p:nvSpPr>
          <p:spPr>
            <a:xfrm>
              <a:off x="428645" y="2036651"/>
              <a:ext cx="1884901" cy="214044"/>
            </a:xfrm>
            <a:prstGeom prst="roundRect">
              <a:avLst/>
            </a:prstGeom>
            <a:grp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Backup &amp; recovery</a:t>
              </a:r>
            </a:p>
          </p:txBody>
        </p:sp>
        <p:sp>
          <p:nvSpPr>
            <p:cNvPr id="37" name="Rounded Rectangle 27">
              <a:extLst>
                <a:ext uri="{FF2B5EF4-FFF2-40B4-BE49-F238E27FC236}">
                  <a16:creationId xmlns:a16="http://schemas.microsoft.com/office/drawing/2014/main" id="{2FBF1275-2446-7D03-9FB8-AF16587AE1D8}"/>
                </a:ext>
              </a:extLst>
            </p:cNvPr>
            <p:cNvSpPr/>
            <p:nvPr/>
          </p:nvSpPr>
          <p:spPr>
            <a:xfrm>
              <a:off x="428645" y="2801306"/>
              <a:ext cx="1884901" cy="214044"/>
            </a:xfrm>
            <a:prstGeom prst="roundRect">
              <a:avLst/>
            </a:prstGeom>
            <a:grp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Push-button scaling</a:t>
              </a:r>
            </a:p>
          </p:txBody>
        </p:sp>
        <p:sp>
          <p:nvSpPr>
            <p:cNvPr id="38" name="Rounded Rectangle 28">
              <a:extLst>
                <a:ext uri="{FF2B5EF4-FFF2-40B4-BE49-F238E27FC236}">
                  <a16:creationId xmlns:a16="http://schemas.microsoft.com/office/drawing/2014/main" id="{E997618D-94BB-25EA-50D4-797206D1514C}"/>
                </a:ext>
              </a:extLst>
            </p:cNvPr>
            <p:cNvSpPr/>
            <p:nvPr/>
          </p:nvSpPr>
          <p:spPr>
            <a:xfrm>
              <a:off x="428645" y="3311076"/>
              <a:ext cx="1884901" cy="214044"/>
            </a:xfrm>
            <a:prstGeom prst="roundRect">
              <a:avLst/>
            </a:prstGeom>
            <a:grp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Advanced monitoring</a:t>
              </a:r>
            </a:p>
          </p:txBody>
        </p:sp>
        <p:sp>
          <p:nvSpPr>
            <p:cNvPr id="39" name="Rounded Rectangle 30">
              <a:extLst>
                <a:ext uri="{FF2B5EF4-FFF2-40B4-BE49-F238E27FC236}">
                  <a16:creationId xmlns:a16="http://schemas.microsoft.com/office/drawing/2014/main" id="{CD7CE6A8-4192-6A84-93A7-976E5CEDA743}"/>
                </a:ext>
              </a:extLst>
            </p:cNvPr>
            <p:cNvSpPr/>
            <p:nvPr/>
          </p:nvSpPr>
          <p:spPr>
            <a:xfrm>
              <a:off x="428645" y="1270783"/>
              <a:ext cx="1884901" cy="214044"/>
            </a:xfrm>
            <a:prstGeom prst="roundRect">
              <a:avLst/>
            </a:prstGeom>
            <a:grp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Query construction</a:t>
              </a:r>
            </a:p>
          </p:txBody>
        </p:sp>
        <p:sp>
          <p:nvSpPr>
            <p:cNvPr id="40" name="Rounded Rectangle 57">
              <a:extLst>
                <a:ext uri="{FF2B5EF4-FFF2-40B4-BE49-F238E27FC236}">
                  <a16:creationId xmlns:a16="http://schemas.microsoft.com/office/drawing/2014/main" id="{B8811501-05FC-4880-FA73-BA15143A1E46}"/>
                </a:ext>
              </a:extLst>
            </p:cNvPr>
            <p:cNvSpPr/>
            <p:nvPr/>
          </p:nvSpPr>
          <p:spPr>
            <a:xfrm>
              <a:off x="428645" y="1527537"/>
              <a:ext cx="1884901" cy="214044"/>
            </a:xfrm>
            <a:prstGeom prst="roundRect">
              <a:avLst/>
            </a:prstGeom>
            <a:grp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Schema design</a:t>
              </a:r>
            </a:p>
          </p:txBody>
        </p:sp>
        <p:sp>
          <p:nvSpPr>
            <p:cNvPr id="41" name="Rounded Rectangle 58">
              <a:extLst>
                <a:ext uri="{FF2B5EF4-FFF2-40B4-BE49-F238E27FC236}">
                  <a16:creationId xmlns:a16="http://schemas.microsoft.com/office/drawing/2014/main" id="{55B4A3F8-A775-285F-B630-912E930C8564}"/>
                </a:ext>
              </a:extLst>
            </p:cNvPr>
            <p:cNvSpPr/>
            <p:nvPr/>
          </p:nvSpPr>
          <p:spPr>
            <a:xfrm>
              <a:off x="428645" y="1008062"/>
              <a:ext cx="1884901" cy="214044"/>
            </a:xfrm>
            <a:prstGeom prst="roundRect">
              <a:avLst/>
            </a:prstGeom>
            <a:grpFill/>
            <a:ln w="6350" cap="flat" cmpd="sng" algn="ctr">
              <a:noFill/>
              <a:prstDash val="solid"/>
              <a:miter lim="800000"/>
            </a:ln>
            <a:effectLst/>
          </p:spPr>
          <p:txBody>
            <a:bodyPr lIns="195067" tIns="97534" rIns="195067" bIns="975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Schema design</a:t>
              </a:r>
            </a:p>
          </p:txBody>
        </p:sp>
      </p:grpSp>
      <p:sp>
        <p:nvSpPr>
          <p:cNvPr id="42" name="Left Brace 41">
            <a:extLst>
              <a:ext uri="{FF2B5EF4-FFF2-40B4-BE49-F238E27FC236}">
                <a16:creationId xmlns:a16="http://schemas.microsoft.com/office/drawing/2014/main" id="{BC23A770-C364-6BCE-96B0-670A252AE65B}"/>
              </a:ext>
            </a:extLst>
          </p:cNvPr>
          <p:cNvSpPr/>
          <p:nvPr/>
        </p:nvSpPr>
        <p:spPr>
          <a:xfrm>
            <a:off x="1449185" y="2164346"/>
            <a:ext cx="488683" cy="4158090"/>
          </a:xfrm>
          <a:prstGeom prst="leftBrace">
            <a:avLst>
              <a:gd name="adj1" fmla="val 8333"/>
              <a:gd name="adj2" fmla="val 49106"/>
            </a:avLst>
          </a:prstGeom>
          <a:no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Calibri" panose="020F0502020204030204" pitchFamily="34" charset="0"/>
              <a:cs typeface="Calibri" panose="020F0502020204030204" pitchFamily="34" charset="0"/>
            </a:endParaRPr>
          </a:p>
        </p:txBody>
      </p:sp>
      <p:sp>
        <p:nvSpPr>
          <p:cNvPr id="43" name="Pentagon 5">
            <a:extLst>
              <a:ext uri="{FF2B5EF4-FFF2-40B4-BE49-F238E27FC236}">
                <a16:creationId xmlns:a16="http://schemas.microsoft.com/office/drawing/2014/main" id="{BA9E3DD9-0C0D-4ACC-019B-158FE8328744}"/>
              </a:ext>
            </a:extLst>
          </p:cNvPr>
          <p:cNvSpPr/>
          <p:nvPr/>
        </p:nvSpPr>
        <p:spPr>
          <a:xfrm>
            <a:off x="373373" y="3952042"/>
            <a:ext cx="1049619" cy="529780"/>
          </a:xfrm>
          <a:prstGeom prst="homePlate">
            <a:avLst/>
          </a:prstGeom>
          <a:solidFill>
            <a:schemeClr val="accent4"/>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40" b="0" i="0" u="none" strike="noStrike" kern="0" cap="none" spc="0" normalizeH="0" baseline="0" noProof="0" dirty="0">
                <a:ln>
                  <a:noFill/>
                </a:ln>
                <a:solidFill>
                  <a:srgbClr val="FFFFFF"/>
                </a:solidFill>
                <a:effectLst/>
                <a:uLnTx/>
                <a:uFillTx/>
                <a:latin typeface="Calibri" panose="020F0502020204030204" pitchFamily="34" charset="0"/>
                <a:ea typeface="Amazon Ember" panose="020B0603020204020204" pitchFamily="34" charset="0"/>
                <a:cs typeface="Calibri" panose="020F0502020204030204" pitchFamily="34" charset="0"/>
              </a:rPr>
              <a:t>You</a:t>
            </a:r>
          </a:p>
        </p:txBody>
      </p:sp>
      <p:sp>
        <p:nvSpPr>
          <p:cNvPr id="44" name="TextBox 43">
            <a:extLst>
              <a:ext uri="{FF2B5EF4-FFF2-40B4-BE49-F238E27FC236}">
                <a16:creationId xmlns:a16="http://schemas.microsoft.com/office/drawing/2014/main" id="{214D230E-8A90-264A-11ED-24E713DF9D05}"/>
              </a:ext>
            </a:extLst>
          </p:cNvPr>
          <p:cNvSpPr txBox="1"/>
          <p:nvPr/>
        </p:nvSpPr>
        <p:spPr>
          <a:xfrm>
            <a:off x="2401795" y="1493030"/>
            <a:ext cx="2552413" cy="486287"/>
          </a:xfrm>
          <a:prstGeom prst="rect">
            <a:avLst/>
          </a:prstGeom>
          <a:noFill/>
        </p:spPr>
        <p:txBody>
          <a:bodyPr wrap="square" rtlCol="0">
            <a:spAutoFit/>
          </a:bodyPr>
          <a:lstStyle/>
          <a:p>
            <a:pPr>
              <a:defRPr/>
            </a:pPr>
            <a:r>
              <a:rPr lang="en-US" sz="2560" b="1" dirty="0">
                <a:solidFill>
                  <a:prstClr val="white"/>
                </a:solidFill>
                <a:latin typeface="Calibri" panose="020F0502020204030204" pitchFamily="34" charset="0"/>
                <a:ea typeface="Amazon Ember" panose="020B0603020204020204" pitchFamily="34" charset="0"/>
                <a:cs typeface="Calibri" panose="020F0502020204030204" pitchFamily="34" charset="0"/>
              </a:rPr>
              <a:t>Self Managed</a:t>
            </a:r>
          </a:p>
        </p:txBody>
      </p:sp>
      <p:sp>
        <p:nvSpPr>
          <p:cNvPr id="45" name="Left Brace 44">
            <a:extLst>
              <a:ext uri="{FF2B5EF4-FFF2-40B4-BE49-F238E27FC236}">
                <a16:creationId xmlns:a16="http://schemas.microsoft.com/office/drawing/2014/main" id="{9FA2D57C-E36A-9E15-C165-7ACA7AD9CDBC}"/>
              </a:ext>
            </a:extLst>
          </p:cNvPr>
          <p:cNvSpPr/>
          <p:nvPr/>
        </p:nvSpPr>
        <p:spPr>
          <a:xfrm>
            <a:off x="7723619" y="3444247"/>
            <a:ext cx="488683" cy="3252230"/>
          </a:xfrm>
          <a:prstGeom prst="leftBrace">
            <a:avLst>
              <a:gd name="adj1" fmla="val 8333"/>
              <a:gd name="adj2" fmla="val 49106"/>
            </a:avLst>
          </a:prstGeom>
          <a:noFill/>
          <a:ln w="12700" cap="flat" cmpd="sng" algn="ctr">
            <a:solidFill>
              <a:srgbClr val="FF85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9900"/>
              </a:solidFill>
              <a:effectLst/>
              <a:uLnTx/>
              <a:uFillTx/>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9A0B981F-0BFE-AE76-F912-1F3D626A1786}"/>
              </a:ext>
            </a:extLst>
          </p:cNvPr>
          <p:cNvSpPr txBox="1"/>
          <p:nvPr/>
        </p:nvSpPr>
        <p:spPr>
          <a:xfrm>
            <a:off x="8860581" y="1493030"/>
            <a:ext cx="2552406" cy="486287"/>
          </a:xfrm>
          <a:prstGeom prst="rect">
            <a:avLst/>
          </a:prstGeom>
          <a:noFill/>
        </p:spPr>
        <p:txBody>
          <a:bodyPr wrap="square" rtlCol="0">
            <a:spAutoFit/>
          </a:bodyPr>
          <a:lstStyle/>
          <a:p>
            <a:pPr>
              <a:defRPr/>
            </a:pPr>
            <a:r>
              <a:rPr lang="en-US" sz="2560" b="1" dirty="0">
                <a:solidFill>
                  <a:prstClr val="white"/>
                </a:solidFill>
                <a:latin typeface="Calibri" panose="020F0502020204030204" pitchFamily="34" charset="0"/>
                <a:ea typeface="Amazon Ember" panose="020B0603020204020204" pitchFamily="34" charset="0"/>
                <a:cs typeface="Calibri" panose="020F0502020204030204" pitchFamily="34" charset="0"/>
              </a:rPr>
              <a:t>Fully Managed</a:t>
            </a:r>
          </a:p>
        </p:txBody>
      </p:sp>
      <p:sp>
        <p:nvSpPr>
          <p:cNvPr id="47" name="Left Brace 46">
            <a:extLst>
              <a:ext uri="{FF2B5EF4-FFF2-40B4-BE49-F238E27FC236}">
                <a16:creationId xmlns:a16="http://schemas.microsoft.com/office/drawing/2014/main" id="{0A1C3833-4BDC-6633-738D-5F393BF39F45}"/>
              </a:ext>
            </a:extLst>
          </p:cNvPr>
          <p:cNvSpPr/>
          <p:nvPr/>
        </p:nvSpPr>
        <p:spPr>
          <a:xfrm>
            <a:off x="7741305" y="2072974"/>
            <a:ext cx="488683" cy="1091253"/>
          </a:xfrm>
          <a:prstGeom prst="leftBrace">
            <a:avLst>
              <a:gd name="adj1" fmla="val 8333"/>
              <a:gd name="adj2" fmla="val 49106"/>
            </a:avLst>
          </a:prstGeom>
          <a:no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9900"/>
              </a:solidFill>
              <a:effectLst/>
              <a:uLnTx/>
              <a:uFillTx/>
              <a:latin typeface="Calibri" panose="020F0502020204030204" pitchFamily="34" charset="0"/>
              <a:cs typeface="Calibri" panose="020F0502020204030204" pitchFamily="34" charset="0"/>
            </a:endParaRPr>
          </a:p>
        </p:txBody>
      </p:sp>
      <p:sp>
        <p:nvSpPr>
          <p:cNvPr id="48" name="Pentagon 59">
            <a:extLst>
              <a:ext uri="{FF2B5EF4-FFF2-40B4-BE49-F238E27FC236}">
                <a16:creationId xmlns:a16="http://schemas.microsoft.com/office/drawing/2014/main" id="{B56BE9A6-02E4-11E3-D2EA-87B05815FD45}"/>
              </a:ext>
            </a:extLst>
          </p:cNvPr>
          <p:cNvSpPr/>
          <p:nvPr/>
        </p:nvSpPr>
        <p:spPr>
          <a:xfrm>
            <a:off x="6674000" y="2353710"/>
            <a:ext cx="1049619" cy="529780"/>
          </a:xfrm>
          <a:prstGeom prst="homePlate">
            <a:avLst/>
          </a:prstGeom>
          <a:solidFill>
            <a:srgbClr val="00B05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40" b="0" i="0" u="none" strike="noStrike" kern="0" cap="none" spc="0" normalizeH="0" baseline="0" noProof="0" dirty="0">
                <a:ln>
                  <a:noFill/>
                </a:ln>
                <a:solidFill>
                  <a:srgbClr val="FFFFFF"/>
                </a:solidFill>
                <a:effectLst/>
                <a:uLnTx/>
                <a:uFillTx/>
                <a:latin typeface="Calibri" panose="020F0502020204030204" pitchFamily="34" charset="0"/>
                <a:ea typeface="Amazon Ember" panose="020B0603020204020204" pitchFamily="34" charset="0"/>
                <a:cs typeface="Calibri" panose="020F0502020204030204" pitchFamily="34" charset="0"/>
              </a:rPr>
              <a:t>You</a:t>
            </a:r>
          </a:p>
        </p:txBody>
      </p:sp>
    </p:spTree>
    <p:extLst>
      <p:ext uri="{BB962C8B-B14F-4D97-AF65-F5344CB8AC3E}">
        <p14:creationId xmlns:p14="http://schemas.microsoft.com/office/powerpoint/2010/main" val="3265541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D38BFFF-4012-0E7C-F5A0-CDA649C9C5FD}"/>
              </a:ext>
            </a:extLst>
          </p:cNvPr>
          <p:cNvSpPr txBox="1">
            <a:spLocks/>
          </p:cNvSpPr>
          <p:nvPr/>
        </p:nvSpPr>
        <p:spPr>
          <a:xfrm>
            <a:off x="85725" y="374904"/>
            <a:ext cx="12020550" cy="757130"/>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Move to Fully Managed Databases</a:t>
            </a:r>
            <a:br>
              <a:rPr kumimoji="0" lang="en-US" sz="28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br>
            <a:r>
              <a:rPr kumimoji="0" lang="en-US" sz="2000" b="1" i="0" u="none" strike="noStrike" kern="1200" cap="none" spc="0" normalizeH="0" baseline="0" noProof="0" dirty="0">
                <a:ln>
                  <a:noFill/>
                </a:ln>
                <a:solidFill>
                  <a:srgbClr val="FF8500"/>
                </a:solidFill>
                <a:effectLst/>
                <a:uLnTx/>
                <a:uFillTx/>
                <a:latin typeface="Calibri" panose="020F0502020204030204" pitchFamily="34" charset="0"/>
                <a:cs typeface="Calibri" panose="020F0502020204030204" pitchFamily="34" charset="0"/>
              </a:rPr>
              <a:t>Migrate on-premises or self-managed databases to fully managed services</a:t>
            </a:r>
          </a:p>
        </p:txBody>
      </p:sp>
      <p:sp>
        <p:nvSpPr>
          <p:cNvPr id="4" name="Freeform: Shape 3">
            <a:extLst>
              <a:ext uri="{FF2B5EF4-FFF2-40B4-BE49-F238E27FC236}">
                <a16:creationId xmlns:a16="http://schemas.microsoft.com/office/drawing/2014/main" id="{3D685A56-43E3-A1F5-3649-5C88D3BD392F}"/>
              </a:ext>
            </a:extLst>
          </p:cNvPr>
          <p:cNvSpPr/>
          <p:nvPr/>
        </p:nvSpPr>
        <p:spPr bwMode="auto">
          <a:xfrm>
            <a:off x="0" y="1410244"/>
            <a:ext cx="12192000" cy="2760806"/>
          </a:xfrm>
          <a:custGeom>
            <a:avLst/>
            <a:gdLst>
              <a:gd name="connsiteX0" fmla="*/ 6528007 w 13982700"/>
              <a:gd name="connsiteY0" fmla="*/ 0 h 3130435"/>
              <a:gd name="connsiteX1" fmla="*/ 7736710 w 13982700"/>
              <a:gd name="connsiteY1" fmla="*/ 369208 h 3130435"/>
              <a:gd name="connsiteX2" fmla="*/ 7796103 w 13982700"/>
              <a:gd name="connsiteY2" fmla="*/ 413621 h 3130435"/>
              <a:gd name="connsiteX3" fmla="*/ 7915026 w 13982700"/>
              <a:gd name="connsiteY3" fmla="*/ 356333 h 3130435"/>
              <a:gd name="connsiteX4" fmla="*/ 8535528 w 13982700"/>
              <a:gd name="connsiteY4" fmla="*/ 231059 h 3130435"/>
              <a:gd name="connsiteX5" fmla="*/ 9765626 w 13982700"/>
              <a:gd name="connsiteY5" fmla="*/ 811170 h 3130435"/>
              <a:gd name="connsiteX6" fmla="*/ 9785028 w 13982700"/>
              <a:gd name="connsiteY6" fmla="*/ 837115 h 3130435"/>
              <a:gd name="connsiteX7" fmla="*/ 9948895 w 13982700"/>
              <a:gd name="connsiteY7" fmla="*/ 812106 h 3130435"/>
              <a:gd name="connsiteX8" fmla="*/ 10158827 w 13982700"/>
              <a:gd name="connsiteY8" fmla="*/ 801505 h 3130435"/>
              <a:gd name="connsiteX9" fmla="*/ 10368759 w 13982700"/>
              <a:gd name="connsiteY9" fmla="*/ 812106 h 3130435"/>
              <a:gd name="connsiteX10" fmla="*/ 10477920 w 13982700"/>
              <a:gd name="connsiteY10" fmla="*/ 828766 h 3130435"/>
              <a:gd name="connsiteX11" fmla="*/ 10478695 w 13982700"/>
              <a:gd name="connsiteY11" fmla="*/ 827913 h 3130435"/>
              <a:gd name="connsiteX12" fmla="*/ 11327045 w 13982700"/>
              <a:gd name="connsiteY12" fmla="*/ 476515 h 3130435"/>
              <a:gd name="connsiteX13" fmla="*/ 12321895 w 13982700"/>
              <a:gd name="connsiteY13" fmla="*/ 1005472 h 3130435"/>
              <a:gd name="connsiteX14" fmla="*/ 12330232 w 13982700"/>
              <a:gd name="connsiteY14" fmla="*/ 1020832 h 3130435"/>
              <a:gd name="connsiteX15" fmla="*/ 12374173 w 13982700"/>
              <a:gd name="connsiteY15" fmla="*/ 1014126 h 3130435"/>
              <a:gd name="connsiteX16" fmla="*/ 12463777 w 13982700"/>
              <a:gd name="connsiteY16" fmla="*/ 1009601 h 3130435"/>
              <a:gd name="connsiteX17" fmla="*/ 13126447 w 13982700"/>
              <a:gd name="connsiteY17" fmla="*/ 1312455 h 3130435"/>
              <a:gd name="connsiteX18" fmla="*/ 13134809 w 13982700"/>
              <a:gd name="connsiteY18" fmla="*/ 1323923 h 3130435"/>
              <a:gd name="connsiteX19" fmla="*/ 13170509 w 13982700"/>
              <a:gd name="connsiteY19" fmla="*/ 1325726 h 3130435"/>
              <a:gd name="connsiteX20" fmla="*/ 13982700 w 13982700"/>
              <a:gd name="connsiteY20" fmla="*/ 2225745 h 3130435"/>
              <a:gd name="connsiteX21" fmla="*/ 13078010 w 13982700"/>
              <a:gd name="connsiteY21" fmla="*/ 3130435 h 3130435"/>
              <a:gd name="connsiteX22" fmla="*/ 904690 w 13982700"/>
              <a:gd name="connsiteY22" fmla="*/ 3130435 h 3130435"/>
              <a:gd name="connsiteX23" fmla="*/ 0 w 13982700"/>
              <a:gd name="connsiteY23" fmla="*/ 2225745 h 3130435"/>
              <a:gd name="connsiteX24" fmla="*/ 635663 w 13982700"/>
              <a:gd name="connsiteY24" fmla="*/ 1361728 h 3130435"/>
              <a:gd name="connsiteX25" fmla="*/ 644788 w 13982700"/>
              <a:gd name="connsiteY25" fmla="*/ 1359382 h 3130435"/>
              <a:gd name="connsiteX26" fmla="*/ 679003 w 13982700"/>
              <a:gd name="connsiteY26" fmla="*/ 1312455 h 3130435"/>
              <a:gd name="connsiteX27" fmla="*/ 1341673 w 13982700"/>
              <a:gd name="connsiteY27" fmla="*/ 1009601 h 3130435"/>
              <a:gd name="connsiteX28" fmla="*/ 1518294 w 13982700"/>
              <a:gd name="connsiteY28" fmla="*/ 1027406 h 3130435"/>
              <a:gd name="connsiteX29" fmla="*/ 1585457 w 13982700"/>
              <a:gd name="connsiteY29" fmla="*/ 1044675 h 3130435"/>
              <a:gd name="connsiteX30" fmla="*/ 1626103 w 13982700"/>
              <a:gd name="connsiteY30" fmla="*/ 969790 h 3130435"/>
              <a:gd name="connsiteX31" fmla="*/ 2620952 w 13982700"/>
              <a:gd name="connsiteY31" fmla="*/ 440834 h 3130435"/>
              <a:gd name="connsiteX32" fmla="*/ 3469304 w 13982700"/>
              <a:gd name="connsiteY32" fmla="*/ 792231 h 3130435"/>
              <a:gd name="connsiteX33" fmla="*/ 3502106 w 13982700"/>
              <a:gd name="connsiteY33" fmla="*/ 828323 h 3130435"/>
              <a:gd name="connsiteX34" fmla="*/ 3509173 w 13982700"/>
              <a:gd name="connsiteY34" fmla="*/ 824029 h 3130435"/>
              <a:gd name="connsiteX35" fmla="*/ 4269024 w 13982700"/>
              <a:gd name="connsiteY35" fmla="*/ 631628 h 3130435"/>
              <a:gd name="connsiteX36" fmla="*/ 4743066 w 13982700"/>
              <a:gd name="connsiteY36" fmla="*/ 703296 h 3130435"/>
              <a:gd name="connsiteX37" fmla="*/ 4887570 w 13982700"/>
              <a:gd name="connsiteY37" fmla="*/ 756185 h 3130435"/>
              <a:gd name="connsiteX38" fmla="*/ 4999357 w 13982700"/>
              <a:gd name="connsiteY38" fmla="*/ 633187 h 3130435"/>
              <a:gd name="connsiteX39" fmla="*/ 6528007 w 13982700"/>
              <a:gd name="connsiteY39" fmla="*/ 0 h 313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82700" h="3130435">
                <a:moveTo>
                  <a:pt x="6528007" y="0"/>
                </a:moveTo>
                <a:cubicBezTo>
                  <a:pt x="6975737" y="0"/>
                  <a:pt x="7391679" y="136109"/>
                  <a:pt x="7736710" y="369208"/>
                </a:cubicBezTo>
                <a:lnTo>
                  <a:pt x="7796103" y="413621"/>
                </a:lnTo>
                <a:lnTo>
                  <a:pt x="7915026" y="356333"/>
                </a:lnTo>
                <a:cubicBezTo>
                  <a:pt x="8105743" y="275666"/>
                  <a:pt x="8315426" y="231059"/>
                  <a:pt x="8535528" y="231059"/>
                </a:cubicBezTo>
                <a:cubicBezTo>
                  <a:pt x="9030757" y="231059"/>
                  <a:pt x="9473242" y="456882"/>
                  <a:pt x="9765626" y="811170"/>
                </a:cubicBezTo>
                <a:lnTo>
                  <a:pt x="9785028" y="837115"/>
                </a:lnTo>
                <a:lnTo>
                  <a:pt x="9948895" y="812106"/>
                </a:lnTo>
                <a:cubicBezTo>
                  <a:pt x="10017919" y="805096"/>
                  <a:pt x="10087954" y="801505"/>
                  <a:pt x="10158827" y="801505"/>
                </a:cubicBezTo>
                <a:cubicBezTo>
                  <a:pt x="10229700" y="801505"/>
                  <a:pt x="10299735" y="805096"/>
                  <a:pt x="10368759" y="812106"/>
                </a:cubicBezTo>
                <a:lnTo>
                  <a:pt x="10477920" y="828766"/>
                </a:lnTo>
                <a:lnTo>
                  <a:pt x="10478695" y="827913"/>
                </a:lnTo>
                <a:cubicBezTo>
                  <a:pt x="10695807" y="610802"/>
                  <a:pt x="10995744" y="476515"/>
                  <a:pt x="11327045" y="476515"/>
                </a:cubicBezTo>
                <a:cubicBezTo>
                  <a:pt x="11741172" y="476515"/>
                  <a:pt x="12106292" y="686337"/>
                  <a:pt x="12321895" y="1005472"/>
                </a:cubicBezTo>
                <a:lnTo>
                  <a:pt x="12330232" y="1020832"/>
                </a:lnTo>
                <a:lnTo>
                  <a:pt x="12374173" y="1014126"/>
                </a:lnTo>
                <a:cubicBezTo>
                  <a:pt x="12403634" y="1011134"/>
                  <a:pt x="12433526" y="1009601"/>
                  <a:pt x="12463777" y="1009601"/>
                </a:cubicBezTo>
                <a:cubicBezTo>
                  <a:pt x="12728470" y="1009601"/>
                  <a:pt x="12965755" y="1126947"/>
                  <a:pt x="13126447" y="1312455"/>
                </a:cubicBezTo>
                <a:lnTo>
                  <a:pt x="13134809" y="1323923"/>
                </a:lnTo>
                <a:lnTo>
                  <a:pt x="13170509" y="1325726"/>
                </a:lnTo>
                <a:cubicBezTo>
                  <a:pt x="13626704" y="1372055"/>
                  <a:pt x="13982700" y="1757327"/>
                  <a:pt x="13982700" y="2225745"/>
                </a:cubicBezTo>
                <a:cubicBezTo>
                  <a:pt x="13982700" y="2725391"/>
                  <a:pt x="13577656" y="3130435"/>
                  <a:pt x="13078010" y="3130435"/>
                </a:cubicBezTo>
                <a:lnTo>
                  <a:pt x="904690" y="3130435"/>
                </a:lnTo>
                <a:cubicBezTo>
                  <a:pt x="405044" y="3130435"/>
                  <a:pt x="0" y="2725391"/>
                  <a:pt x="0" y="2225745"/>
                </a:cubicBezTo>
                <a:cubicBezTo>
                  <a:pt x="0" y="1819783"/>
                  <a:pt x="267392" y="1476273"/>
                  <a:pt x="635663" y="1361728"/>
                </a:cubicBezTo>
                <a:lnTo>
                  <a:pt x="644788" y="1359382"/>
                </a:lnTo>
                <a:lnTo>
                  <a:pt x="679003" y="1312455"/>
                </a:lnTo>
                <a:cubicBezTo>
                  <a:pt x="839696" y="1126947"/>
                  <a:pt x="1076981" y="1009601"/>
                  <a:pt x="1341673" y="1009601"/>
                </a:cubicBezTo>
                <a:cubicBezTo>
                  <a:pt x="1402174" y="1009601"/>
                  <a:pt x="1461244" y="1015732"/>
                  <a:pt x="1518294" y="1027406"/>
                </a:cubicBezTo>
                <a:lnTo>
                  <a:pt x="1585457" y="1044675"/>
                </a:lnTo>
                <a:lnTo>
                  <a:pt x="1626103" y="969790"/>
                </a:lnTo>
                <a:cubicBezTo>
                  <a:pt x="1841706" y="650655"/>
                  <a:pt x="2206826" y="440834"/>
                  <a:pt x="2620952" y="440834"/>
                </a:cubicBezTo>
                <a:cubicBezTo>
                  <a:pt x="2952255" y="440834"/>
                  <a:pt x="3252191" y="575120"/>
                  <a:pt x="3469304" y="792231"/>
                </a:cubicBezTo>
                <a:lnTo>
                  <a:pt x="3502106" y="828323"/>
                </a:lnTo>
                <a:lnTo>
                  <a:pt x="3509173" y="824029"/>
                </a:lnTo>
                <a:cubicBezTo>
                  <a:pt x="3735048" y="701326"/>
                  <a:pt x="3993898" y="631628"/>
                  <a:pt x="4269024" y="631628"/>
                </a:cubicBezTo>
                <a:cubicBezTo>
                  <a:pt x="4434101" y="631628"/>
                  <a:pt x="4593317" y="656720"/>
                  <a:pt x="4743066" y="703296"/>
                </a:cubicBezTo>
                <a:lnTo>
                  <a:pt x="4887570" y="756185"/>
                </a:lnTo>
                <a:lnTo>
                  <a:pt x="4999357" y="633187"/>
                </a:lnTo>
                <a:cubicBezTo>
                  <a:pt x="5390572" y="241972"/>
                  <a:pt x="5931032" y="0"/>
                  <a:pt x="6528007" y="0"/>
                </a:cubicBezTo>
                <a:close/>
              </a:path>
            </a:pathLst>
          </a:custGeom>
          <a:solidFill>
            <a:sysClr val="window" lastClr="FFFFFF"/>
          </a:solidFill>
          <a:ln w="15875" cap="flat" cmpd="sng" algn="ctr">
            <a:solidFill>
              <a:srgbClr val="232F3E"/>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14042"/>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FB58583-5A42-5917-94C3-B1747227FA48}"/>
              </a:ext>
            </a:extLst>
          </p:cNvPr>
          <p:cNvSpPr txBox="1"/>
          <p:nvPr/>
        </p:nvSpPr>
        <p:spPr>
          <a:xfrm>
            <a:off x="1918287" y="4382340"/>
            <a:ext cx="2471257" cy="553998"/>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2000" b="1" i="0" u="none" strike="noStrike" kern="0" cap="none" spc="0" normalizeH="0" baseline="0" noProof="0" dirty="0">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rPr>
              <a:t>Relational </a:t>
            </a:r>
            <a:br>
              <a:rPr kumimoji="0" lang="en-US" sz="2000" b="1" i="0" u="none" strike="noStrike" kern="0" cap="none" spc="0" normalizeH="0" baseline="0" noProof="0" dirty="0">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rPr>
            </a:br>
            <a:r>
              <a:rPr kumimoji="0" lang="en-US" sz="2000" b="1" i="0" u="none" strike="noStrike" kern="0" cap="none" spc="0" normalizeH="0" baseline="0" noProof="0" dirty="0">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rPr>
              <a:t>databases</a:t>
            </a:r>
          </a:p>
        </p:txBody>
      </p:sp>
      <p:sp>
        <p:nvSpPr>
          <p:cNvPr id="6" name="TextBox 5">
            <a:extLst>
              <a:ext uri="{FF2B5EF4-FFF2-40B4-BE49-F238E27FC236}">
                <a16:creationId xmlns:a16="http://schemas.microsoft.com/office/drawing/2014/main" id="{BB595C3D-C330-8AF6-BE58-FD9148A93999}"/>
              </a:ext>
            </a:extLst>
          </p:cNvPr>
          <p:cNvSpPr txBox="1"/>
          <p:nvPr/>
        </p:nvSpPr>
        <p:spPr>
          <a:xfrm>
            <a:off x="8196300" y="4257977"/>
            <a:ext cx="1922223" cy="553998"/>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2000" b="1" i="0" u="none" strike="noStrike" kern="0" cap="none" spc="0" normalizeH="0" baseline="0" noProof="0" dirty="0">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rPr>
              <a:t>Non-relational databases</a:t>
            </a:r>
          </a:p>
        </p:txBody>
      </p:sp>
      <p:pic>
        <p:nvPicPr>
          <p:cNvPr id="7" name="Picture 6">
            <a:extLst>
              <a:ext uri="{FF2B5EF4-FFF2-40B4-BE49-F238E27FC236}">
                <a16:creationId xmlns:a16="http://schemas.microsoft.com/office/drawing/2014/main" id="{72D475E8-4D31-B92D-5238-E281C0ABE2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91650" y="1682654"/>
            <a:ext cx="704350" cy="440826"/>
          </a:xfrm>
          <a:prstGeom prst="rect">
            <a:avLst/>
          </a:prstGeom>
          <a:solidFill>
            <a:sysClr val="window" lastClr="FFFFFF"/>
          </a:solidFill>
        </p:spPr>
      </p:pic>
      <p:pic>
        <p:nvPicPr>
          <p:cNvPr id="8" name="Picture 7">
            <a:extLst>
              <a:ext uri="{FF2B5EF4-FFF2-40B4-BE49-F238E27FC236}">
                <a16:creationId xmlns:a16="http://schemas.microsoft.com/office/drawing/2014/main" id="{4D295DE0-A6D4-BA61-E44D-5C87021EA65C}"/>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84740" y="5159701"/>
            <a:ext cx="1418831" cy="198325"/>
          </a:xfrm>
          <a:prstGeom prst="rect">
            <a:avLst/>
          </a:prstGeom>
          <a:solidFill>
            <a:sysClr val="window" lastClr="FFFFFF"/>
          </a:solidFill>
        </p:spPr>
      </p:pic>
      <p:pic>
        <p:nvPicPr>
          <p:cNvPr id="9" name="Picture 8">
            <a:extLst>
              <a:ext uri="{FF2B5EF4-FFF2-40B4-BE49-F238E27FC236}">
                <a16:creationId xmlns:a16="http://schemas.microsoft.com/office/drawing/2014/main" id="{8921DAB7-8612-2865-40FD-4B6D34764FA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1737001" y="5493764"/>
            <a:ext cx="1169503" cy="413771"/>
          </a:xfrm>
          <a:prstGeom prst="rect">
            <a:avLst/>
          </a:prstGeom>
          <a:solidFill>
            <a:sysClr val="window" lastClr="FFFFFF"/>
          </a:solidFill>
        </p:spPr>
      </p:pic>
      <p:pic>
        <p:nvPicPr>
          <p:cNvPr id="10" name="Picture 9">
            <a:extLst>
              <a:ext uri="{FF2B5EF4-FFF2-40B4-BE49-F238E27FC236}">
                <a16:creationId xmlns:a16="http://schemas.microsoft.com/office/drawing/2014/main" id="{1437C3EC-D384-659D-B85F-AA8FA42424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1856" y="3041687"/>
            <a:ext cx="681145" cy="647182"/>
          </a:xfrm>
          <a:prstGeom prst="rect">
            <a:avLst/>
          </a:prstGeom>
          <a:solidFill>
            <a:sysClr val="window" lastClr="FFFFFF"/>
          </a:solidFill>
        </p:spPr>
      </p:pic>
      <p:sp>
        <p:nvSpPr>
          <p:cNvPr id="11" name="TextBox 10">
            <a:extLst>
              <a:ext uri="{FF2B5EF4-FFF2-40B4-BE49-F238E27FC236}">
                <a16:creationId xmlns:a16="http://schemas.microsoft.com/office/drawing/2014/main" id="{042D589B-3995-595D-6811-35ADFD799E15}"/>
              </a:ext>
            </a:extLst>
          </p:cNvPr>
          <p:cNvSpPr txBox="1"/>
          <p:nvPr/>
        </p:nvSpPr>
        <p:spPr>
          <a:xfrm>
            <a:off x="1408712" y="2321553"/>
            <a:ext cx="1124491" cy="553998"/>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2000" b="1" i="0" u="none" strike="noStrike" kern="0" cap="none" spc="0" normalizeH="0" baseline="0" noProof="0" dirty="0">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rPr>
              <a:t>Amazon Aurora</a:t>
            </a:r>
          </a:p>
        </p:txBody>
      </p:sp>
      <p:grpSp>
        <p:nvGrpSpPr>
          <p:cNvPr id="12" name="Group 11">
            <a:extLst>
              <a:ext uri="{FF2B5EF4-FFF2-40B4-BE49-F238E27FC236}">
                <a16:creationId xmlns:a16="http://schemas.microsoft.com/office/drawing/2014/main" id="{E32A4D93-5307-3C32-1473-13590F54609D}"/>
              </a:ext>
            </a:extLst>
          </p:cNvPr>
          <p:cNvGrpSpPr/>
          <p:nvPr/>
        </p:nvGrpSpPr>
        <p:grpSpPr>
          <a:xfrm>
            <a:off x="1652996" y="4547543"/>
            <a:ext cx="354467" cy="380822"/>
            <a:chOff x="786472" y="4572218"/>
            <a:chExt cx="459449" cy="528625"/>
          </a:xfrm>
          <a:solidFill>
            <a:sysClr val="window" lastClr="FFFFFF"/>
          </a:solidFill>
        </p:grpSpPr>
        <p:sp>
          <p:nvSpPr>
            <p:cNvPr id="13" name="Freeform 33">
              <a:extLst>
                <a:ext uri="{FF2B5EF4-FFF2-40B4-BE49-F238E27FC236}">
                  <a16:creationId xmlns:a16="http://schemas.microsoft.com/office/drawing/2014/main" id="{8EAA6EA9-2DA5-B50D-E60D-A71FF1870ABA}"/>
                </a:ext>
              </a:extLst>
            </p:cNvPr>
            <p:cNvSpPr>
              <a:spLocks/>
            </p:cNvSpPr>
            <p:nvPr/>
          </p:nvSpPr>
          <p:spPr bwMode="auto">
            <a:xfrm>
              <a:off x="786472" y="4642426"/>
              <a:ext cx="459449" cy="458417"/>
            </a:xfrm>
            <a:custGeom>
              <a:avLst/>
              <a:gdLst>
                <a:gd name="T0" fmla="*/ 426 w 426"/>
                <a:gd name="T1" fmla="*/ 0 h 425"/>
                <a:gd name="T2" fmla="*/ 426 w 426"/>
                <a:gd name="T3" fmla="*/ 360 h 425"/>
                <a:gd name="T4" fmla="*/ 213 w 426"/>
                <a:gd name="T5" fmla="*/ 425 h 425"/>
                <a:gd name="T6" fmla="*/ 0 w 426"/>
                <a:gd name="T7" fmla="*/ 360 h 425"/>
                <a:gd name="T8" fmla="*/ 0 w 426"/>
                <a:gd name="T9" fmla="*/ 0 h 425"/>
              </a:gdLst>
              <a:ahLst/>
              <a:cxnLst>
                <a:cxn ang="0">
                  <a:pos x="T0" y="T1"/>
                </a:cxn>
                <a:cxn ang="0">
                  <a:pos x="T2" y="T3"/>
                </a:cxn>
                <a:cxn ang="0">
                  <a:pos x="T4" y="T5"/>
                </a:cxn>
                <a:cxn ang="0">
                  <a:pos x="T6" y="T7"/>
                </a:cxn>
                <a:cxn ang="0">
                  <a:pos x="T8" y="T9"/>
                </a:cxn>
              </a:cxnLst>
              <a:rect l="0" t="0" r="r" b="b"/>
              <a:pathLst>
                <a:path w="426" h="425">
                  <a:moveTo>
                    <a:pt x="426" y="0"/>
                  </a:moveTo>
                  <a:cubicBezTo>
                    <a:pt x="426" y="360"/>
                    <a:pt x="426" y="360"/>
                    <a:pt x="426" y="360"/>
                  </a:cubicBezTo>
                  <a:cubicBezTo>
                    <a:pt x="426" y="396"/>
                    <a:pt x="331" y="425"/>
                    <a:pt x="213" y="425"/>
                  </a:cubicBezTo>
                  <a:cubicBezTo>
                    <a:pt x="95" y="425"/>
                    <a:pt x="0" y="396"/>
                    <a:pt x="0" y="360"/>
                  </a:cubicBezTo>
                  <a:cubicBezTo>
                    <a:pt x="0" y="0"/>
                    <a:pt x="0" y="0"/>
                    <a:pt x="0" y="0"/>
                  </a:cubicBezTo>
                </a:path>
              </a:pathLst>
            </a:custGeom>
            <a:grpFill/>
            <a:ln w="19050" cap="rnd">
              <a:solidFill>
                <a:srgbClr val="232F3E"/>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4" name="Oval 30">
              <a:extLst>
                <a:ext uri="{FF2B5EF4-FFF2-40B4-BE49-F238E27FC236}">
                  <a16:creationId xmlns:a16="http://schemas.microsoft.com/office/drawing/2014/main" id="{B4DE5155-1A87-915F-7F27-46EAB6F91F35}"/>
                </a:ext>
              </a:extLst>
            </p:cNvPr>
            <p:cNvSpPr>
              <a:spLocks noChangeArrowheads="1"/>
            </p:cNvSpPr>
            <p:nvPr/>
          </p:nvSpPr>
          <p:spPr bwMode="auto">
            <a:xfrm>
              <a:off x="786472" y="4572218"/>
              <a:ext cx="459449" cy="139898"/>
            </a:xfrm>
            <a:prstGeom prst="ellipse">
              <a:avLst/>
            </a:prstGeom>
            <a:grpFill/>
            <a:ln w="19050" cap="rnd">
              <a:solidFill>
                <a:srgbClr val="232F3E"/>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Freeform 31">
              <a:extLst>
                <a:ext uri="{FF2B5EF4-FFF2-40B4-BE49-F238E27FC236}">
                  <a16:creationId xmlns:a16="http://schemas.microsoft.com/office/drawing/2014/main" id="{3E71B9E9-9098-F22C-BFCA-87ED68946A65}"/>
                </a:ext>
              </a:extLst>
            </p:cNvPr>
            <p:cNvSpPr>
              <a:spLocks/>
            </p:cNvSpPr>
            <p:nvPr/>
          </p:nvSpPr>
          <p:spPr bwMode="auto">
            <a:xfrm>
              <a:off x="786472" y="4771484"/>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grpFill/>
            <a:ln w="19050" cap="rnd">
              <a:solidFill>
                <a:srgbClr val="232F3E"/>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Freeform 32">
              <a:extLst>
                <a:ext uri="{FF2B5EF4-FFF2-40B4-BE49-F238E27FC236}">
                  <a16:creationId xmlns:a16="http://schemas.microsoft.com/office/drawing/2014/main" id="{E55261BF-C616-36CA-2FC2-A13AF63A91D4}"/>
                </a:ext>
              </a:extLst>
            </p:cNvPr>
            <p:cNvSpPr>
              <a:spLocks/>
            </p:cNvSpPr>
            <p:nvPr/>
          </p:nvSpPr>
          <p:spPr bwMode="auto">
            <a:xfrm>
              <a:off x="786472" y="4896931"/>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grpFill/>
            <a:ln w="19050" cap="rnd">
              <a:solidFill>
                <a:srgbClr val="232F3E"/>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cxnSp>
        <p:nvCxnSpPr>
          <p:cNvPr id="17" name="Straight Connector 16">
            <a:extLst>
              <a:ext uri="{FF2B5EF4-FFF2-40B4-BE49-F238E27FC236}">
                <a16:creationId xmlns:a16="http://schemas.microsoft.com/office/drawing/2014/main" id="{01E707C0-4D24-2978-7153-230297D4E1B8}"/>
              </a:ext>
            </a:extLst>
          </p:cNvPr>
          <p:cNvCxnSpPr>
            <a:cxnSpLocks/>
          </p:cNvCxnSpPr>
          <p:nvPr/>
        </p:nvCxnSpPr>
        <p:spPr>
          <a:xfrm>
            <a:off x="1703541" y="4936338"/>
            <a:ext cx="1624254" cy="0"/>
          </a:xfrm>
          <a:prstGeom prst="line">
            <a:avLst/>
          </a:prstGeom>
          <a:noFill/>
          <a:ln w="19050" cap="flat" cmpd="sng" algn="ctr">
            <a:solidFill>
              <a:srgbClr val="000000">
                <a:lumMod val="50000"/>
              </a:srgbClr>
            </a:solidFill>
            <a:prstDash val="solid"/>
            <a:miter lim="800000"/>
            <a:headEnd type="none"/>
            <a:tailEnd type="none"/>
          </a:ln>
          <a:effectLst/>
        </p:spPr>
      </p:cxnSp>
      <p:pic>
        <p:nvPicPr>
          <p:cNvPr id="18" name="Picture 17">
            <a:extLst>
              <a:ext uri="{FF2B5EF4-FFF2-40B4-BE49-F238E27FC236}">
                <a16:creationId xmlns:a16="http://schemas.microsoft.com/office/drawing/2014/main" id="{E393DB3A-3315-74AD-53A8-BA3C1BA696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753" y="6140219"/>
            <a:ext cx="1127852" cy="368795"/>
          </a:xfrm>
          <a:prstGeom prst="rect">
            <a:avLst/>
          </a:prstGeom>
          <a:solidFill>
            <a:sysClr val="window" lastClr="FFFFFF"/>
          </a:solidFill>
        </p:spPr>
      </p:pic>
      <p:pic>
        <p:nvPicPr>
          <p:cNvPr id="19" name="Picture 18">
            <a:extLst>
              <a:ext uri="{FF2B5EF4-FFF2-40B4-BE49-F238E27FC236}">
                <a16:creationId xmlns:a16="http://schemas.microsoft.com/office/drawing/2014/main" id="{3F04F344-7146-973A-CE89-E60B53D9D4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8971" y="5846650"/>
            <a:ext cx="1378412" cy="662364"/>
          </a:xfrm>
          <a:prstGeom prst="rect">
            <a:avLst/>
          </a:prstGeom>
          <a:solidFill>
            <a:sysClr val="window" lastClr="FFFFFF"/>
          </a:solidFill>
        </p:spPr>
      </p:pic>
      <p:pic>
        <p:nvPicPr>
          <p:cNvPr id="20" name="Picture 19">
            <a:extLst>
              <a:ext uri="{FF2B5EF4-FFF2-40B4-BE49-F238E27FC236}">
                <a16:creationId xmlns:a16="http://schemas.microsoft.com/office/drawing/2014/main" id="{47B14DD6-5C62-E6A5-C72A-029C59C1F27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5372"/>
          <a:stretch/>
        </p:blipFill>
        <p:spPr>
          <a:xfrm>
            <a:off x="3352249" y="4952157"/>
            <a:ext cx="1095073" cy="855529"/>
          </a:xfrm>
          <a:prstGeom prst="rect">
            <a:avLst/>
          </a:prstGeom>
          <a:solidFill>
            <a:sysClr val="window" lastClr="FFFFFF"/>
          </a:solidFill>
        </p:spPr>
      </p:pic>
      <p:pic>
        <p:nvPicPr>
          <p:cNvPr id="21" name="Picture 20">
            <a:extLst>
              <a:ext uri="{FF2B5EF4-FFF2-40B4-BE49-F238E27FC236}">
                <a16:creationId xmlns:a16="http://schemas.microsoft.com/office/drawing/2014/main" id="{1EA4DCC6-DFE6-81CE-8DCE-4975B51CD5A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149329" y="4901700"/>
            <a:ext cx="1418831" cy="494622"/>
          </a:xfrm>
          <a:prstGeom prst="rect">
            <a:avLst/>
          </a:prstGeom>
          <a:solidFill>
            <a:sysClr val="window" lastClr="FFFFFF"/>
          </a:solidFill>
        </p:spPr>
      </p:pic>
      <p:pic>
        <p:nvPicPr>
          <p:cNvPr id="22" name="Picture 21">
            <a:extLst>
              <a:ext uri="{FF2B5EF4-FFF2-40B4-BE49-F238E27FC236}">
                <a16:creationId xmlns:a16="http://schemas.microsoft.com/office/drawing/2014/main" id="{BADB3063-C784-950B-C18B-7EDC0167F10D}"/>
              </a:ext>
            </a:extLst>
          </p:cNvPr>
          <p:cNvPicPr>
            <a:picLocks noChangeAspect="1"/>
          </p:cNvPicPr>
          <p:nvPr/>
        </p:nvPicPr>
        <p:blipFill>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48312" y="5018671"/>
            <a:ext cx="1754593" cy="367363"/>
          </a:xfrm>
          <a:prstGeom prst="rect">
            <a:avLst/>
          </a:prstGeom>
          <a:solidFill>
            <a:sysClr val="window" lastClr="FFFFFF"/>
          </a:solidFill>
        </p:spPr>
      </p:pic>
      <p:sp>
        <p:nvSpPr>
          <p:cNvPr id="23" name="TextBox 22">
            <a:extLst>
              <a:ext uri="{FF2B5EF4-FFF2-40B4-BE49-F238E27FC236}">
                <a16:creationId xmlns:a16="http://schemas.microsoft.com/office/drawing/2014/main" id="{7CC643EA-E7FD-2359-35EF-5E34F2BA9AF5}"/>
              </a:ext>
            </a:extLst>
          </p:cNvPr>
          <p:cNvSpPr txBox="1"/>
          <p:nvPr/>
        </p:nvSpPr>
        <p:spPr>
          <a:xfrm>
            <a:off x="9783004" y="2356253"/>
            <a:ext cx="1458281" cy="553998"/>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2000" b="1" i="0" u="none" strike="noStrike" kern="0" cap="none" spc="0" normalizeH="0" baseline="0" noProof="0" dirty="0">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rPr>
              <a:t>Amazon </a:t>
            </a:r>
            <a:r>
              <a:rPr kumimoji="0" lang="en-US" sz="2000" b="1" i="0" u="none" strike="noStrike" kern="0" cap="none" spc="0" normalizeH="0" baseline="0" noProof="0" dirty="0" err="1">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rPr>
              <a:t>Keyspaces</a:t>
            </a:r>
            <a:endParaRPr kumimoji="0" lang="en-US" sz="2000" b="1" i="0" u="none" strike="noStrike" kern="0" cap="none" spc="0" normalizeH="0" baseline="0" noProof="0" dirty="0">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FBEEE98E-2B7A-A782-2271-A045A9FD54F2}"/>
              </a:ext>
            </a:extLst>
          </p:cNvPr>
          <p:cNvGrpSpPr/>
          <p:nvPr/>
        </p:nvGrpSpPr>
        <p:grpSpPr>
          <a:xfrm>
            <a:off x="7862030" y="4438155"/>
            <a:ext cx="354467" cy="380822"/>
            <a:chOff x="786472" y="4572218"/>
            <a:chExt cx="459449" cy="528625"/>
          </a:xfrm>
          <a:solidFill>
            <a:sysClr val="window" lastClr="FFFFFF"/>
          </a:solidFill>
        </p:grpSpPr>
        <p:sp>
          <p:nvSpPr>
            <p:cNvPr id="25" name="Freeform 33">
              <a:extLst>
                <a:ext uri="{FF2B5EF4-FFF2-40B4-BE49-F238E27FC236}">
                  <a16:creationId xmlns:a16="http://schemas.microsoft.com/office/drawing/2014/main" id="{DCA451EE-12B1-267A-E3CF-3DE8E1C40FBF}"/>
                </a:ext>
              </a:extLst>
            </p:cNvPr>
            <p:cNvSpPr>
              <a:spLocks/>
            </p:cNvSpPr>
            <p:nvPr/>
          </p:nvSpPr>
          <p:spPr bwMode="auto">
            <a:xfrm>
              <a:off x="786472" y="4642426"/>
              <a:ext cx="459449" cy="458417"/>
            </a:xfrm>
            <a:custGeom>
              <a:avLst/>
              <a:gdLst>
                <a:gd name="T0" fmla="*/ 426 w 426"/>
                <a:gd name="T1" fmla="*/ 0 h 425"/>
                <a:gd name="T2" fmla="*/ 426 w 426"/>
                <a:gd name="T3" fmla="*/ 360 h 425"/>
                <a:gd name="T4" fmla="*/ 213 w 426"/>
                <a:gd name="T5" fmla="*/ 425 h 425"/>
                <a:gd name="T6" fmla="*/ 0 w 426"/>
                <a:gd name="T7" fmla="*/ 360 h 425"/>
                <a:gd name="T8" fmla="*/ 0 w 426"/>
                <a:gd name="T9" fmla="*/ 0 h 425"/>
              </a:gdLst>
              <a:ahLst/>
              <a:cxnLst>
                <a:cxn ang="0">
                  <a:pos x="T0" y="T1"/>
                </a:cxn>
                <a:cxn ang="0">
                  <a:pos x="T2" y="T3"/>
                </a:cxn>
                <a:cxn ang="0">
                  <a:pos x="T4" y="T5"/>
                </a:cxn>
                <a:cxn ang="0">
                  <a:pos x="T6" y="T7"/>
                </a:cxn>
                <a:cxn ang="0">
                  <a:pos x="T8" y="T9"/>
                </a:cxn>
              </a:cxnLst>
              <a:rect l="0" t="0" r="r" b="b"/>
              <a:pathLst>
                <a:path w="426" h="425">
                  <a:moveTo>
                    <a:pt x="426" y="0"/>
                  </a:moveTo>
                  <a:cubicBezTo>
                    <a:pt x="426" y="360"/>
                    <a:pt x="426" y="360"/>
                    <a:pt x="426" y="360"/>
                  </a:cubicBezTo>
                  <a:cubicBezTo>
                    <a:pt x="426" y="396"/>
                    <a:pt x="331" y="425"/>
                    <a:pt x="213" y="425"/>
                  </a:cubicBezTo>
                  <a:cubicBezTo>
                    <a:pt x="95" y="425"/>
                    <a:pt x="0" y="396"/>
                    <a:pt x="0" y="360"/>
                  </a:cubicBezTo>
                  <a:cubicBezTo>
                    <a:pt x="0" y="0"/>
                    <a:pt x="0" y="0"/>
                    <a:pt x="0" y="0"/>
                  </a:cubicBezTo>
                </a:path>
              </a:pathLst>
            </a:custGeom>
            <a:grpFill/>
            <a:ln w="19050" cap="rnd">
              <a:solidFill>
                <a:srgbClr val="232F3E"/>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Oval 30">
              <a:extLst>
                <a:ext uri="{FF2B5EF4-FFF2-40B4-BE49-F238E27FC236}">
                  <a16:creationId xmlns:a16="http://schemas.microsoft.com/office/drawing/2014/main" id="{2F72E9EB-7475-1F2B-82A0-8F02B54FA193}"/>
                </a:ext>
              </a:extLst>
            </p:cNvPr>
            <p:cNvSpPr>
              <a:spLocks noChangeArrowheads="1"/>
            </p:cNvSpPr>
            <p:nvPr/>
          </p:nvSpPr>
          <p:spPr bwMode="auto">
            <a:xfrm>
              <a:off x="786472" y="4572218"/>
              <a:ext cx="459449" cy="139898"/>
            </a:xfrm>
            <a:prstGeom prst="ellipse">
              <a:avLst/>
            </a:prstGeom>
            <a:grpFill/>
            <a:ln w="19050" cap="rnd">
              <a:solidFill>
                <a:srgbClr val="232F3E"/>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Freeform 31">
              <a:extLst>
                <a:ext uri="{FF2B5EF4-FFF2-40B4-BE49-F238E27FC236}">
                  <a16:creationId xmlns:a16="http://schemas.microsoft.com/office/drawing/2014/main" id="{EA78BAC0-A31F-DB97-1569-762D77DF4F5E}"/>
                </a:ext>
              </a:extLst>
            </p:cNvPr>
            <p:cNvSpPr>
              <a:spLocks/>
            </p:cNvSpPr>
            <p:nvPr/>
          </p:nvSpPr>
          <p:spPr bwMode="auto">
            <a:xfrm>
              <a:off x="786472" y="4771484"/>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grpFill/>
            <a:ln w="19050" cap="rnd">
              <a:solidFill>
                <a:srgbClr val="232F3E"/>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Freeform 32">
              <a:extLst>
                <a:ext uri="{FF2B5EF4-FFF2-40B4-BE49-F238E27FC236}">
                  <a16:creationId xmlns:a16="http://schemas.microsoft.com/office/drawing/2014/main" id="{F427CC81-85E2-4CA9-E86A-EBCA98F749DD}"/>
                </a:ext>
              </a:extLst>
            </p:cNvPr>
            <p:cNvSpPr>
              <a:spLocks/>
            </p:cNvSpPr>
            <p:nvPr/>
          </p:nvSpPr>
          <p:spPr bwMode="auto">
            <a:xfrm>
              <a:off x="786472" y="4896931"/>
              <a:ext cx="459449" cy="70209"/>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grpFill/>
            <a:ln w="19050" cap="rnd">
              <a:solidFill>
                <a:srgbClr val="232F3E"/>
              </a:solidFill>
              <a:prstDash val="solid"/>
              <a:round/>
              <a:headEnd/>
              <a:tailEnd/>
            </a:ln>
          </p:spPr>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cxnSp>
        <p:nvCxnSpPr>
          <p:cNvPr id="29" name="Straight Connector 28">
            <a:extLst>
              <a:ext uri="{FF2B5EF4-FFF2-40B4-BE49-F238E27FC236}">
                <a16:creationId xmlns:a16="http://schemas.microsoft.com/office/drawing/2014/main" id="{D9DEB0FE-2286-4740-1711-A50F4DEFD607}"/>
              </a:ext>
            </a:extLst>
          </p:cNvPr>
          <p:cNvCxnSpPr>
            <a:cxnSpLocks/>
          </p:cNvCxnSpPr>
          <p:nvPr/>
        </p:nvCxnSpPr>
        <p:spPr>
          <a:xfrm flipV="1">
            <a:off x="7857401" y="4825978"/>
            <a:ext cx="1988253" cy="10691"/>
          </a:xfrm>
          <a:prstGeom prst="line">
            <a:avLst/>
          </a:prstGeom>
          <a:noFill/>
          <a:ln w="19050" cap="flat" cmpd="sng" algn="ctr">
            <a:solidFill>
              <a:srgbClr val="000000">
                <a:lumMod val="50000"/>
              </a:srgbClr>
            </a:solidFill>
            <a:prstDash val="solid"/>
            <a:miter lim="800000"/>
            <a:headEnd type="none"/>
            <a:tailEnd type="none"/>
          </a:ln>
          <a:effectLst/>
        </p:spPr>
      </p:cxnSp>
      <p:cxnSp>
        <p:nvCxnSpPr>
          <p:cNvPr id="30" name="Straight Arrow Connector 29">
            <a:extLst>
              <a:ext uri="{FF2B5EF4-FFF2-40B4-BE49-F238E27FC236}">
                <a16:creationId xmlns:a16="http://schemas.microsoft.com/office/drawing/2014/main" id="{EEBDF175-D5D5-F6B9-5488-2ACF9840D0F7}"/>
              </a:ext>
            </a:extLst>
          </p:cNvPr>
          <p:cNvCxnSpPr>
            <a:cxnSpLocks/>
          </p:cNvCxnSpPr>
          <p:nvPr/>
        </p:nvCxnSpPr>
        <p:spPr>
          <a:xfrm flipH="1" flipV="1">
            <a:off x="7568165" y="3755839"/>
            <a:ext cx="462864" cy="350733"/>
          </a:xfrm>
          <a:prstGeom prst="straightConnector1">
            <a:avLst/>
          </a:prstGeom>
          <a:noFill/>
          <a:ln w="28575" cap="flat" cmpd="sng" algn="ctr">
            <a:solidFill>
              <a:srgbClr val="FF8500"/>
            </a:solidFill>
            <a:prstDash val="solid"/>
            <a:miter lim="800000"/>
            <a:headEnd type="none"/>
            <a:tailEnd type="arrow" w="lg" len="sm"/>
          </a:ln>
          <a:effectLst/>
        </p:spPr>
      </p:cxnSp>
      <p:pic>
        <p:nvPicPr>
          <p:cNvPr id="31" name="Picture 30">
            <a:extLst>
              <a:ext uri="{FF2B5EF4-FFF2-40B4-BE49-F238E27FC236}">
                <a16:creationId xmlns:a16="http://schemas.microsoft.com/office/drawing/2014/main" id="{EE423B7D-73CE-747A-5003-7EFE2208B7FF}"/>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012323" y="5549779"/>
            <a:ext cx="1378412" cy="450940"/>
          </a:xfrm>
          <a:prstGeom prst="rect">
            <a:avLst/>
          </a:prstGeom>
          <a:solidFill>
            <a:sysClr val="window" lastClr="FFFFFF"/>
          </a:solidFill>
        </p:spPr>
      </p:pic>
      <p:pic>
        <p:nvPicPr>
          <p:cNvPr id="32" name="Picture 31">
            <a:extLst>
              <a:ext uri="{FF2B5EF4-FFF2-40B4-BE49-F238E27FC236}">
                <a16:creationId xmlns:a16="http://schemas.microsoft.com/office/drawing/2014/main" id="{083DC5EE-8529-F883-D556-DBFEB005A642}"/>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a:stretch/>
        </p:blipFill>
        <p:spPr>
          <a:xfrm>
            <a:off x="7645076" y="5616544"/>
            <a:ext cx="1077564" cy="466528"/>
          </a:xfrm>
          <a:prstGeom prst="rect">
            <a:avLst/>
          </a:prstGeom>
          <a:solidFill>
            <a:sysClr val="window" lastClr="FFFFFF"/>
          </a:solidFill>
        </p:spPr>
      </p:pic>
      <p:pic>
        <p:nvPicPr>
          <p:cNvPr id="33" name="Picture 32">
            <a:extLst>
              <a:ext uri="{FF2B5EF4-FFF2-40B4-BE49-F238E27FC236}">
                <a16:creationId xmlns:a16="http://schemas.microsoft.com/office/drawing/2014/main" id="{3FE36881-3D8B-6BD4-3090-1A618F147F3C}"/>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3709822" y="3072708"/>
            <a:ext cx="675560" cy="707212"/>
          </a:xfrm>
          <a:prstGeom prst="rect">
            <a:avLst/>
          </a:prstGeom>
          <a:solidFill>
            <a:sysClr val="window" lastClr="FFFFFF"/>
          </a:solidFill>
        </p:spPr>
      </p:pic>
      <p:sp>
        <p:nvSpPr>
          <p:cNvPr id="34" name="TextBox 33">
            <a:extLst>
              <a:ext uri="{FF2B5EF4-FFF2-40B4-BE49-F238E27FC236}">
                <a16:creationId xmlns:a16="http://schemas.microsoft.com/office/drawing/2014/main" id="{105B6E96-3631-630A-F270-A9C811EDAF47}"/>
              </a:ext>
            </a:extLst>
          </p:cNvPr>
          <p:cNvSpPr txBox="1"/>
          <p:nvPr/>
        </p:nvSpPr>
        <p:spPr>
          <a:xfrm>
            <a:off x="3516408" y="2321553"/>
            <a:ext cx="1124491" cy="553998"/>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2000" b="1" i="0" u="none" strike="noStrike" kern="0" cap="none" spc="0" normalizeH="0" baseline="0" noProof="0" dirty="0">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rPr>
              <a:t>Amazon RDS</a:t>
            </a:r>
          </a:p>
        </p:txBody>
      </p:sp>
      <p:cxnSp>
        <p:nvCxnSpPr>
          <p:cNvPr id="35" name="Straight Arrow Connector 34">
            <a:extLst>
              <a:ext uri="{FF2B5EF4-FFF2-40B4-BE49-F238E27FC236}">
                <a16:creationId xmlns:a16="http://schemas.microsoft.com/office/drawing/2014/main" id="{C3444695-6B09-ED83-61F6-973C3B4A8C4C}"/>
              </a:ext>
            </a:extLst>
          </p:cNvPr>
          <p:cNvCxnSpPr>
            <a:cxnSpLocks/>
          </p:cNvCxnSpPr>
          <p:nvPr/>
        </p:nvCxnSpPr>
        <p:spPr>
          <a:xfrm flipH="1" flipV="1">
            <a:off x="2202858" y="3963020"/>
            <a:ext cx="422498" cy="412651"/>
          </a:xfrm>
          <a:prstGeom prst="straightConnector1">
            <a:avLst/>
          </a:prstGeom>
          <a:noFill/>
          <a:ln w="28575" cap="flat" cmpd="sng" algn="ctr">
            <a:solidFill>
              <a:srgbClr val="FF8500"/>
            </a:solidFill>
            <a:prstDash val="solid"/>
            <a:miter lim="800000"/>
            <a:headEnd type="none"/>
            <a:tailEnd type="arrow" w="lg" len="sm"/>
          </a:ln>
          <a:effectLst/>
        </p:spPr>
      </p:cxnSp>
      <p:cxnSp>
        <p:nvCxnSpPr>
          <p:cNvPr id="36" name="Straight Arrow Connector 35">
            <a:extLst>
              <a:ext uri="{FF2B5EF4-FFF2-40B4-BE49-F238E27FC236}">
                <a16:creationId xmlns:a16="http://schemas.microsoft.com/office/drawing/2014/main" id="{3A1D71B9-A245-CF59-8A19-0CCC073BD360}"/>
              </a:ext>
            </a:extLst>
          </p:cNvPr>
          <p:cNvCxnSpPr>
            <a:cxnSpLocks/>
          </p:cNvCxnSpPr>
          <p:nvPr/>
        </p:nvCxnSpPr>
        <p:spPr>
          <a:xfrm flipV="1">
            <a:off x="3461048" y="3963015"/>
            <a:ext cx="390038" cy="406294"/>
          </a:xfrm>
          <a:prstGeom prst="straightConnector1">
            <a:avLst/>
          </a:prstGeom>
          <a:noFill/>
          <a:ln w="28575" cap="flat" cmpd="sng" algn="ctr">
            <a:solidFill>
              <a:srgbClr val="FF8500"/>
            </a:solidFill>
            <a:prstDash val="solid"/>
            <a:miter lim="800000"/>
            <a:headEnd type="none"/>
            <a:tailEnd type="arrow" w="lg" len="sm"/>
          </a:ln>
          <a:effectLst/>
        </p:spPr>
      </p:cxnSp>
      <p:pic>
        <p:nvPicPr>
          <p:cNvPr id="37" name="Picture 36">
            <a:extLst>
              <a:ext uri="{FF2B5EF4-FFF2-40B4-BE49-F238E27FC236}">
                <a16:creationId xmlns:a16="http://schemas.microsoft.com/office/drawing/2014/main" id="{FC02E298-1FB4-8045-7F3A-67E6DC2B020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659971" y="3002198"/>
            <a:ext cx="625618" cy="639583"/>
          </a:xfrm>
          <a:prstGeom prst="rect">
            <a:avLst/>
          </a:prstGeom>
          <a:solidFill>
            <a:sysClr val="window" lastClr="FFFFFF"/>
          </a:solidFill>
        </p:spPr>
      </p:pic>
      <p:pic>
        <p:nvPicPr>
          <p:cNvPr id="38" name="Picture 37">
            <a:extLst>
              <a:ext uri="{FF2B5EF4-FFF2-40B4-BE49-F238E27FC236}">
                <a16:creationId xmlns:a16="http://schemas.microsoft.com/office/drawing/2014/main" id="{A8857B5D-9C15-5FAE-0302-99353CE956C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20757" y="3014800"/>
            <a:ext cx="618214" cy="647182"/>
          </a:xfrm>
          <a:prstGeom prst="rect">
            <a:avLst/>
          </a:prstGeom>
          <a:solidFill>
            <a:sysClr val="window" lastClr="FFFFFF"/>
          </a:solidFill>
        </p:spPr>
      </p:pic>
      <p:sp>
        <p:nvSpPr>
          <p:cNvPr id="39" name="TextBox 38">
            <a:extLst>
              <a:ext uri="{FF2B5EF4-FFF2-40B4-BE49-F238E27FC236}">
                <a16:creationId xmlns:a16="http://schemas.microsoft.com/office/drawing/2014/main" id="{0EA2F7D6-622C-D7C9-4047-9E2E2A2937BB}"/>
              </a:ext>
            </a:extLst>
          </p:cNvPr>
          <p:cNvSpPr txBox="1"/>
          <p:nvPr/>
        </p:nvSpPr>
        <p:spPr>
          <a:xfrm>
            <a:off x="6532480" y="2356253"/>
            <a:ext cx="1585837" cy="553998"/>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2000" b="1" i="0" u="none" strike="noStrike" kern="0" cap="none" spc="0" normalizeH="0" baseline="0" noProof="0" dirty="0">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rPr>
              <a:t>Amazon </a:t>
            </a:r>
            <a:r>
              <a:rPr kumimoji="0" lang="en-US" sz="2000" b="1" i="0" u="none" strike="noStrike" kern="0" cap="none" spc="0" normalizeH="0" baseline="0" noProof="0" dirty="0" err="1">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rPr>
              <a:t>DocumentDB</a:t>
            </a:r>
            <a:endParaRPr kumimoji="0" lang="en-US" sz="2000" b="1" i="0" u="none" strike="noStrike" kern="0" cap="none" spc="0" normalizeH="0" baseline="0" noProof="0" dirty="0">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B761F59D-890F-61E7-01EB-2A24935EE162}"/>
              </a:ext>
            </a:extLst>
          </p:cNvPr>
          <p:cNvSpPr txBox="1"/>
          <p:nvPr/>
        </p:nvSpPr>
        <p:spPr>
          <a:xfrm>
            <a:off x="8310176" y="2356253"/>
            <a:ext cx="1458281" cy="553998"/>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2000" b="1" i="0" u="none" strike="noStrike" kern="0" cap="none" spc="0" normalizeH="0" baseline="0" noProof="0" dirty="0">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rPr>
              <a:t>Amazon </a:t>
            </a:r>
            <a:r>
              <a:rPr kumimoji="0" lang="en-US" sz="2000" b="1" i="0" u="none" strike="noStrike" kern="0" cap="none" spc="0" normalizeH="0" baseline="0" noProof="0" dirty="0" err="1">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rPr>
              <a:t>ElastiCache</a:t>
            </a:r>
            <a:endParaRPr kumimoji="0" lang="en-US" sz="2000" b="1" i="0" u="none" strike="noStrike" kern="0" cap="none" spc="0" normalizeH="0" baseline="0" noProof="0" dirty="0">
              <a:ln w="3175">
                <a:noFill/>
              </a:ln>
              <a:solidFill>
                <a:srgbClr val="414042"/>
              </a:solidFill>
              <a:effectLst/>
              <a:uLnTx/>
              <a:uFillTx/>
              <a:latin typeface="Calibri" panose="020F0502020204030204" pitchFamily="34" charset="0"/>
              <a:ea typeface="Amazon Ember Light" panose="020B0403020204020204" pitchFamily="34" charset="0"/>
              <a:cs typeface="Calibri" panose="020F0502020204030204" pitchFamily="34" charset="0"/>
            </a:endParaRPr>
          </a:p>
        </p:txBody>
      </p:sp>
      <p:cxnSp>
        <p:nvCxnSpPr>
          <p:cNvPr id="41" name="Straight Arrow Connector 40">
            <a:extLst>
              <a:ext uri="{FF2B5EF4-FFF2-40B4-BE49-F238E27FC236}">
                <a16:creationId xmlns:a16="http://schemas.microsoft.com/office/drawing/2014/main" id="{49105501-CDD3-509A-CD32-A787B6DED746}"/>
              </a:ext>
            </a:extLst>
          </p:cNvPr>
          <p:cNvCxnSpPr>
            <a:cxnSpLocks/>
          </p:cNvCxnSpPr>
          <p:nvPr/>
        </p:nvCxnSpPr>
        <p:spPr>
          <a:xfrm flipV="1">
            <a:off x="10065596" y="3786860"/>
            <a:ext cx="337282" cy="274973"/>
          </a:xfrm>
          <a:prstGeom prst="straightConnector1">
            <a:avLst/>
          </a:prstGeom>
          <a:noFill/>
          <a:ln w="28575" cap="flat" cmpd="sng" algn="ctr">
            <a:solidFill>
              <a:srgbClr val="FF8500"/>
            </a:solidFill>
            <a:prstDash val="solid"/>
            <a:miter lim="800000"/>
            <a:headEnd type="none"/>
            <a:tailEnd type="arrow" w="lg" len="sm"/>
          </a:ln>
          <a:effectLst/>
        </p:spPr>
      </p:cxnSp>
      <p:pic>
        <p:nvPicPr>
          <p:cNvPr id="42" name="Graphic 109">
            <a:extLst>
              <a:ext uri="{FF2B5EF4-FFF2-40B4-BE49-F238E27FC236}">
                <a16:creationId xmlns:a16="http://schemas.microsoft.com/office/drawing/2014/main" id="{B5BB0DE5-1803-6CB4-9F5A-40691586F6CD}"/>
              </a:ext>
            </a:extLst>
          </p:cNvPr>
          <p:cNvPicPr>
            <a:picLocks noChangeAspect="1"/>
          </p:cNvPicPr>
          <p:nvPr/>
        </p:nvPicPr>
        <p:blipFill>
          <a:blip r:embed="rId17">
            <a:biLevel thresh="75000"/>
          </a:blip>
          <a:stretch>
            <a:fillRect/>
          </a:stretch>
        </p:blipFill>
        <p:spPr>
          <a:xfrm>
            <a:off x="10396251" y="3067671"/>
            <a:ext cx="559892" cy="629013"/>
          </a:xfrm>
          <a:prstGeom prst="rect">
            <a:avLst/>
          </a:prstGeom>
          <a:solidFill>
            <a:sysClr val="window" lastClr="FFFFFF"/>
          </a:solidFill>
        </p:spPr>
      </p:pic>
      <p:cxnSp>
        <p:nvCxnSpPr>
          <p:cNvPr id="43" name="Straight Arrow Connector 42">
            <a:extLst>
              <a:ext uri="{FF2B5EF4-FFF2-40B4-BE49-F238E27FC236}">
                <a16:creationId xmlns:a16="http://schemas.microsoft.com/office/drawing/2014/main" id="{50A0DBE3-26E3-BB7C-629F-CB485FC9D660}"/>
              </a:ext>
            </a:extLst>
          </p:cNvPr>
          <p:cNvCxnSpPr>
            <a:cxnSpLocks/>
          </p:cNvCxnSpPr>
          <p:nvPr/>
        </p:nvCxnSpPr>
        <p:spPr>
          <a:xfrm flipV="1">
            <a:off x="9048311" y="3728708"/>
            <a:ext cx="0" cy="333123"/>
          </a:xfrm>
          <a:prstGeom prst="straightConnector1">
            <a:avLst/>
          </a:prstGeom>
          <a:noFill/>
          <a:ln w="28575" cap="flat" cmpd="sng" algn="ctr">
            <a:solidFill>
              <a:srgbClr val="FF8500"/>
            </a:solidFill>
            <a:prstDash val="solid"/>
            <a:miter lim="800000"/>
            <a:headEnd type="none"/>
            <a:tailEnd type="arrow" w="lg" len="sm"/>
          </a:ln>
          <a:effectLst/>
        </p:spPr>
      </p:cxnSp>
    </p:spTree>
    <p:extLst>
      <p:ext uri="{BB962C8B-B14F-4D97-AF65-F5344CB8AC3E}">
        <p14:creationId xmlns:p14="http://schemas.microsoft.com/office/powerpoint/2010/main" val="1382701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D43"/>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170149D-436F-2ADB-D7DC-CFA7798141C0}"/>
              </a:ext>
            </a:extLst>
          </p:cNvPr>
          <p:cNvSpPr txBox="1">
            <a:spLocks/>
          </p:cNvSpPr>
          <p:nvPr/>
        </p:nvSpPr>
        <p:spPr>
          <a:xfrm>
            <a:off x="454205" y="374904"/>
            <a:ext cx="11277600" cy="4801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3200" b="1" i="0" kern="1200" baseline="0">
                <a:solidFill>
                  <a:schemeClr val="tx1"/>
                </a:solidFill>
                <a:latin typeface="Amazon Ember Display" panose="020F0603020204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Purpose-built Databases</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677DC48-C9AB-4FA5-84F5-C58F34DE6C99}"/>
                  </a:ext>
                </a:extLst>
              </p14:cNvPr>
              <p14:cNvContentPartPr/>
              <p14:nvPr/>
            </p14:nvContentPartPr>
            <p14:xfrm>
              <a:off x="1520086" y="1649278"/>
              <a:ext cx="92971" cy="1458650"/>
            </p14:xfrm>
          </p:contentPart>
        </mc:Choice>
        <mc:Fallback>
          <p:pic>
            <p:nvPicPr>
              <p:cNvPr id="4" name="Ink 3">
                <a:extLst>
                  <a:ext uri="{FF2B5EF4-FFF2-40B4-BE49-F238E27FC236}">
                    <a16:creationId xmlns:a16="http://schemas.microsoft.com/office/drawing/2014/main" id="{2677DC48-C9AB-4FA5-84F5-C58F34DE6C99}"/>
                  </a:ext>
                </a:extLst>
              </p:cNvPr>
              <p:cNvPicPr/>
              <p:nvPr/>
            </p:nvPicPr>
            <p:blipFill>
              <a:blip r:embed="rId4"/>
              <a:stretch>
                <a:fillRect/>
              </a:stretch>
            </p:blipFill>
            <p:spPr>
              <a:xfrm>
                <a:off x="1511112" y="1640278"/>
                <a:ext cx="110560" cy="1476289"/>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9DCFF050-F827-08EC-E9B3-EFA8070967B7}"/>
                  </a:ext>
                </a:extLst>
              </p14:cNvPr>
              <p14:cNvContentPartPr/>
              <p14:nvPr/>
            </p14:nvContentPartPr>
            <p14:xfrm>
              <a:off x="2792403" y="1657770"/>
              <a:ext cx="92971" cy="1458650"/>
            </p14:xfrm>
          </p:contentPart>
        </mc:Choice>
        <mc:Fallback>
          <p:pic>
            <p:nvPicPr>
              <p:cNvPr id="5" name="Ink 4">
                <a:extLst>
                  <a:ext uri="{FF2B5EF4-FFF2-40B4-BE49-F238E27FC236}">
                    <a16:creationId xmlns:a16="http://schemas.microsoft.com/office/drawing/2014/main" id="{9DCFF050-F827-08EC-E9B3-EFA8070967B7}"/>
                  </a:ext>
                </a:extLst>
              </p:cNvPr>
              <p:cNvPicPr/>
              <p:nvPr/>
            </p:nvPicPr>
            <p:blipFill>
              <a:blip r:embed="rId4"/>
              <a:stretch>
                <a:fillRect/>
              </a:stretch>
            </p:blipFill>
            <p:spPr>
              <a:xfrm>
                <a:off x="2783429" y="1648770"/>
                <a:ext cx="110560" cy="1476289"/>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ABB3C3FF-F76B-48CD-685E-8901D96987BC}"/>
                  </a:ext>
                </a:extLst>
              </p14:cNvPr>
              <p14:cNvContentPartPr/>
              <p14:nvPr/>
            </p14:nvContentPartPr>
            <p14:xfrm>
              <a:off x="4353170" y="1657770"/>
              <a:ext cx="92971" cy="1458650"/>
            </p14:xfrm>
          </p:contentPart>
        </mc:Choice>
        <mc:Fallback>
          <p:pic>
            <p:nvPicPr>
              <p:cNvPr id="6" name="Ink 5">
                <a:extLst>
                  <a:ext uri="{FF2B5EF4-FFF2-40B4-BE49-F238E27FC236}">
                    <a16:creationId xmlns:a16="http://schemas.microsoft.com/office/drawing/2014/main" id="{ABB3C3FF-F76B-48CD-685E-8901D96987BC}"/>
                  </a:ext>
                </a:extLst>
              </p:cNvPr>
              <p:cNvPicPr/>
              <p:nvPr/>
            </p:nvPicPr>
            <p:blipFill>
              <a:blip r:embed="rId4"/>
              <a:stretch>
                <a:fillRect/>
              </a:stretch>
            </p:blipFill>
            <p:spPr>
              <a:xfrm>
                <a:off x="4344196" y="1648770"/>
                <a:ext cx="110560" cy="1476289"/>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8C935A4E-753B-2197-3D12-61E296B4F342}"/>
                  </a:ext>
                </a:extLst>
              </p14:cNvPr>
              <p14:cNvContentPartPr/>
              <p14:nvPr/>
            </p14:nvContentPartPr>
            <p14:xfrm>
              <a:off x="6251306" y="1657770"/>
              <a:ext cx="92971" cy="1458650"/>
            </p14:xfrm>
          </p:contentPart>
        </mc:Choice>
        <mc:Fallback>
          <p:pic>
            <p:nvPicPr>
              <p:cNvPr id="7" name="Ink 6">
                <a:extLst>
                  <a:ext uri="{FF2B5EF4-FFF2-40B4-BE49-F238E27FC236}">
                    <a16:creationId xmlns:a16="http://schemas.microsoft.com/office/drawing/2014/main" id="{8C935A4E-753B-2197-3D12-61E296B4F342}"/>
                  </a:ext>
                </a:extLst>
              </p:cNvPr>
              <p:cNvPicPr/>
              <p:nvPr/>
            </p:nvPicPr>
            <p:blipFill>
              <a:blip r:embed="rId4"/>
              <a:stretch>
                <a:fillRect/>
              </a:stretch>
            </p:blipFill>
            <p:spPr>
              <a:xfrm>
                <a:off x="6242332" y="1648770"/>
                <a:ext cx="110560" cy="1476289"/>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17FA9419-C45F-66B9-7FD8-CC225B4CD3CB}"/>
                  </a:ext>
                </a:extLst>
              </p14:cNvPr>
              <p14:cNvContentPartPr/>
              <p14:nvPr/>
            </p14:nvContentPartPr>
            <p14:xfrm>
              <a:off x="7802682" y="1657770"/>
              <a:ext cx="92971" cy="1458650"/>
            </p14:xfrm>
          </p:contentPart>
        </mc:Choice>
        <mc:Fallback>
          <p:pic>
            <p:nvPicPr>
              <p:cNvPr id="8" name="Ink 7">
                <a:extLst>
                  <a:ext uri="{FF2B5EF4-FFF2-40B4-BE49-F238E27FC236}">
                    <a16:creationId xmlns:a16="http://schemas.microsoft.com/office/drawing/2014/main" id="{17FA9419-C45F-66B9-7FD8-CC225B4CD3CB}"/>
                  </a:ext>
                </a:extLst>
              </p:cNvPr>
              <p:cNvPicPr/>
              <p:nvPr/>
            </p:nvPicPr>
            <p:blipFill>
              <a:blip r:embed="rId4"/>
              <a:stretch>
                <a:fillRect/>
              </a:stretch>
            </p:blipFill>
            <p:spPr>
              <a:xfrm>
                <a:off x="7793708" y="1648770"/>
                <a:ext cx="110560" cy="1476289"/>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ACFCBEC7-2C10-5784-D97F-7DF678891D56}"/>
                  </a:ext>
                </a:extLst>
              </p14:cNvPr>
              <p14:cNvContentPartPr/>
              <p14:nvPr/>
            </p14:nvContentPartPr>
            <p14:xfrm>
              <a:off x="9348674" y="1626073"/>
              <a:ext cx="92971" cy="1458650"/>
            </p14:xfrm>
          </p:contentPart>
        </mc:Choice>
        <mc:Fallback>
          <p:pic>
            <p:nvPicPr>
              <p:cNvPr id="9" name="Ink 8">
                <a:extLst>
                  <a:ext uri="{FF2B5EF4-FFF2-40B4-BE49-F238E27FC236}">
                    <a16:creationId xmlns:a16="http://schemas.microsoft.com/office/drawing/2014/main" id="{ACFCBEC7-2C10-5784-D97F-7DF678891D56}"/>
                  </a:ext>
                </a:extLst>
              </p:cNvPr>
              <p:cNvPicPr/>
              <p:nvPr/>
            </p:nvPicPr>
            <p:blipFill>
              <a:blip r:embed="rId4"/>
              <a:stretch>
                <a:fillRect/>
              </a:stretch>
            </p:blipFill>
            <p:spPr>
              <a:xfrm>
                <a:off x="9339700" y="1617073"/>
                <a:ext cx="110560" cy="1476289"/>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0196E396-AF51-175E-9A69-9124C744351E}"/>
                  </a:ext>
                </a:extLst>
              </p14:cNvPr>
              <p14:cNvContentPartPr/>
              <p14:nvPr/>
            </p14:nvContentPartPr>
            <p14:xfrm>
              <a:off x="477314" y="3455416"/>
              <a:ext cx="626952" cy="45719"/>
            </p14:xfrm>
          </p:contentPart>
        </mc:Choice>
        <mc:Fallback>
          <p:pic>
            <p:nvPicPr>
              <p:cNvPr id="10" name="Ink 9">
                <a:extLst>
                  <a:ext uri="{FF2B5EF4-FFF2-40B4-BE49-F238E27FC236}">
                    <a16:creationId xmlns:a16="http://schemas.microsoft.com/office/drawing/2014/main" id="{0196E396-AF51-175E-9A69-9124C744351E}"/>
                  </a:ext>
                </a:extLst>
              </p:cNvPr>
              <p:cNvPicPr/>
              <p:nvPr/>
            </p:nvPicPr>
            <p:blipFill>
              <a:blip r:embed="rId11"/>
              <a:stretch>
                <a:fillRect/>
              </a:stretch>
            </p:blipFill>
            <p:spPr>
              <a:xfrm>
                <a:off x="468316" y="3446272"/>
                <a:ext cx="644587" cy="63641"/>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306D410D-1F31-7FEC-825E-3C6B027E709F}"/>
                  </a:ext>
                </a:extLst>
              </p14:cNvPr>
              <p14:cNvContentPartPr/>
              <p14:nvPr/>
            </p14:nvContentPartPr>
            <p14:xfrm>
              <a:off x="1853036" y="3448376"/>
              <a:ext cx="626952" cy="45719"/>
            </p14:xfrm>
          </p:contentPart>
        </mc:Choice>
        <mc:Fallback>
          <p:pic>
            <p:nvPicPr>
              <p:cNvPr id="11" name="Ink 10">
                <a:extLst>
                  <a:ext uri="{FF2B5EF4-FFF2-40B4-BE49-F238E27FC236}">
                    <a16:creationId xmlns:a16="http://schemas.microsoft.com/office/drawing/2014/main" id="{306D410D-1F31-7FEC-825E-3C6B027E709F}"/>
                  </a:ext>
                </a:extLst>
              </p:cNvPr>
              <p:cNvPicPr/>
              <p:nvPr/>
            </p:nvPicPr>
            <p:blipFill>
              <a:blip r:embed="rId11"/>
              <a:stretch>
                <a:fillRect/>
              </a:stretch>
            </p:blipFill>
            <p:spPr>
              <a:xfrm>
                <a:off x="1844038" y="3439232"/>
                <a:ext cx="644587" cy="63641"/>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1CD4A7C0-A425-DC8D-D0F5-3B7DC403B273}"/>
                  </a:ext>
                </a:extLst>
              </p14:cNvPr>
              <p14:cNvContentPartPr/>
              <p14:nvPr/>
            </p14:nvContentPartPr>
            <p14:xfrm>
              <a:off x="3327498" y="3420492"/>
              <a:ext cx="626952" cy="45719"/>
            </p14:xfrm>
          </p:contentPart>
        </mc:Choice>
        <mc:Fallback>
          <p:pic>
            <p:nvPicPr>
              <p:cNvPr id="12" name="Ink 11">
                <a:extLst>
                  <a:ext uri="{FF2B5EF4-FFF2-40B4-BE49-F238E27FC236}">
                    <a16:creationId xmlns:a16="http://schemas.microsoft.com/office/drawing/2014/main" id="{1CD4A7C0-A425-DC8D-D0F5-3B7DC403B273}"/>
                  </a:ext>
                </a:extLst>
              </p:cNvPr>
              <p:cNvPicPr/>
              <p:nvPr/>
            </p:nvPicPr>
            <p:blipFill>
              <a:blip r:embed="rId11"/>
              <a:stretch>
                <a:fillRect/>
              </a:stretch>
            </p:blipFill>
            <p:spPr>
              <a:xfrm>
                <a:off x="3318500" y="3411348"/>
                <a:ext cx="644587" cy="63641"/>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878481C7-D163-B1D1-AFC2-57ED33C1ED93}"/>
                  </a:ext>
                </a:extLst>
              </p14:cNvPr>
              <p14:cNvContentPartPr/>
              <p14:nvPr/>
            </p14:nvContentPartPr>
            <p14:xfrm>
              <a:off x="5043214" y="3448375"/>
              <a:ext cx="626952" cy="45719"/>
            </p14:xfrm>
          </p:contentPart>
        </mc:Choice>
        <mc:Fallback>
          <p:pic>
            <p:nvPicPr>
              <p:cNvPr id="13" name="Ink 12">
                <a:extLst>
                  <a:ext uri="{FF2B5EF4-FFF2-40B4-BE49-F238E27FC236}">
                    <a16:creationId xmlns:a16="http://schemas.microsoft.com/office/drawing/2014/main" id="{878481C7-D163-B1D1-AFC2-57ED33C1ED93}"/>
                  </a:ext>
                </a:extLst>
              </p:cNvPr>
              <p:cNvPicPr/>
              <p:nvPr/>
            </p:nvPicPr>
            <p:blipFill>
              <a:blip r:embed="rId11"/>
              <a:stretch>
                <a:fillRect/>
              </a:stretch>
            </p:blipFill>
            <p:spPr>
              <a:xfrm>
                <a:off x="5034216" y="3439231"/>
                <a:ext cx="644587" cy="6364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5BC20B2D-4B2F-53E8-2DB1-43332DCE610C}"/>
                  </a:ext>
                </a:extLst>
              </p14:cNvPr>
              <p14:cNvContentPartPr/>
              <p14:nvPr/>
            </p14:nvContentPartPr>
            <p14:xfrm>
              <a:off x="6728532" y="3448375"/>
              <a:ext cx="626952" cy="45719"/>
            </p14:xfrm>
          </p:contentPart>
        </mc:Choice>
        <mc:Fallback>
          <p:pic>
            <p:nvPicPr>
              <p:cNvPr id="14" name="Ink 13">
                <a:extLst>
                  <a:ext uri="{FF2B5EF4-FFF2-40B4-BE49-F238E27FC236}">
                    <a16:creationId xmlns:a16="http://schemas.microsoft.com/office/drawing/2014/main" id="{5BC20B2D-4B2F-53E8-2DB1-43332DCE610C}"/>
                  </a:ext>
                </a:extLst>
              </p:cNvPr>
              <p:cNvPicPr/>
              <p:nvPr/>
            </p:nvPicPr>
            <p:blipFill>
              <a:blip r:embed="rId11"/>
              <a:stretch>
                <a:fillRect/>
              </a:stretch>
            </p:blipFill>
            <p:spPr>
              <a:xfrm>
                <a:off x="6719534" y="3439231"/>
                <a:ext cx="644587" cy="63641"/>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D18BE08E-8A08-62ED-2688-7D5205ECD2A3}"/>
                  </a:ext>
                </a:extLst>
              </p14:cNvPr>
              <p14:cNvContentPartPr/>
              <p14:nvPr/>
            </p14:nvContentPartPr>
            <p14:xfrm>
              <a:off x="8213565" y="3448375"/>
              <a:ext cx="626952" cy="45719"/>
            </p14:xfrm>
          </p:contentPart>
        </mc:Choice>
        <mc:Fallback>
          <p:pic>
            <p:nvPicPr>
              <p:cNvPr id="15" name="Ink 14">
                <a:extLst>
                  <a:ext uri="{FF2B5EF4-FFF2-40B4-BE49-F238E27FC236}">
                    <a16:creationId xmlns:a16="http://schemas.microsoft.com/office/drawing/2014/main" id="{D18BE08E-8A08-62ED-2688-7D5205ECD2A3}"/>
                  </a:ext>
                </a:extLst>
              </p:cNvPr>
              <p:cNvPicPr/>
              <p:nvPr/>
            </p:nvPicPr>
            <p:blipFill>
              <a:blip r:embed="rId11"/>
              <a:stretch>
                <a:fillRect/>
              </a:stretch>
            </p:blipFill>
            <p:spPr>
              <a:xfrm>
                <a:off x="8204567" y="3439231"/>
                <a:ext cx="644587" cy="63641"/>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38EBF26B-BE84-F72F-943D-7C3278D9C1E3}"/>
                  </a:ext>
                </a:extLst>
              </p14:cNvPr>
              <p14:cNvContentPartPr/>
              <p14:nvPr/>
            </p14:nvContentPartPr>
            <p14:xfrm>
              <a:off x="9841328" y="3433695"/>
              <a:ext cx="626952" cy="45719"/>
            </p14:xfrm>
          </p:contentPart>
        </mc:Choice>
        <mc:Fallback>
          <p:pic>
            <p:nvPicPr>
              <p:cNvPr id="16" name="Ink 15">
                <a:extLst>
                  <a:ext uri="{FF2B5EF4-FFF2-40B4-BE49-F238E27FC236}">
                    <a16:creationId xmlns:a16="http://schemas.microsoft.com/office/drawing/2014/main" id="{38EBF26B-BE84-F72F-943D-7C3278D9C1E3}"/>
                  </a:ext>
                </a:extLst>
              </p:cNvPr>
              <p:cNvPicPr/>
              <p:nvPr/>
            </p:nvPicPr>
            <p:blipFill>
              <a:blip r:embed="rId11"/>
              <a:stretch>
                <a:fillRect/>
              </a:stretch>
            </p:blipFill>
            <p:spPr>
              <a:xfrm>
                <a:off x="9832330" y="3424551"/>
                <a:ext cx="644587" cy="6364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96373FA1-B07D-0970-05B6-8F581C25C4A6}"/>
                  </a:ext>
                </a:extLst>
              </p14:cNvPr>
              <p14:cNvContentPartPr/>
              <p14:nvPr/>
            </p14:nvContentPartPr>
            <p14:xfrm>
              <a:off x="10810639" y="1626073"/>
              <a:ext cx="92971" cy="1458650"/>
            </p14:xfrm>
          </p:contentPart>
        </mc:Choice>
        <mc:Fallback>
          <p:pic>
            <p:nvPicPr>
              <p:cNvPr id="17" name="Ink 16">
                <a:extLst>
                  <a:ext uri="{FF2B5EF4-FFF2-40B4-BE49-F238E27FC236}">
                    <a16:creationId xmlns:a16="http://schemas.microsoft.com/office/drawing/2014/main" id="{96373FA1-B07D-0970-05B6-8F581C25C4A6}"/>
                  </a:ext>
                </a:extLst>
              </p:cNvPr>
              <p:cNvPicPr/>
              <p:nvPr/>
            </p:nvPicPr>
            <p:blipFill>
              <a:blip r:embed="rId4"/>
              <a:stretch>
                <a:fillRect/>
              </a:stretch>
            </p:blipFill>
            <p:spPr>
              <a:xfrm>
                <a:off x="10801665" y="1617073"/>
                <a:ext cx="110560" cy="1476289"/>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Ink 17">
                <a:extLst>
                  <a:ext uri="{FF2B5EF4-FFF2-40B4-BE49-F238E27FC236}">
                    <a16:creationId xmlns:a16="http://schemas.microsoft.com/office/drawing/2014/main" id="{F249ED66-D57F-9F28-7151-939DA533C5B2}"/>
                  </a:ext>
                </a:extLst>
              </p14:cNvPr>
              <p14:cNvContentPartPr/>
              <p14:nvPr/>
            </p14:nvContentPartPr>
            <p14:xfrm>
              <a:off x="11158563" y="3416296"/>
              <a:ext cx="626952" cy="77799"/>
            </p14:xfrm>
          </p:contentPart>
        </mc:Choice>
        <mc:Fallback>
          <p:pic>
            <p:nvPicPr>
              <p:cNvPr id="18" name="Ink 17">
                <a:extLst>
                  <a:ext uri="{FF2B5EF4-FFF2-40B4-BE49-F238E27FC236}">
                    <a16:creationId xmlns:a16="http://schemas.microsoft.com/office/drawing/2014/main" id="{F249ED66-D57F-9F28-7151-939DA533C5B2}"/>
                  </a:ext>
                </a:extLst>
              </p:cNvPr>
              <p:cNvPicPr/>
              <p:nvPr/>
            </p:nvPicPr>
            <p:blipFill>
              <a:blip r:embed="rId20"/>
              <a:stretch>
                <a:fillRect/>
              </a:stretch>
            </p:blipFill>
            <p:spPr>
              <a:xfrm>
                <a:off x="11149565" y="3407122"/>
                <a:ext cx="644587" cy="95781"/>
              </a:xfrm>
              <a:prstGeom prst="rect">
                <a:avLst/>
              </a:prstGeom>
            </p:spPr>
          </p:pic>
        </mc:Fallback>
      </mc:AlternateContent>
      <p:grpSp>
        <p:nvGrpSpPr>
          <p:cNvPr id="19" name="Group 18">
            <a:extLst>
              <a:ext uri="{FF2B5EF4-FFF2-40B4-BE49-F238E27FC236}">
                <a16:creationId xmlns:a16="http://schemas.microsoft.com/office/drawing/2014/main" id="{98ED156F-591B-39CF-E285-6C9A149BAA69}"/>
              </a:ext>
            </a:extLst>
          </p:cNvPr>
          <p:cNvGrpSpPr/>
          <p:nvPr/>
        </p:nvGrpSpPr>
        <p:grpSpPr>
          <a:xfrm>
            <a:off x="487414" y="1902394"/>
            <a:ext cx="541729" cy="1105253"/>
            <a:chOff x="1434727" y="2549175"/>
            <a:chExt cx="1029960" cy="1758600"/>
          </a:xfrm>
        </p:grpSpPr>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B31B4C28-77E1-41F0-5EF2-E97EBE4B11DE}"/>
                    </a:ext>
                  </a:extLst>
                </p14:cNvPr>
                <p14:cNvContentPartPr/>
                <p14:nvPr/>
              </p14:nvContentPartPr>
              <p14:xfrm>
                <a:off x="1515727" y="4088895"/>
                <a:ext cx="252360" cy="218880"/>
              </p14:xfrm>
            </p:contentPart>
          </mc:Choice>
          <mc:Fallback xmlns="">
            <p:pic>
              <p:nvPicPr>
                <p:cNvPr id="14" name="Ink 13">
                  <a:extLst>
                    <a:ext uri="{FF2B5EF4-FFF2-40B4-BE49-F238E27FC236}">
                      <a16:creationId xmlns:a16="http://schemas.microsoft.com/office/drawing/2014/main" id="{565EDEAF-9944-4D93-B2C2-2F06ABA36DED}"/>
                    </a:ext>
                  </a:extLst>
                </p:cNvPr>
                <p:cNvPicPr/>
                <p:nvPr/>
              </p:nvPicPr>
              <p:blipFill>
                <a:blip r:embed="rId276"/>
                <a:stretch>
                  <a:fillRect/>
                </a:stretch>
              </p:blipFill>
              <p:spPr>
                <a:xfrm>
                  <a:off x="1507087" y="4079895"/>
                  <a:ext cx="270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 name="Ink 20">
                  <a:extLst>
                    <a:ext uri="{FF2B5EF4-FFF2-40B4-BE49-F238E27FC236}">
                      <a16:creationId xmlns:a16="http://schemas.microsoft.com/office/drawing/2014/main" id="{90D18422-6C48-7277-0967-67617BB072FA}"/>
                    </a:ext>
                  </a:extLst>
                </p14:cNvPr>
                <p14:cNvContentPartPr/>
                <p14:nvPr/>
              </p14:nvContentPartPr>
              <p14:xfrm>
                <a:off x="1434727" y="3894495"/>
                <a:ext cx="387000" cy="288000"/>
              </p14:xfrm>
            </p:contentPart>
          </mc:Choice>
          <mc:Fallback xmlns="">
            <p:pic>
              <p:nvPicPr>
                <p:cNvPr id="15" name="Ink 14">
                  <a:extLst>
                    <a:ext uri="{FF2B5EF4-FFF2-40B4-BE49-F238E27FC236}">
                      <a16:creationId xmlns:a16="http://schemas.microsoft.com/office/drawing/2014/main" id="{EC14A3E4-B9FB-4181-B3BF-5B52E8C41F6D}"/>
                    </a:ext>
                  </a:extLst>
                </p:cNvPr>
                <p:cNvPicPr/>
                <p:nvPr/>
              </p:nvPicPr>
              <p:blipFill>
                <a:blip r:embed="rId278"/>
                <a:stretch>
                  <a:fillRect/>
                </a:stretch>
              </p:blipFill>
              <p:spPr>
                <a:xfrm>
                  <a:off x="1426087" y="3885495"/>
                  <a:ext cx="4046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2" name="Ink 21">
                  <a:extLst>
                    <a:ext uri="{FF2B5EF4-FFF2-40B4-BE49-F238E27FC236}">
                      <a16:creationId xmlns:a16="http://schemas.microsoft.com/office/drawing/2014/main" id="{0C7EA1F6-A71B-5E54-BB02-15BC87F146DC}"/>
                    </a:ext>
                  </a:extLst>
                </p14:cNvPr>
                <p14:cNvContentPartPr/>
                <p14:nvPr/>
              </p14:nvContentPartPr>
              <p14:xfrm>
                <a:off x="1680967" y="3878295"/>
                <a:ext cx="187920" cy="191160"/>
              </p14:xfrm>
            </p:contentPart>
          </mc:Choice>
          <mc:Fallback xmlns="">
            <p:pic>
              <p:nvPicPr>
                <p:cNvPr id="16" name="Ink 15">
                  <a:extLst>
                    <a:ext uri="{FF2B5EF4-FFF2-40B4-BE49-F238E27FC236}">
                      <a16:creationId xmlns:a16="http://schemas.microsoft.com/office/drawing/2014/main" id="{0525DDC5-861A-4F93-8427-4084488EDC51}"/>
                    </a:ext>
                  </a:extLst>
                </p:cNvPr>
                <p:cNvPicPr/>
                <p:nvPr/>
              </p:nvPicPr>
              <p:blipFill>
                <a:blip r:embed="rId280"/>
                <a:stretch>
                  <a:fillRect/>
                </a:stretch>
              </p:blipFill>
              <p:spPr>
                <a:xfrm>
                  <a:off x="1671967" y="3869295"/>
                  <a:ext cx="205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3" name="Ink 22">
                  <a:extLst>
                    <a:ext uri="{FF2B5EF4-FFF2-40B4-BE49-F238E27FC236}">
                      <a16:creationId xmlns:a16="http://schemas.microsoft.com/office/drawing/2014/main" id="{8DF93B9B-BC1E-7145-8154-1EAE5897E075}"/>
                    </a:ext>
                  </a:extLst>
                </p14:cNvPr>
                <p14:cNvContentPartPr/>
                <p14:nvPr/>
              </p14:nvContentPartPr>
              <p14:xfrm>
                <a:off x="1616887" y="3670215"/>
                <a:ext cx="300960" cy="232560"/>
              </p14:xfrm>
            </p:contentPart>
          </mc:Choice>
          <mc:Fallback xmlns="">
            <p:pic>
              <p:nvPicPr>
                <p:cNvPr id="17" name="Ink 16">
                  <a:extLst>
                    <a:ext uri="{FF2B5EF4-FFF2-40B4-BE49-F238E27FC236}">
                      <a16:creationId xmlns:a16="http://schemas.microsoft.com/office/drawing/2014/main" id="{217E289A-B225-4706-957C-B5BC38454E5A}"/>
                    </a:ext>
                  </a:extLst>
                </p:cNvPr>
                <p:cNvPicPr/>
                <p:nvPr/>
              </p:nvPicPr>
              <p:blipFill>
                <a:blip r:embed="rId282"/>
                <a:stretch>
                  <a:fillRect/>
                </a:stretch>
              </p:blipFill>
              <p:spPr>
                <a:xfrm>
                  <a:off x="1607887" y="3661215"/>
                  <a:ext cx="3186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4" name="Ink 23">
                  <a:extLst>
                    <a:ext uri="{FF2B5EF4-FFF2-40B4-BE49-F238E27FC236}">
                      <a16:creationId xmlns:a16="http://schemas.microsoft.com/office/drawing/2014/main" id="{9E439DA0-E6EF-D01C-8AAF-DBA15E3BCC35}"/>
                    </a:ext>
                  </a:extLst>
                </p14:cNvPr>
                <p14:cNvContentPartPr/>
                <p14:nvPr/>
              </p14:nvContentPartPr>
              <p14:xfrm>
                <a:off x="1852687" y="3676335"/>
                <a:ext cx="183240" cy="159120"/>
              </p14:xfrm>
            </p:contentPart>
          </mc:Choice>
          <mc:Fallback xmlns="">
            <p:pic>
              <p:nvPicPr>
                <p:cNvPr id="18" name="Ink 17">
                  <a:extLst>
                    <a:ext uri="{FF2B5EF4-FFF2-40B4-BE49-F238E27FC236}">
                      <a16:creationId xmlns:a16="http://schemas.microsoft.com/office/drawing/2014/main" id="{9CE54ABD-B643-44D9-943D-173E7841977F}"/>
                    </a:ext>
                  </a:extLst>
                </p:cNvPr>
                <p:cNvPicPr/>
                <p:nvPr/>
              </p:nvPicPr>
              <p:blipFill>
                <a:blip r:embed="rId284"/>
                <a:stretch>
                  <a:fillRect/>
                </a:stretch>
              </p:blipFill>
              <p:spPr>
                <a:xfrm>
                  <a:off x="1844047" y="3667335"/>
                  <a:ext cx="200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5" name="Ink 24">
                  <a:extLst>
                    <a:ext uri="{FF2B5EF4-FFF2-40B4-BE49-F238E27FC236}">
                      <a16:creationId xmlns:a16="http://schemas.microsoft.com/office/drawing/2014/main" id="{C0572512-CBBF-0280-279B-F3C354D9D074}"/>
                    </a:ext>
                  </a:extLst>
                </p14:cNvPr>
                <p14:cNvContentPartPr/>
                <p14:nvPr/>
              </p14:nvContentPartPr>
              <p14:xfrm>
                <a:off x="1826047" y="3414255"/>
                <a:ext cx="265680" cy="212040"/>
              </p14:xfrm>
            </p:contentPart>
          </mc:Choice>
          <mc:Fallback xmlns="">
            <p:pic>
              <p:nvPicPr>
                <p:cNvPr id="19" name="Ink 18">
                  <a:extLst>
                    <a:ext uri="{FF2B5EF4-FFF2-40B4-BE49-F238E27FC236}">
                      <a16:creationId xmlns:a16="http://schemas.microsoft.com/office/drawing/2014/main" id="{19666A59-0FE2-43A8-89C4-D5D73DCBA102}"/>
                    </a:ext>
                  </a:extLst>
                </p:cNvPr>
                <p:cNvPicPr/>
                <p:nvPr/>
              </p:nvPicPr>
              <p:blipFill>
                <a:blip r:embed="rId286"/>
                <a:stretch>
                  <a:fillRect/>
                </a:stretch>
              </p:blipFill>
              <p:spPr>
                <a:xfrm>
                  <a:off x="1817407" y="3405615"/>
                  <a:ext cx="283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 name="Ink 25">
                  <a:extLst>
                    <a:ext uri="{FF2B5EF4-FFF2-40B4-BE49-F238E27FC236}">
                      <a16:creationId xmlns:a16="http://schemas.microsoft.com/office/drawing/2014/main" id="{7EFAA72F-80E4-D552-DDD0-7D5FD9724870}"/>
                    </a:ext>
                  </a:extLst>
                </p14:cNvPr>
                <p14:cNvContentPartPr/>
                <p14:nvPr/>
              </p14:nvContentPartPr>
              <p14:xfrm>
                <a:off x="1884007" y="3368895"/>
                <a:ext cx="243720" cy="277920"/>
              </p14:xfrm>
            </p:contentPart>
          </mc:Choice>
          <mc:Fallback xmlns="">
            <p:pic>
              <p:nvPicPr>
                <p:cNvPr id="20" name="Ink 19">
                  <a:extLst>
                    <a:ext uri="{FF2B5EF4-FFF2-40B4-BE49-F238E27FC236}">
                      <a16:creationId xmlns:a16="http://schemas.microsoft.com/office/drawing/2014/main" id="{7E97CE53-C79F-4C90-8F45-E864A64F6456}"/>
                    </a:ext>
                  </a:extLst>
                </p:cNvPr>
                <p:cNvPicPr/>
                <p:nvPr/>
              </p:nvPicPr>
              <p:blipFill>
                <a:blip r:embed="rId288"/>
                <a:stretch>
                  <a:fillRect/>
                </a:stretch>
              </p:blipFill>
              <p:spPr>
                <a:xfrm>
                  <a:off x="1875367" y="3360255"/>
                  <a:ext cx="2613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7" name="Ink 26">
                  <a:extLst>
                    <a:ext uri="{FF2B5EF4-FFF2-40B4-BE49-F238E27FC236}">
                      <a16:creationId xmlns:a16="http://schemas.microsoft.com/office/drawing/2014/main" id="{67BA5014-A1CF-644F-DA4D-36A39E096B22}"/>
                    </a:ext>
                  </a:extLst>
                </p14:cNvPr>
                <p14:cNvContentPartPr/>
                <p14:nvPr/>
              </p14:nvContentPartPr>
              <p14:xfrm>
                <a:off x="1893007" y="3261615"/>
                <a:ext cx="51480" cy="18000"/>
              </p14:xfrm>
            </p:contentPart>
          </mc:Choice>
          <mc:Fallback xmlns="">
            <p:pic>
              <p:nvPicPr>
                <p:cNvPr id="21" name="Ink 20">
                  <a:extLst>
                    <a:ext uri="{FF2B5EF4-FFF2-40B4-BE49-F238E27FC236}">
                      <a16:creationId xmlns:a16="http://schemas.microsoft.com/office/drawing/2014/main" id="{7A59D069-4A46-44F6-A5F2-5ACB6969E6E8}"/>
                    </a:ext>
                  </a:extLst>
                </p:cNvPr>
                <p:cNvPicPr/>
                <p:nvPr/>
              </p:nvPicPr>
              <p:blipFill>
                <a:blip r:embed="rId290"/>
                <a:stretch>
                  <a:fillRect/>
                </a:stretch>
              </p:blipFill>
              <p:spPr>
                <a:xfrm>
                  <a:off x="1884367" y="3252975"/>
                  <a:ext cx="69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8" name="Ink 27">
                  <a:extLst>
                    <a:ext uri="{FF2B5EF4-FFF2-40B4-BE49-F238E27FC236}">
                      <a16:creationId xmlns:a16="http://schemas.microsoft.com/office/drawing/2014/main" id="{A18D07E2-EDF9-576B-0CE9-9288D34DAC72}"/>
                    </a:ext>
                  </a:extLst>
                </p14:cNvPr>
                <p14:cNvContentPartPr/>
                <p14:nvPr/>
              </p14:nvContentPartPr>
              <p14:xfrm>
                <a:off x="2029087" y="3241455"/>
                <a:ext cx="142920" cy="146520"/>
              </p14:xfrm>
            </p:contentPart>
          </mc:Choice>
          <mc:Fallback xmlns="">
            <p:pic>
              <p:nvPicPr>
                <p:cNvPr id="22" name="Ink 21">
                  <a:extLst>
                    <a:ext uri="{FF2B5EF4-FFF2-40B4-BE49-F238E27FC236}">
                      <a16:creationId xmlns:a16="http://schemas.microsoft.com/office/drawing/2014/main" id="{B9668F68-7514-45D9-9B95-231416778DF1}"/>
                    </a:ext>
                  </a:extLst>
                </p:cNvPr>
                <p:cNvPicPr/>
                <p:nvPr/>
              </p:nvPicPr>
              <p:blipFill>
                <a:blip r:embed="rId292"/>
                <a:stretch>
                  <a:fillRect/>
                </a:stretch>
              </p:blipFill>
              <p:spPr>
                <a:xfrm>
                  <a:off x="2020447" y="3232815"/>
                  <a:ext cx="160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9" name="Ink 28">
                  <a:extLst>
                    <a:ext uri="{FF2B5EF4-FFF2-40B4-BE49-F238E27FC236}">
                      <a16:creationId xmlns:a16="http://schemas.microsoft.com/office/drawing/2014/main" id="{B5FD423A-D55F-F9AF-F653-2A9BAAEC29FF}"/>
                    </a:ext>
                  </a:extLst>
                </p14:cNvPr>
                <p14:cNvContentPartPr/>
                <p14:nvPr/>
              </p14:nvContentPartPr>
              <p14:xfrm>
                <a:off x="2111527" y="3059295"/>
                <a:ext cx="172440" cy="196200"/>
              </p14:xfrm>
            </p:contentPart>
          </mc:Choice>
          <mc:Fallback xmlns="">
            <p:pic>
              <p:nvPicPr>
                <p:cNvPr id="46" name="Ink 45">
                  <a:extLst>
                    <a:ext uri="{FF2B5EF4-FFF2-40B4-BE49-F238E27FC236}">
                      <a16:creationId xmlns:a16="http://schemas.microsoft.com/office/drawing/2014/main" id="{556FE256-2DB0-412A-98AE-BD2244092A43}"/>
                    </a:ext>
                  </a:extLst>
                </p:cNvPr>
                <p:cNvPicPr/>
                <p:nvPr/>
              </p:nvPicPr>
              <p:blipFill>
                <a:blip r:embed="rId294"/>
                <a:stretch>
                  <a:fillRect/>
                </a:stretch>
              </p:blipFill>
              <p:spPr>
                <a:xfrm>
                  <a:off x="2102887" y="3050655"/>
                  <a:ext cx="1900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0" name="Ink 29">
                  <a:extLst>
                    <a:ext uri="{FF2B5EF4-FFF2-40B4-BE49-F238E27FC236}">
                      <a16:creationId xmlns:a16="http://schemas.microsoft.com/office/drawing/2014/main" id="{8A1E4638-BC11-0C3B-96F1-1AE8563FFD68}"/>
                    </a:ext>
                  </a:extLst>
                </p14:cNvPr>
                <p14:cNvContentPartPr/>
                <p14:nvPr/>
              </p14:nvContentPartPr>
              <p14:xfrm>
                <a:off x="2218807" y="2926095"/>
                <a:ext cx="174240" cy="133920"/>
              </p14:xfrm>
            </p:contentPart>
          </mc:Choice>
          <mc:Fallback xmlns="">
            <p:pic>
              <p:nvPicPr>
                <p:cNvPr id="47" name="Ink 46">
                  <a:extLst>
                    <a:ext uri="{FF2B5EF4-FFF2-40B4-BE49-F238E27FC236}">
                      <a16:creationId xmlns:a16="http://schemas.microsoft.com/office/drawing/2014/main" id="{3369A015-EC25-43B4-85E8-02AC31941C95}"/>
                    </a:ext>
                  </a:extLst>
                </p:cNvPr>
                <p:cNvPicPr/>
                <p:nvPr/>
              </p:nvPicPr>
              <p:blipFill>
                <a:blip r:embed="rId434"/>
                <a:stretch>
                  <a:fillRect/>
                </a:stretch>
              </p:blipFill>
              <p:spPr>
                <a:xfrm>
                  <a:off x="2210167" y="2917095"/>
                  <a:ext cx="191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1" name="Ink 30">
                  <a:extLst>
                    <a:ext uri="{FF2B5EF4-FFF2-40B4-BE49-F238E27FC236}">
                      <a16:creationId xmlns:a16="http://schemas.microsoft.com/office/drawing/2014/main" id="{6AF619FA-D79B-2AF5-E944-BD079E438D3B}"/>
                    </a:ext>
                  </a:extLst>
                </p14:cNvPr>
                <p14:cNvContentPartPr/>
                <p14:nvPr/>
              </p14:nvContentPartPr>
              <p14:xfrm>
                <a:off x="2154007" y="2549175"/>
                <a:ext cx="310680" cy="291960"/>
              </p14:xfrm>
            </p:contentPart>
          </mc:Choice>
          <mc:Fallback xmlns="">
            <p:pic>
              <p:nvPicPr>
                <p:cNvPr id="48" name="Ink 47">
                  <a:extLst>
                    <a:ext uri="{FF2B5EF4-FFF2-40B4-BE49-F238E27FC236}">
                      <a16:creationId xmlns:a16="http://schemas.microsoft.com/office/drawing/2014/main" id="{AF25E0F6-D217-42FF-A0FC-599B92818C5A}"/>
                    </a:ext>
                  </a:extLst>
                </p:cNvPr>
                <p:cNvPicPr/>
                <p:nvPr/>
              </p:nvPicPr>
              <p:blipFill>
                <a:blip r:embed="rId436"/>
                <a:stretch>
                  <a:fillRect/>
                </a:stretch>
              </p:blipFill>
              <p:spPr>
                <a:xfrm>
                  <a:off x="2145367" y="2540535"/>
                  <a:ext cx="328320" cy="309600"/>
                </a:xfrm>
                <a:prstGeom prst="rect">
                  <a:avLst/>
                </a:prstGeom>
              </p:spPr>
            </p:pic>
          </mc:Fallback>
        </mc:AlternateContent>
      </p:grpSp>
      <p:grpSp>
        <p:nvGrpSpPr>
          <p:cNvPr id="32" name="Group 31">
            <a:extLst>
              <a:ext uri="{FF2B5EF4-FFF2-40B4-BE49-F238E27FC236}">
                <a16:creationId xmlns:a16="http://schemas.microsoft.com/office/drawing/2014/main" id="{75FA2329-D753-DE0D-D178-4893D3BDFA0F}"/>
              </a:ext>
            </a:extLst>
          </p:cNvPr>
          <p:cNvGrpSpPr/>
          <p:nvPr/>
        </p:nvGrpSpPr>
        <p:grpSpPr>
          <a:xfrm>
            <a:off x="1896311" y="1926958"/>
            <a:ext cx="605918" cy="1044390"/>
            <a:chOff x="3252367" y="2501655"/>
            <a:chExt cx="1152000" cy="1661760"/>
          </a:xfrm>
        </p:grpSpPr>
        <mc:AlternateContent xmlns:mc="http://schemas.openxmlformats.org/markup-compatibility/2006" xmlns:p14="http://schemas.microsoft.com/office/powerpoint/2010/main">
          <mc:Choice Requires="p14">
            <p:contentPart p14:bwMode="auto" r:id="rId437">
              <p14:nvContentPartPr>
                <p14:cNvPr id="33" name="Ink 32">
                  <a:extLst>
                    <a:ext uri="{FF2B5EF4-FFF2-40B4-BE49-F238E27FC236}">
                      <a16:creationId xmlns:a16="http://schemas.microsoft.com/office/drawing/2014/main" id="{360E3FD1-D9B4-3A46-AA32-A77941AB887B}"/>
                    </a:ext>
                  </a:extLst>
                </p14:cNvPr>
                <p14:cNvContentPartPr/>
                <p14:nvPr/>
              </p14:nvContentPartPr>
              <p14:xfrm>
                <a:off x="3252367" y="3902415"/>
                <a:ext cx="289080" cy="261000"/>
              </p14:xfrm>
            </p:contentPart>
          </mc:Choice>
          <mc:Fallback xmlns="">
            <p:pic>
              <p:nvPicPr>
                <p:cNvPr id="92" name="Ink 91">
                  <a:extLst>
                    <a:ext uri="{FF2B5EF4-FFF2-40B4-BE49-F238E27FC236}">
                      <a16:creationId xmlns:a16="http://schemas.microsoft.com/office/drawing/2014/main" id="{871C0A97-38E8-4146-B1F9-15EA1F6B4402}"/>
                    </a:ext>
                  </a:extLst>
                </p:cNvPr>
                <p:cNvPicPr/>
                <p:nvPr/>
              </p:nvPicPr>
              <p:blipFill>
                <a:blip r:embed="rId438"/>
                <a:stretch>
                  <a:fillRect/>
                </a:stretch>
              </p:blipFill>
              <p:spPr>
                <a:xfrm>
                  <a:off x="3243727" y="3893415"/>
                  <a:ext cx="3067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4" name="Ink 33">
                  <a:extLst>
                    <a:ext uri="{FF2B5EF4-FFF2-40B4-BE49-F238E27FC236}">
                      <a16:creationId xmlns:a16="http://schemas.microsoft.com/office/drawing/2014/main" id="{61D31499-5D4C-BF0F-2A89-C5655D3D2AE7}"/>
                    </a:ext>
                  </a:extLst>
                </p14:cNvPr>
                <p14:cNvContentPartPr/>
                <p14:nvPr/>
              </p14:nvContentPartPr>
              <p14:xfrm>
                <a:off x="3370447" y="3783615"/>
                <a:ext cx="264240" cy="273960"/>
              </p14:xfrm>
            </p:contentPart>
          </mc:Choice>
          <mc:Fallback xmlns="">
            <p:pic>
              <p:nvPicPr>
                <p:cNvPr id="93" name="Ink 92">
                  <a:extLst>
                    <a:ext uri="{FF2B5EF4-FFF2-40B4-BE49-F238E27FC236}">
                      <a16:creationId xmlns:a16="http://schemas.microsoft.com/office/drawing/2014/main" id="{A0DFC7D2-3010-4986-9678-D734C6BB455B}"/>
                    </a:ext>
                  </a:extLst>
                </p:cNvPr>
                <p:cNvPicPr/>
                <p:nvPr/>
              </p:nvPicPr>
              <p:blipFill>
                <a:blip r:embed="rId440"/>
                <a:stretch>
                  <a:fillRect/>
                </a:stretch>
              </p:blipFill>
              <p:spPr>
                <a:xfrm>
                  <a:off x="3361807" y="3774615"/>
                  <a:ext cx="2818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5" name="Ink 34">
                  <a:extLst>
                    <a:ext uri="{FF2B5EF4-FFF2-40B4-BE49-F238E27FC236}">
                      <a16:creationId xmlns:a16="http://schemas.microsoft.com/office/drawing/2014/main" id="{D86BFA02-9092-4F94-1F34-E92D1487B30A}"/>
                    </a:ext>
                  </a:extLst>
                </p14:cNvPr>
                <p14:cNvContentPartPr/>
                <p14:nvPr/>
              </p14:nvContentPartPr>
              <p14:xfrm>
                <a:off x="3516607" y="3714135"/>
                <a:ext cx="193680" cy="178920"/>
              </p14:xfrm>
            </p:contentPart>
          </mc:Choice>
          <mc:Fallback xmlns="">
            <p:pic>
              <p:nvPicPr>
                <p:cNvPr id="94" name="Ink 93">
                  <a:extLst>
                    <a:ext uri="{FF2B5EF4-FFF2-40B4-BE49-F238E27FC236}">
                      <a16:creationId xmlns:a16="http://schemas.microsoft.com/office/drawing/2014/main" id="{E0B3A4C4-1D01-461C-A44D-9C8600032167}"/>
                    </a:ext>
                  </a:extLst>
                </p:cNvPr>
                <p:cNvPicPr/>
                <p:nvPr/>
              </p:nvPicPr>
              <p:blipFill>
                <a:blip r:embed="rId442"/>
                <a:stretch>
                  <a:fillRect/>
                </a:stretch>
              </p:blipFill>
              <p:spPr>
                <a:xfrm>
                  <a:off x="3507967" y="3705135"/>
                  <a:ext cx="211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6" name="Ink 35">
                  <a:extLst>
                    <a:ext uri="{FF2B5EF4-FFF2-40B4-BE49-F238E27FC236}">
                      <a16:creationId xmlns:a16="http://schemas.microsoft.com/office/drawing/2014/main" id="{26468517-D6CA-958A-4B6F-AB1A7C89BB2C}"/>
                    </a:ext>
                  </a:extLst>
                </p14:cNvPr>
                <p14:cNvContentPartPr/>
                <p14:nvPr/>
              </p14:nvContentPartPr>
              <p14:xfrm>
                <a:off x="3620647" y="3626655"/>
                <a:ext cx="145440" cy="28080"/>
              </p14:xfrm>
            </p:contentPart>
          </mc:Choice>
          <mc:Fallback xmlns="">
            <p:pic>
              <p:nvPicPr>
                <p:cNvPr id="95" name="Ink 94">
                  <a:extLst>
                    <a:ext uri="{FF2B5EF4-FFF2-40B4-BE49-F238E27FC236}">
                      <a16:creationId xmlns:a16="http://schemas.microsoft.com/office/drawing/2014/main" id="{9A77E227-8E07-472B-93E6-891F034B9A75}"/>
                    </a:ext>
                  </a:extLst>
                </p:cNvPr>
                <p:cNvPicPr/>
                <p:nvPr/>
              </p:nvPicPr>
              <p:blipFill>
                <a:blip r:embed="rId444"/>
                <a:stretch>
                  <a:fillRect/>
                </a:stretch>
              </p:blipFill>
              <p:spPr>
                <a:xfrm>
                  <a:off x="3612007" y="3617655"/>
                  <a:ext cx="163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7" name="Ink 36">
                  <a:extLst>
                    <a:ext uri="{FF2B5EF4-FFF2-40B4-BE49-F238E27FC236}">
                      <a16:creationId xmlns:a16="http://schemas.microsoft.com/office/drawing/2014/main" id="{59F5EFEB-EEBE-91B6-EFC3-59BFF6C27641}"/>
                    </a:ext>
                  </a:extLst>
                </p14:cNvPr>
                <p14:cNvContentPartPr/>
                <p14:nvPr/>
              </p14:nvContentPartPr>
              <p14:xfrm>
                <a:off x="3624967" y="3458175"/>
                <a:ext cx="284760" cy="281520"/>
              </p14:xfrm>
            </p:contentPart>
          </mc:Choice>
          <mc:Fallback xmlns="">
            <p:pic>
              <p:nvPicPr>
                <p:cNvPr id="96" name="Ink 95">
                  <a:extLst>
                    <a:ext uri="{FF2B5EF4-FFF2-40B4-BE49-F238E27FC236}">
                      <a16:creationId xmlns:a16="http://schemas.microsoft.com/office/drawing/2014/main" id="{4B77B6F9-D113-453D-9DB5-9C4F10D6791D}"/>
                    </a:ext>
                  </a:extLst>
                </p:cNvPr>
                <p:cNvPicPr/>
                <p:nvPr/>
              </p:nvPicPr>
              <p:blipFill>
                <a:blip r:embed="rId446"/>
                <a:stretch>
                  <a:fillRect/>
                </a:stretch>
              </p:blipFill>
              <p:spPr>
                <a:xfrm>
                  <a:off x="3616327" y="3449535"/>
                  <a:ext cx="3024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8" name="Ink 37">
                  <a:extLst>
                    <a:ext uri="{FF2B5EF4-FFF2-40B4-BE49-F238E27FC236}">
                      <a16:creationId xmlns:a16="http://schemas.microsoft.com/office/drawing/2014/main" id="{8453573E-54CF-2982-9C36-A28D5F24E942}"/>
                    </a:ext>
                  </a:extLst>
                </p14:cNvPr>
                <p14:cNvContentPartPr/>
                <p14:nvPr/>
              </p14:nvContentPartPr>
              <p14:xfrm>
                <a:off x="3797047" y="3348735"/>
                <a:ext cx="64800" cy="113760"/>
              </p14:xfrm>
            </p:contentPart>
          </mc:Choice>
          <mc:Fallback xmlns="">
            <p:pic>
              <p:nvPicPr>
                <p:cNvPr id="97" name="Ink 96">
                  <a:extLst>
                    <a:ext uri="{FF2B5EF4-FFF2-40B4-BE49-F238E27FC236}">
                      <a16:creationId xmlns:a16="http://schemas.microsoft.com/office/drawing/2014/main" id="{BC7FC1AA-404A-4195-8A4B-F00DDA2FCC4C}"/>
                    </a:ext>
                  </a:extLst>
                </p:cNvPr>
                <p:cNvPicPr/>
                <p:nvPr/>
              </p:nvPicPr>
              <p:blipFill>
                <a:blip r:embed="rId448"/>
                <a:stretch>
                  <a:fillRect/>
                </a:stretch>
              </p:blipFill>
              <p:spPr>
                <a:xfrm>
                  <a:off x="3788407" y="3340095"/>
                  <a:ext cx="82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9" name="Ink 38">
                  <a:extLst>
                    <a:ext uri="{FF2B5EF4-FFF2-40B4-BE49-F238E27FC236}">
                      <a16:creationId xmlns:a16="http://schemas.microsoft.com/office/drawing/2014/main" id="{36E98F73-0944-FD47-D8BF-292CBCF2B5F9}"/>
                    </a:ext>
                  </a:extLst>
                </p14:cNvPr>
                <p14:cNvContentPartPr/>
                <p14:nvPr/>
              </p14:nvContentPartPr>
              <p14:xfrm>
                <a:off x="3802807" y="3063255"/>
                <a:ext cx="201960" cy="222840"/>
              </p14:xfrm>
            </p:contentPart>
          </mc:Choice>
          <mc:Fallback xmlns="">
            <p:pic>
              <p:nvPicPr>
                <p:cNvPr id="99" name="Ink 98">
                  <a:extLst>
                    <a:ext uri="{FF2B5EF4-FFF2-40B4-BE49-F238E27FC236}">
                      <a16:creationId xmlns:a16="http://schemas.microsoft.com/office/drawing/2014/main" id="{4983F773-4343-49AB-99EC-D725DBA94C2A}"/>
                    </a:ext>
                  </a:extLst>
                </p:cNvPr>
                <p:cNvPicPr/>
                <p:nvPr/>
              </p:nvPicPr>
              <p:blipFill>
                <a:blip r:embed="rId450"/>
                <a:stretch>
                  <a:fillRect/>
                </a:stretch>
              </p:blipFill>
              <p:spPr>
                <a:xfrm>
                  <a:off x="3794167" y="3054615"/>
                  <a:ext cx="2196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0" name="Ink 39">
                  <a:extLst>
                    <a:ext uri="{FF2B5EF4-FFF2-40B4-BE49-F238E27FC236}">
                      <a16:creationId xmlns:a16="http://schemas.microsoft.com/office/drawing/2014/main" id="{64A83104-6138-BAE4-B94E-289047EEF7BA}"/>
                    </a:ext>
                  </a:extLst>
                </p14:cNvPr>
                <p14:cNvContentPartPr/>
                <p14:nvPr/>
              </p14:nvContentPartPr>
              <p14:xfrm>
                <a:off x="3964087" y="2982255"/>
                <a:ext cx="156960" cy="167040"/>
              </p14:xfrm>
            </p:contentPart>
          </mc:Choice>
          <mc:Fallback xmlns="">
            <p:pic>
              <p:nvPicPr>
                <p:cNvPr id="100" name="Ink 99">
                  <a:extLst>
                    <a:ext uri="{FF2B5EF4-FFF2-40B4-BE49-F238E27FC236}">
                      <a16:creationId xmlns:a16="http://schemas.microsoft.com/office/drawing/2014/main" id="{3CDAB283-47FA-4061-830C-EA303CD89FF8}"/>
                    </a:ext>
                  </a:extLst>
                </p:cNvPr>
                <p:cNvPicPr/>
                <p:nvPr/>
              </p:nvPicPr>
              <p:blipFill>
                <a:blip r:embed="rId452"/>
                <a:stretch>
                  <a:fillRect/>
                </a:stretch>
              </p:blipFill>
              <p:spPr>
                <a:xfrm>
                  <a:off x="3955087" y="2973255"/>
                  <a:ext cx="1746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1" name="Ink 40">
                  <a:extLst>
                    <a:ext uri="{FF2B5EF4-FFF2-40B4-BE49-F238E27FC236}">
                      <a16:creationId xmlns:a16="http://schemas.microsoft.com/office/drawing/2014/main" id="{6F63D1AD-DE99-A124-CEFF-3F9BC24CB086}"/>
                    </a:ext>
                  </a:extLst>
                </p14:cNvPr>
                <p14:cNvContentPartPr/>
                <p14:nvPr/>
              </p14:nvContentPartPr>
              <p14:xfrm>
                <a:off x="3881647" y="2739975"/>
                <a:ext cx="266040" cy="210240"/>
              </p14:xfrm>
            </p:contentPart>
          </mc:Choice>
          <mc:Fallback xmlns="">
            <p:pic>
              <p:nvPicPr>
                <p:cNvPr id="101" name="Ink 100">
                  <a:extLst>
                    <a:ext uri="{FF2B5EF4-FFF2-40B4-BE49-F238E27FC236}">
                      <a16:creationId xmlns:a16="http://schemas.microsoft.com/office/drawing/2014/main" id="{9B7D225F-6D0A-4AC3-96F1-814904F16EB8}"/>
                    </a:ext>
                  </a:extLst>
                </p:cNvPr>
                <p:cNvPicPr/>
                <p:nvPr/>
              </p:nvPicPr>
              <p:blipFill>
                <a:blip r:embed="rId454"/>
                <a:stretch>
                  <a:fillRect/>
                </a:stretch>
              </p:blipFill>
              <p:spPr>
                <a:xfrm>
                  <a:off x="3873007" y="2731335"/>
                  <a:ext cx="2836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2" name="Ink 41">
                  <a:extLst>
                    <a:ext uri="{FF2B5EF4-FFF2-40B4-BE49-F238E27FC236}">
                      <a16:creationId xmlns:a16="http://schemas.microsoft.com/office/drawing/2014/main" id="{E577D054-4D3B-FE0C-A8BF-903BFD2211C5}"/>
                    </a:ext>
                  </a:extLst>
                </p14:cNvPr>
                <p14:cNvContentPartPr/>
                <p14:nvPr/>
              </p14:nvContentPartPr>
              <p14:xfrm>
                <a:off x="4077847" y="2658255"/>
                <a:ext cx="210600" cy="207000"/>
              </p14:xfrm>
            </p:contentPart>
          </mc:Choice>
          <mc:Fallback xmlns="">
            <p:pic>
              <p:nvPicPr>
                <p:cNvPr id="102" name="Ink 101">
                  <a:extLst>
                    <a:ext uri="{FF2B5EF4-FFF2-40B4-BE49-F238E27FC236}">
                      <a16:creationId xmlns:a16="http://schemas.microsoft.com/office/drawing/2014/main" id="{454EC1DB-0EE0-4394-8F35-928F3D0867F3}"/>
                    </a:ext>
                  </a:extLst>
                </p:cNvPr>
                <p:cNvPicPr/>
                <p:nvPr/>
              </p:nvPicPr>
              <p:blipFill>
                <a:blip r:embed="rId456"/>
                <a:stretch>
                  <a:fillRect/>
                </a:stretch>
              </p:blipFill>
              <p:spPr>
                <a:xfrm>
                  <a:off x="4068847" y="2649615"/>
                  <a:ext cx="2282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3" name="Ink 42">
                  <a:extLst>
                    <a:ext uri="{FF2B5EF4-FFF2-40B4-BE49-F238E27FC236}">
                      <a16:creationId xmlns:a16="http://schemas.microsoft.com/office/drawing/2014/main" id="{E1726B7C-B1A9-A7F0-C319-AAB12E725492}"/>
                    </a:ext>
                  </a:extLst>
                </p14:cNvPr>
                <p14:cNvContentPartPr/>
                <p14:nvPr/>
              </p14:nvContentPartPr>
              <p14:xfrm>
                <a:off x="4202767" y="2501655"/>
                <a:ext cx="201600" cy="190080"/>
              </p14:xfrm>
            </p:contentPart>
          </mc:Choice>
          <mc:Fallback xmlns="">
            <p:pic>
              <p:nvPicPr>
                <p:cNvPr id="103" name="Ink 102">
                  <a:extLst>
                    <a:ext uri="{FF2B5EF4-FFF2-40B4-BE49-F238E27FC236}">
                      <a16:creationId xmlns:a16="http://schemas.microsoft.com/office/drawing/2014/main" id="{125CF041-691A-4705-885B-DED1778891AA}"/>
                    </a:ext>
                  </a:extLst>
                </p:cNvPr>
                <p:cNvPicPr/>
                <p:nvPr/>
              </p:nvPicPr>
              <p:blipFill>
                <a:blip r:embed="rId458"/>
                <a:stretch>
                  <a:fillRect/>
                </a:stretch>
              </p:blipFill>
              <p:spPr>
                <a:xfrm>
                  <a:off x="4193767" y="2492655"/>
                  <a:ext cx="219240" cy="207720"/>
                </a:xfrm>
                <a:prstGeom prst="rect">
                  <a:avLst/>
                </a:prstGeom>
              </p:spPr>
            </p:pic>
          </mc:Fallback>
        </mc:AlternateContent>
      </p:grpSp>
      <p:grpSp>
        <p:nvGrpSpPr>
          <p:cNvPr id="44" name="Group 43">
            <a:extLst>
              <a:ext uri="{FF2B5EF4-FFF2-40B4-BE49-F238E27FC236}">
                <a16:creationId xmlns:a16="http://schemas.microsoft.com/office/drawing/2014/main" id="{3C38DBD3-4BDC-7314-D179-64FBC7AE9DDF}"/>
              </a:ext>
            </a:extLst>
          </p:cNvPr>
          <p:cNvGrpSpPr/>
          <p:nvPr/>
        </p:nvGrpSpPr>
        <p:grpSpPr>
          <a:xfrm>
            <a:off x="3318273" y="1968464"/>
            <a:ext cx="532829" cy="1015430"/>
            <a:chOff x="4923127" y="2553135"/>
            <a:chExt cx="1013040" cy="1615680"/>
          </a:xfrm>
        </p:grpSpPr>
        <mc:AlternateContent xmlns:mc="http://schemas.openxmlformats.org/markup-compatibility/2006" xmlns:p14="http://schemas.microsoft.com/office/powerpoint/2010/main">
          <mc:Choice Requires="p14">
            <p:contentPart p14:bwMode="auto" r:id="rId459">
              <p14:nvContentPartPr>
                <p14:cNvPr id="45" name="Ink 44">
                  <a:extLst>
                    <a:ext uri="{FF2B5EF4-FFF2-40B4-BE49-F238E27FC236}">
                      <a16:creationId xmlns:a16="http://schemas.microsoft.com/office/drawing/2014/main" id="{62C4CB3D-9834-8D74-54CA-63C99304F965}"/>
                    </a:ext>
                  </a:extLst>
                </p14:cNvPr>
                <p14:cNvContentPartPr/>
                <p14:nvPr/>
              </p14:nvContentPartPr>
              <p14:xfrm>
                <a:off x="4985407" y="3975855"/>
                <a:ext cx="260640" cy="192960"/>
              </p14:xfrm>
            </p:contentPart>
          </mc:Choice>
          <mc:Fallback xmlns="">
            <p:pic>
              <p:nvPicPr>
                <p:cNvPr id="105" name="Ink 104">
                  <a:extLst>
                    <a:ext uri="{FF2B5EF4-FFF2-40B4-BE49-F238E27FC236}">
                      <a16:creationId xmlns:a16="http://schemas.microsoft.com/office/drawing/2014/main" id="{63A6AF07-F798-4348-8733-EC8C83C7D02A}"/>
                    </a:ext>
                  </a:extLst>
                </p:cNvPr>
                <p:cNvPicPr/>
                <p:nvPr/>
              </p:nvPicPr>
              <p:blipFill>
                <a:blip r:embed="rId460"/>
                <a:stretch>
                  <a:fillRect/>
                </a:stretch>
              </p:blipFill>
              <p:spPr>
                <a:xfrm>
                  <a:off x="4976767" y="3967215"/>
                  <a:ext cx="278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46" name="Ink 45">
                  <a:extLst>
                    <a:ext uri="{FF2B5EF4-FFF2-40B4-BE49-F238E27FC236}">
                      <a16:creationId xmlns:a16="http://schemas.microsoft.com/office/drawing/2014/main" id="{F9046DC0-BE2C-9280-5051-E920CC2616EC}"/>
                    </a:ext>
                  </a:extLst>
                </p14:cNvPr>
                <p14:cNvContentPartPr/>
                <p14:nvPr/>
              </p14:nvContentPartPr>
              <p14:xfrm>
                <a:off x="4923127" y="3782535"/>
                <a:ext cx="325440" cy="376200"/>
              </p14:xfrm>
            </p:contentPart>
          </mc:Choice>
          <mc:Fallback xmlns="">
            <p:pic>
              <p:nvPicPr>
                <p:cNvPr id="106" name="Ink 105">
                  <a:extLst>
                    <a:ext uri="{FF2B5EF4-FFF2-40B4-BE49-F238E27FC236}">
                      <a16:creationId xmlns:a16="http://schemas.microsoft.com/office/drawing/2014/main" id="{9887F674-4827-4C7B-AB24-48DE6818859A}"/>
                    </a:ext>
                  </a:extLst>
                </p:cNvPr>
                <p:cNvPicPr/>
                <p:nvPr/>
              </p:nvPicPr>
              <p:blipFill>
                <a:blip r:embed="rId462"/>
                <a:stretch>
                  <a:fillRect/>
                </a:stretch>
              </p:blipFill>
              <p:spPr>
                <a:xfrm>
                  <a:off x="4914127" y="3773895"/>
                  <a:ext cx="34308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47" name="Ink 46">
                  <a:extLst>
                    <a:ext uri="{FF2B5EF4-FFF2-40B4-BE49-F238E27FC236}">
                      <a16:creationId xmlns:a16="http://schemas.microsoft.com/office/drawing/2014/main" id="{A157CC77-26C4-ED5E-7306-1ACBC007794E}"/>
                    </a:ext>
                  </a:extLst>
                </p14:cNvPr>
                <p14:cNvContentPartPr/>
                <p14:nvPr/>
              </p14:nvContentPartPr>
              <p14:xfrm>
                <a:off x="5221207" y="3738975"/>
                <a:ext cx="147960" cy="155880"/>
              </p14:xfrm>
            </p:contentPart>
          </mc:Choice>
          <mc:Fallback xmlns="">
            <p:pic>
              <p:nvPicPr>
                <p:cNvPr id="107" name="Ink 106">
                  <a:extLst>
                    <a:ext uri="{FF2B5EF4-FFF2-40B4-BE49-F238E27FC236}">
                      <a16:creationId xmlns:a16="http://schemas.microsoft.com/office/drawing/2014/main" id="{A467FFEE-F3CF-4AAE-8F09-94C3AC9B61B1}"/>
                    </a:ext>
                  </a:extLst>
                </p:cNvPr>
                <p:cNvPicPr/>
                <p:nvPr/>
              </p:nvPicPr>
              <p:blipFill>
                <a:blip r:embed="rId464"/>
                <a:stretch>
                  <a:fillRect/>
                </a:stretch>
              </p:blipFill>
              <p:spPr>
                <a:xfrm>
                  <a:off x="5212567" y="3730335"/>
                  <a:ext cx="165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48" name="Ink 47">
                  <a:extLst>
                    <a:ext uri="{FF2B5EF4-FFF2-40B4-BE49-F238E27FC236}">
                      <a16:creationId xmlns:a16="http://schemas.microsoft.com/office/drawing/2014/main" id="{3EEFC0BD-B395-10BE-EF19-8D84CC1D9F41}"/>
                    </a:ext>
                  </a:extLst>
                </p14:cNvPr>
                <p14:cNvContentPartPr/>
                <p14:nvPr/>
              </p14:nvContentPartPr>
              <p14:xfrm>
                <a:off x="5293207" y="3580935"/>
                <a:ext cx="173880" cy="147240"/>
              </p14:xfrm>
            </p:contentPart>
          </mc:Choice>
          <mc:Fallback xmlns="">
            <p:pic>
              <p:nvPicPr>
                <p:cNvPr id="108" name="Ink 107">
                  <a:extLst>
                    <a:ext uri="{FF2B5EF4-FFF2-40B4-BE49-F238E27FC236}">
                      <a16:creationId xmlns:a16="http://schemas.microsoft.com/office/drawing/2014/main" id="{926132AD-09F2-4BC9-9972-12CBA8547B2A}"/>
                    </a:ext>
                  </a:extLst>
                </p:cNvPr>
                <p:cNvPicPr/>
                <p:nvPr/>
              </p:nvPicPr>
              <p:blipFill>
                <a:blip r:embed="rId466"/>
                <a:stretch>
                  <a:fillRect/>
                </a:stretch>
              </p:blipFill>
              <p:spPr>
                <a:xfrm>
                  <a:off x="5284567" y="3571935"/>
                  <a:ext cx="191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49" name="Ink 48">
                  <a:extLst>
                    <a:ext uri="{FF2B5EF4-FFF2-40B4-BE49-F238E27FC236}">
                      <a16:creationId xmlns:a16="http://schemas.microsoft.com/office/drawing/2014/main" id="{CC8D3DB2-B3EC-77EF-A6D5-AE42728FE0B3}"/>
                    </a:ext>
                  </a:extLst>
                </p14:cNvPr>
                <p14:cNvContentPartPr/>
                <p14:nvPr/>
              </p14:nvContentPartPr>
              <p14:xfrm>
                <a:off x="5392927" y="3378615"/>
                <a:ext cx="136440" cy="145800"/>
              </p14:xfrm>
            </p:contentPart>
          </mc:Choice>
          <mc:Fallback xmlns="">
            <p:pic>
              <p:nvPicPr>
                <p:cNvPr id="109" name="Ink 108">
                  <a:extLst>
                    <a:ext uri="{FF2B5EF4-FFF2-40B4-BE49-F238E27FC236}">
                      <a16:creationId xmlns:a16="http://schemas.microsoft.com/office/drawing/2014/main" id="{B4078241-03DF-434E-B050-E730FC00AD3C}"/>
                    </a:ext>
                  </a:extLst>
                </p:cNvPr>
                <p:cNvPicPr/>
                <p:nvPr/>
              </p:nvPicPr>
              <p:blipFill>
                <a:blip r:embed="rId468"/>
                <a:stretch>
                  <a:fillRect/>
                </a:stretch>
              </p:blipFill>
              <p:spPr>
                <a:xfrm>
                  <a:off x="5384287" y="3369975"/>
                  <a:ext cx="154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50" name="Ink 49">
                  <a:extLst>
                    <a:ext uri="{FF2B5EF4-FFF2-40B4-BE49-F238E27FC236}">
                      <a16:creationId xmlns:a16="http://schemas.microsoft.com/office/drawing/2014/main" id="{028CFADE-306B-7B6A-2472-2A6A4BBD1283}"/>
                    </a:ext>
                  </a:extLst>
                </p14:cNvPr>
                <p14:cNvContentPartPr/>
                <p14:nvPr/>
              </p14:nvContentPartPr>
              <p14:xfrm>
                <a:off x="5484367" y="3168735"/>
                <a:ext cx="219240" cy="232200"/>
              </p14:xfrm>
            </p:contentPart>
          </mc:Choice>
          <mc:Fallback xmlns="">
            <p:pic>
              <p:nvPicPr>
                <p:cNvPr id="110" name="Ink 109">
                  <a:extLst>
                    <a:ext uri="{FF2B5EF4-FFF2-40B4-BE49-F238E27FC236}">
                      <a16:creationId xmlns:a16="http://schemas.microsoft.com/office/drawing/2014/main" id="{8DA229CC-A71E-4F79-9DCF-99BFDFEC7104}"/>
                    </a:ext>
                  </a:extLst>
                </p:cNvPr>
                <p:cNvPicPr/>
                <p:nvPr/>
              </p:nvPicPr>
              <p:blipFill>
                <a:blip r:embed="rId470"/>
                <a:stretch>
                  <a:fillRect/>
                </a:stretch>
              </p:blipFill>
              <p:spPr>
                <a:xfrm>
                  <a:off x="5475727" y="3160095"/>
                  <a:ext cx="2368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51" name="Ink 50">
                  <a:extLst>
                    <a:ext uri="{FF2B5EF4-FFF2-40B4-BE49-F238E27FC236}">
                      <a16:creationId xmlns:a16="http://schemas.microsoft.com/office/drawing/2014/main" id="{677FF182-D5B7-9D2A-B42F-9B464A196FC3}"/>
                    </a:ext>
                  </a:extLst>
                </p14:cNvPr>
                <p14:cNvContentPartPr/>
                <p14:nvPr/>
              </p14:nvContentPartPr>
              <p14:xfrm>
                <a:off x="5604967" y="2947695"/>
                <a:ext cx="163080" cy="177840"/>
              </p14:xfrm>
            </p:contentPart>
          </mc:Choice>
          <mc:Fallback xmlns="">
            <p:pic>
              <p:nvPicPr>
                <p:cNvPr id="111" name="Ink 110">
                  <a:extLst>
                    <a:ext uri="{FF2B5EF4-FFF2-40B4-BE49-F238E27FC236}">
                      <a16:creationId xmlns:a16="http://schemas.microsoft.com/office/drawing/2014/main" id="{452BF557-7C27-449C-825C-F21B8B0DCF14}"/>
                    </a:ext>
                  </a:extLst>
                </p:cNvPr>
                <p:cNvPicPr/>
                <p:nvPr/>
              </p:nvPicPr>
              <p:blipFill>
                <a:blip r:embed="rId472"/>
                <a:stretch>
                  <a:fillRect/>
                </a:stretch>
              </p:blipFill>
              <p:spPr>
                <a:xfrm>
                  <a:off x="5595967" y="2938695"/>
                  <a:ext cx="180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52" name="Ink 51">
                  <a:extLst>
                    <a:ext uri="{FF2B5EF4-FFF2-40B4-BE49-F238E27FC236}">
                      <a16:creationId xmlns:a16="http://schemas.microsoft.com/office/drawing/2014/main" id="{839DD97D-30E7-45CD-31B6-5D1D6E019167}"/>
                    </a:ext>
                  </a:extLst>
                </p14:cNvPr>
                <p14:cNvContentPartPr/>
                <p14:nvPr/>
              </p14:nvContentPartPr>
              <p14:xfrm>
                <a:off x="5667607" y="2838975"/>
                <a:ext cx="205560" cy="164520"/>
              </p14:xfrm>
            </p:contentPart>
          </mc:Choice>
          <mc:Fallback xmlns="">
            <p:pic>
              <p:nvPicPr>
                <p:cNvPr id="112" name="Ink 111">
                  <a:extLst>
                    <a:ext uri="{FF2B5EF4-FFF2-40B4-BE49-F238E27FC236}">
                      <a16:creationId xmlns:a16="http://schemas.microsoft.com/office/drawing/2014/main" id="{4545D469-859E-4377-8298-EE5D849392E2}"/>
                    </a:ext>
                  </a:extLst>
                </p:cNvPr>
                <p:cNvPicPr/>
                <p:nvPr/>
              </p:nvPicPr>
              <p:blipFill>
                <a:blip r:embed="rId474"/>
                <a:stretch>
                  <a:fillRect/>
                </a:stretch>
              </p:blipFill>
              <p:spPr>
                <a:xfrm>
                  <a:off x="5658967" y="2829975"/>
                  <a:ext cx="223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53" name="Ink 52">
                  <a:extLst>
                    <a:ext uri="{FF2B5EF4-FFF2-40B4-BE49-F238E27FC236}">
                      <a16:creationId xmlns:a16="http://schemas.microsoft.com/office/drawing/2014/main" id="{06393EDC-A8B0-CACE-7B66-739AE613F65F}"/>
                    </a:ext>
                  </a:extLst>
                </p14:cNvPr>
                <p14:cNvContentPartPr/>
                <p14:nvPr/>
              </p14:nvContentPartPr>
              <p14:xfrm>
                <a:off x="5634127" y="2553135"/>
                <a:ext cx="302040" cy="195840"/>
              </p14:xfrm>
            </p:contentPart>
          </mc:Choice>
          <mc:Fallback xmlns="">
            <p:pic>
              <p:nvPicPr>
                <p:cNvPr id="113" name="Ink 112">
                  <a:extLst>
                    <a:ext uri="{FF2B5EF4-FFF2-40B4-BE49-F238E27FC236}">
                      <a16:creationId xmlns:a16="http://schemas.microsoft.com/office/drawing/2014/main" id="{C6176169-5248-4C0A-857E-C5348A89F9D5}"/>
                    </a:ext>
                  </a:extLst>
                </p:cNvPr>
                <p:cNvPicPr/>
                <p:nvPr/>
              </p:nvPicPr>
              <p:blipFill>
                <a:blip r:embed="rId476"/>
                <a:stretch>
                  <a:fillRect/>
                </a:stretch>
              </p:blipFill>
              <p:spPr>
                <a:xfrm>
                  <a:off x="5625127" y="2544135"/>
                  <a:ext cx="319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54" name="Ink 53">
                  <a:extLst>
                    <a:ext uri="{FF2B5EF4-FFF2-40B4-BE49-F238E27FC236}">
                      <a16:creationId xmlns:a16="http://schemas.microsoft.com/office/drawing/2014/main" id="{595812B3-786D-7A85-B309-4F2215ED2F00}"/>
                    </a:ext>
                  </a:extLst>
                </p14:cNvPr>
                <p14:cNvContentPartPr/>
                <p14:nvPr/>
              </p14:nvContentPartPr>
              <p14:xfrm>
                <a:off x="5712247" y="2557095"/>
                <a:ext cx="91800" cy="222480"/>
              </p14:xfrm>
            </p:contentPart>
          </mc:Choice>
          <mc:Fallback xmlns="">
            <p:pic>
              <p:nvPicPr>
                <p:cNvPr id="114" name="Ink 113">
                  <a:extLst>
                    <a:ext uri="{FF2B5EF4-FFF2-40B4-BE49-F238E27FC236}">
                      <a16:creationId xmlns:a16="http://schemas.microsoft.com/office/drawing/2014/main" id="{5C488048-6457-4E19-AF94-05D529042586}"/>
                    </a:ext>
                  </a:extLst>
                </p:cNvPr>
                <p:cNvPicPr/>
                <p:nvPr/>
              </p:nvPicPr>
              <p:blipFill>
                <a:blip r:embed="rId478"/>
                <a:stretch>
                  <a:fillRect/>
                </a:stretch>
              </p:blipFill>
              <p:spPr>
                <a:xfrm>
                  <a:off x="5703607" y="2548455"/>
                  <a:ext cx="109440" cy="240120"/>
                </a:xfrm>
                <a:prstGeom prst="rect">
                  <a:avLst/>
                </a:prstGeom>
              </p:spPr>
            </p:pic>
          </mc:Fallback>
        </mc:AlternateContent>
      </p:grpSp>
      <p:grpSp>
        <p:nvGrpSpPr>
          <p:cNvPr id="55" name="Group 54">
            <a:extLst>
              <a:ext uri="{FF2B5EF4-FFF2-40B4-BE49-F238E27FC236}">
                <a16:creationId xmlns:a16="http://schemas.microsoft.com/office/drawing/2014/main" id="{FDC707E5-1B0D-9B97-AA11-13F2AA385C1C}"/>
              </a:ext>
            </a:extLst>
          </p:cNvPr>
          <p:cNvGrpSpPr/>
          <p:nvPr/>
        </p:nvGrpSpPr>
        <p:grpSpPr>
          <a:xfrm>
            <a:off x="5065762" y="1830197"/>
            <a:ext cx="604404" cy="1160007"/>
            <a:chOff x="6775327" y="2433975"/>
            <a:chExt cx="1149120" cy="1845720"/>
          </a:xfrm>
        </p:grpSpPr>
        <mc:AlternateContent xmlns:mc="http://schemas.openxmlformats.org/markup-compatibility/2006" xmlns:p14="http://schemas.microsoft.com/office/powerpoint/2010/main">
          <mc:Choice Requires="p14">
            <p:contentPart p14:bwMode="auto" r:id="rId479">
              <p14:nvContentPartPr>
                <p14:cNvPr id="56" name="Ink 55">
                  <a:extLst>
                    <a:ext uri="{FF2B5EF4-FFF2-40B4-BE49-F238E27FC236}">
                      <a16:creationId xmlns:a16="http://schemas.microsoft.com/office/drawing/2014/main" id="{AD9C1C89-D30A-BD06-BD8B-F373F4F6CCF0}"/>
                    </a:ext>
                  </a:extLst>
                </p14:cNvPr>
                <p14:cNvContentPartPr/>
                <p14:nvPr/>
              </p14:nvContentPartPr>
              <p14:xfrm>
                <a:off x="6832567" y="4028415"/>
                <a:ext cx="169560" cy="131400"/>
              </p14:xfrm>
            </p:contentPart>
          </mc:Choice>
          <mc:Fallback xmlns="">
            <p:pic>
              <p:nvPicPr>
                <p:cNvPr id="116" name="Ink 115">
                  <a:extLst>
                    <a:ext uri="{FF2B5EF4-FFF2-40B4-BE49-F238E27FC236}">
                      <a16:creationId xmlns:a16="http://schemas.microsoft.com/office/drawing/2014/main" id="{73E55968-76CE-4B16-8F6E-DA3A6E29B6DA}"/>
                    </a:ext>
                  </a:extLst>
                </p:cNvPr>
                <p:cNvPicPr/>
                <p:nvPr/>
              </p:nvPicPr>
              <p:blipFill>
                <a:blip r:embed="rId480"/>
                <a:stretch>
                  <a:fillRect/>
                </a:stretch>
              </p:blipFill>
              <p:spPr>
                <a:xfrm>
                  <a:off x="6823927" y="4019415"/>
                  <a:ext cx="187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57" name="Ink 56">
                  <a:extLst>
                    <a:ext uri="{FF2B5EF4-FFF2-40B4-BE49-F238E27FC236}">
                      <a16:creationId xmlns:a16="http://schemas.microsoft.com/office/drawing/2014/main" id="{AAD47FC6-828B-A8EE-1CEE-475398F80E7E}"/>
                    </a:ext>
                  </a:extLst>
                </p14:cNvPr>
                <p14:cNvContentPartPr/>
                <p14:nvPr/>
              </p14:nvContentPartPr>
              <p14:xfrm>
                <a:off x="6775327" y="3848775"/>
                <a:ext cx="124560" cy="340920"/>
              </p14:xfrm>
            </p:contentPart>
          </mc:Choice>
          <mc:Fallback xmlns="">
            <p:pic>
              <p:nvPicPr>
                <p:cNvPr id="117" name="Ink 116">
                  <a:extLst>
                    <a:ext uri="{FF2B5EF4-FFF2-40B4-BE49-F238E27FC236}">
                      <a16:creationId xmlns:a16="http://schemas.microsoft.com/office/drawing/2014/main" id="{3D9B6CD5-AB1C-4287-B8DA-39035C48962E}"/>
                    </a:ext>
                  </a:extLst>
                </p:cNvPr>
                <p:cNvPicPr/>
                <p:nvPr/>
              </p:nvPicPr>
              <p:blipFill>
                <a:blip r:embed="rId482"/>
                <a:stretch>
                  <a:fillRect/>
                </a:stretch>
              </p:blipFill>
              <p:spPr>
                <a:xfrm>
                  <a:off x="6766687" y="3839775"/>
                  <a:ext cx="1422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58" name="Ink 57">
                  <a:extLst>
                    <a:ext uri="{FF2B5EF4-FFF2-40B4-BE49-F238E27FC236}">
                      <a16:creationId xmlns:a16="http://schemas.microsoft.com/office/drawing/2014/main" id="{5EFD48E8-33C8-098F-5DF2-06B790A562B3}"/>
                    </a:ext>
                  </a:extLst>
                </p14:cNvPr>
                <p14:cNvContentPartPr/>
                <p14:nvPr/>
              </p14:nvContentPartPr>
              <p14:xfrm>
                <a:off x="6897367" y="4017615"/>
                <a:ext cx="127440" cy="262080"/>
              </p14:xfrm>
            </p:contentPart>
          </mc:Choice>
          <mc:Fallback xmlns="">
            <p:pic>
              <p:nvPicPr>
                <p:cNvPr id="118" name="Ink 117">
                  <a:extLst>
                    <a:ext uri="{FF2B5EF4-FFF2-40B4-BE49-F238E27FC236}">
                      <a16:creationId xmlns:a16="http://schemas.microsoft.com/office/drawing/2014/main" id="{34024E4F-9236-4D2B-88B4-6084EAF9E818}"/>
                    </a:ext>
                  </a:extLst>
                </p:cNvPr>
                <p:cNvPicPr/>
                <p:nvPr/>
              </p:nvPicPr>
              <p:blipFill>
                <a:blip r:embed="rId484"/>
                <a:stretch>
                  <a:fillRect/>
                </a:stretch>
              </p:blipFill>
              <p:spPr>
                <a:xfrm>
                  <a:off x="6888727" y="4008615"/>
                  <a:ext cx="145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59" name="Ink 58">
                  <a:extLst>
                    <a:ext uri="{FF2B5EF4-FFF2-40B4-BE49-F238E27FC236}">
                      <a16:creationId xmlns:a16="http://schemas.microsoft.com/office/drawing/2014/main" id="{2FCD05CE-C5C9-F46B-3232-E5B3C07DE48D}"/>
                    </a:ext>
                  </a:extLst>
                </p14:cNvPr>
                <p14:cNvContentPartPr/>
                <p14:nvPr/>
              </p14:nvContentPartPr>
              <p14:xfrm>
                <a:off x="6966487" y="3840495"/>
                <a:ext cx="187920" cy="150120"/>
              </p14:xfrm>
            </p:contentPart>
          </mc:Choice>
          <mc:Fallback xmlns="">
            <p:pic>
              <p:nvPicPr>
                <p:cNvPr id="119" name="Ink 118">
                  <a:extLst>
                    <a:ext uri="{FF2B5EF4-FFF2-40B4-BE49-F238E27FC236}">
                      <a16:creationId xmlns:a16="http://schemas.microsoft.com/office/drawing/2014/main" id="{50B21751-6F84-4AAC-8293-F997E27B2D7A}"/>
                    </a:ext>
                  </a:extLst>
                </p:cNvPr>
                <p:cNvPicPr/>
                <p:nvPr/>
              </p:nvPicPr>
              <p:blipFill>
                <a:blip r:embed="rId486"/>
                <a:stretch>
                  <a:fillRect/>
                </a:stretch>
              </p:blipFill>
              <p:spPr>
                <a:xfrm>
                  <a:off x="6957847" y="3831855"/>
                  <a:ext cx="205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60" name="Ink 59">
                  <a:extLst>
                    <a:ext uri="{FF2B5EF4-FFF2-40B4-BE49-F238E27FC236}">
                      <a16:creationId xmlns:a16="http://schemas.microsoft.com/office/drawing/2014/main" id="{FDE0E111-F84F-778D-9EB2-BED61E5CDF51}"/>
                    </a:ext>
                  </a:extLst>
                </p14:cNvPr>
                <p14:cNvContentPartPr/>
                <p14:nvPr/>
              </p14:nvContentPartPr>
              <p14:xfrm>
                <a:off x="7120567" y="3686055"/>
                <a:ext cx="45000" cy="101880"/>
              </p14:xfrm>
            </p:contentPart>
          </mc:Choice>
          <mc:Fallback xmlns="">
            <p:pic>
              <p:nvPicPr>
                <p:cNvPr id="120" name="Ink 119">
                  <a:extLst>
                    <a:ext uri="{FF2B5EF4-FFF2-40B4-BE49-F238E27FC236}">
                      <a16:creationId xmlns:a16="http://schemas.microsoft.com/office/drawing/2014/main" id="{07C6CBC2-633C-491D-BD2B-70063C4A6631}"/>
                    </a:ext>
                  </a:extLst>
                </p:cNvPr>
                <p:cNvPicPr/>
                <p:nvPr/>
              </p:nvPicPr>
              <p:blipFill>
                <a:blip r:embed="rId488"/>
                <a:stretch>
                  <a:fillRect/>
                </a:stretch>
              </p:blipFill>
              <p:spPr>
                <a:xfrm>
                  <a:off x="7111927" y="3677055"/>
                  <a:ext cx="62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61" name="Ink 60">
                  <a:extLst>
                    <a:ext uri="{FF2B5EF4-FFF2-40B4-BE49-F238E27FC236}">
                      <a16:creationId xmlns:a16="http://schemas.microsoft.com/office/drawing/2014/main" id="{974105E1-4CCB-BE7B-E403-4F5718F54E29}"/>
                    </a:ext>
                  </a:extLst>
                </p14:cNvPr>
                <p14:cNvContentPartPr/>
                <p14:nvPr/>
              </p14:nvContentPartPr>
              <p14:xfrm>
                <a:off x="7113366" y="3274935"/>
                <a:ext cx="250920" cy="294481"/>
              </p14:xfrm>
            </p:contentPart>
          </mc:Choice>
          <mc:Fallback xmlns="">
            <p:pic>
              <p:nvPicPr>
                <p:cNvPr id="124" name="Ink 123">
                  <a:extLst>
                    <a:ext uri="{FF2B5EF4-FFF2-40B4-BE49-F238E27FC236}">
                      <a16:creationId xmlns:a16="http://schemas.microsoft.com/office/drawing/2014/main" id="{7A4AD9A6-95D3-4A05-B2F5-EA972C0B55D9}"/>
                    </a:ext>
                  </a:extLst>
                </p:cNvPr>
                <p:cNvPicPr/>
                <p:nvPr/>
              </p:nvPicPr>
              <p:blipFill>
                <a:blip r:embed="rId490"/>
                <a:stretch>
                  <a:fillRect/>
                </a:stretch>
              </p:blipFill>
              <p:spPr>
                <a:xfrm>
                  <a:off x="7096945" y="3258539"/>
                  <a:ext cx="283106" cy="326618"/>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62" name="Ink 61">
                  <a:extLst>
                    <a:ext uri="{FF2B5EF4-FFF2-40B4-BE49-F238E27FC236}">
                      <a16:creationId xmlns:a16="http://schemas.microsoft.com/office/drawing/2014/main" id="{37913CA6-4F80-B70F-14ED-521006336AFE}"/>
                    </a:ext>
                  </a:extLst>
                </p14:cNvPr>
                <p14:cNvContentPartPr/>
                <p14:nvPr/>
              </p14:nvContentPartPr>
              <p14:xfrm>
                <a:off x="7286527" y="3147495"/>
                <a:ext cx="178200" cy="152280"/>
              </p14:xfrm>
            </p:contentPart>
          </mc:Choice>
          <mc:Fallback xmlns="">
            <p:pic>
              <p:nvPicPr>
                <p:cNvPr id="122" name="Ink 121">
                  <a:extLst>
                    <a:ext uri="{FF2B5EF4-FFF2-40B4-BE49-F238E27FC236}">
                      <a16:creationId xmlns:a16="http://schemas.microsoft.com/office/drawing/2014/main" id="{375D50D9-11A7-4561-BAE4-1621EF447CAC}"/>
                    </a:ext>
                  </a:extLst>
                </p:cNvPr>
                <p:cNvPicPr/>
                <p:nvPr/>
              </p:nvPicPr>
              <p:blipFill>
                <a:blip r:embed="rId492"/>
                <a:stretch>
                  <a:fillRect/>
                </a:stretch>
              </p:blipFill>
              <p:spPr>
                <a:xfrm>
                  <a:off x="7277887" y="3138855"/>
                  <a:ext cx="195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63" name="Ink 62">
                  <a:extLst>
                    <a:ext uri="{FF2B5EF4-FFF2-40B4-BE49-F238E27FC236}">
                      <a16:creationId xmlns:a16="http://schemas.microsoft.com/office/drawing/2014/main" id="{67689D6C-59C9-0B3A-233D-10AC3DBBAFF8}"/>
                    </a:ext>
                  </a:extLst>
                </p14:cNvPr>
                <p14:cNvContentPartPr/>
                <p14:nvPr/>
              </p14:nvContentPartPr>
              <p14:xfrm>
                <a:off x="7377247" y="2950575"/>
                <a:ext cx="203400" cy="227880"/>
              </p14:xfrm>
            </p:contentPart>
          </mc:Choice>
          <mc:Fallback xmlns="">
            <p:pic>
              <p:nvPicPr>
                <p:cNvPr id="123" name="Ink 122">
                  <a:extLst>
                    <a:ext uri="{FF2B5EF4-FFF2-40B4-BE49-F238E27FC236}">
                      <a16:creationId xmlns:a16="http://schemas.microsoft.com/office/drawing/2014/main" id="{B3B848DD-A086-47BF-A384-AF03F645E53F}"/>
                    </a:ext>
                  </a:extLst>
                </p:cNvPr>
                <p:cNvPicPr/>
                <p:nvPr/>
              </p:nvPicPr>
              <p:blipFill>
                <a:blip r:embed="rId494"/>
                <a:stretch>
                  <a:fillRect/>
                </a:stretch>
              </p:blipFill>
              <p:spPr>
                <a:xfrm>
                  <a:off x="7368247" y="2941935"/>
                  <a:ext cx="221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64" name="Ink 63">
                  <a:extLst>
                    <a:ext uri="{FF2B5EF4-FFF2-40B4-BE49-F238E27FC236}">
                      <a16:creationId xmlns:a16="http://schemas.microsoft.com/office/drawing/2014/main" id="{FD99D58C-7EA3-F2DF-52FA-493F647EA6F9}"/>
                    </a:ext>
                  </a:extLst>
                </p14:cNvPr>
                <p14:cNvContentPartPr/>
                <p14:nvPr/>
              </p14:nvContentPartPr>
              <p14:xfrm>
                <a:off x="7479847" y="2789295"/>
                <a:ext cx="145440" cy="139320"/>
              </p14:xfrm>
            </p:contentPart>
          </mc:Choice>
          <mc:Fallback xmlns="">
            <p:pic>
              <p:nvPicPr>
                <p:cNvPr id="126" name="Ink 125">
                  <a:extLst>
                    <a:ext uri="{FF2B5EF4-FFF2-40B4-BE49-F238E27FC236}">
                      <a16:creationId xmlns:a16="http://schemas.microsoft.com/office/drawing/2014/main" id="{64649F97-44C6-4995-8851-7DF2A9341A59}"/>
                    </a:ext>
                  </a:extLst>
                </p:cNvPr>
                <p:cNvPicPr/>
                <p:nvPr/>
              </p:nvPicPr>
              <p:blipFill>
                <a:blip r:embed="rId496"/>
                <a:stretch>
                  <a:fillRect/>
                </a:stretch>
              </p:blipFill>
              <p:spPr>
                <a:xfrm>
                  <a:off x="7471207" y="2780655"/>
                  <a:ext cx="163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65" name="Ink 64">
                  <a:extLst>
                    <a:ext uri="{FF2B5EF4-FFF2-40B4-BE49-F238E27FC236}">
                      <a16:creationId xmlns:a16="http://schemas.microsoft.com/office/drawing/2014/main" id="{39C84866-C6BE-3E9E-84D2-B9BF7E34647B}"/>
                    </a:ext>
                  </a:extLst>
                </p14:cNvPr>
                <p14:cNvContentPartPr/>
                <p14:nvPr/>
              </p14:nvContentPartPr>
              <p14:xfrm>
                <a:off x="7546807" y="2642415"/>
                <a:ext cx="109800" cy="159120"/>
              </p14:xfrm>
            </p:contentPart>
          </mc:Choice>
          <mc:Fallback xmlns="">
            <p:pic>
              <p:nvPicPr>
                <p:cNvPr id="127" name="Ink 126">
                  <a:extLst>
                    <a:ext uri="{FF2B5EF4-FFF2-40B4-BE49-F238E27FC236}">
                      <a16:creationId xmlns:a16="http://schemas.microsoft.com/office/drawing/2014/main" id="{401E6800-B278-4053-8CE7-6F3E2C5EB999}"/>
                    </a:ext>
                  </a:extLst>
                </p:cNvPr>
                <p:cNvPicPr/>
                <p:nvPr/>
              </p:nvPicPr>
              <p:blipFill>
                <a:blip r:embed="rId498"/>
                <a:stretch>
                  <a:fillRect/>
                </a:stretch>
              </p:blipFill>
              <p:spPr>
                <a:xfrm>
                  <a:off x="7538167" y="2633775"/>
                  <a:ext cx="127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66" name="Ink 65">
                  <a:extLst>
                    <a:ext uri="{FF2B5EF4-FFF2-40B4-BE49-F238E27FC236}">
                      <a16:creationId xmlns:a16="http://schemas.microsoft.com/office/drawing/2014/main" id="{5598B1D3-4E8D-1680-0AAE-7B9EDBB6E055}"/>
                    </a:ext>
                  </a:extLst>
                </p14:cNvPr>
                <p14:cNvContentPartPr/>
                <p14:nvPr/>
              </p14:nvContentPartPr>
              <p14:xfrm>
                <a:off x="7611607" y="2590935"/>
                <a:ext cx="172440" cy="46800"/>
              </p14:xfrm>
            </p:contentPart>
          </mc:Choice>
          <mc:Fallback xmlns="">
            <p:pic>
              <p:nvPicPr>
                <p:cNvPr id="128" name="Ink 127">
                  <a:extLst>
                    <a:ext uri="{FF2B5EF4-FFF2-40B4-BE49-F238E27FC236}">
                      <a16:creationId xmlns:a16="http://schemas.microsoft.com/office/drawing/2014/main" id="{2B73771A-0DB0-47D1-8D5F-19402232E5DE}"/>
                    </a:ext>
                  </a:extLst>
                </p:cNvPr>
                <p:cNvPicPr/>
                <p:nvPr/>
              </p:nvPicPr>
              <p:blipFill>
                <a:blip r:embed="rId500"/>
                <a:stretch>
                  <a:fillRect/>
                </a:stretch>
              </p:blipFill>
              <p:spPr>
                <a:xfrm>
                  <a:off x="7602967" y="2582295"/>
                  <a:ext cx="190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67" name="Ink 66">
                  <a:extLst>
                    <a:ext uri="{FF2B5EF4-FFF2-40B4-BE49-F238E27FC236}">
                      <a16:creationId xmlns:a16="http://schemas.microsoft.com/office/drawing/2014/main" id="{8BF9FB67-E8CE-3A7C-6A55-4389233AA000}"/>
                    </a:ext>
                  </a:extLst>
                </p14:cNvPr>
                <p14:cNvContentPartPr/>
                <p14:nvPr/>
              </p14:nvContentPartPr>
              <p14:xfrm>
                <a:off x="7638607" y="2433975"/>
                <a:ext cx="285840" cy="365760"/>
              </p14:xfrm>
            </p:contentPart>
          </mc:Choice>
          <mc:Fallback xmlns="">
            <p:pic>
              <p:nvPicPr>
                <p:cNvPr id="129" name="Ink 128">
                  <a:extLst>
                    <a:ext uri="{FF2B5EF4-FFF2-40B4-BE49-F238E27FC236}">
                      <a16:creationId xmlns:a16="http://schemas.microsoft.com/office/drawing/2014/main" id="{4ACA7A98-9D16-4839-BA4A-2D1747D050C9}"/>
                    </a:ext>
                  </a:extLst>
                </p:cNvPr>
                <p:cNvPicPr/>
                <p:nvPr/>
              </p:nvPicPr>
              <p:blipFill>
                <a:blip r:embed="rId502"/>
                <a:stretch>
                  <a:fillRect/>
                </a:stretch>
              </p:blipFill>
              <p:spPr>
                <a:xfrm>
                  <a:off x="7629967" y="2425335"/>
                  <a:ext cx="303480" cy="383400"/>
                </a:xfrm>
                <a:prstGeom prst="rect">
                  <a:avLst/>
                </a:prstGeom>
              </p:spPr>
            </p:pic>
          </mc:Fallback>
        </mc:AlternateContent>
      </p:grpSp>
      <p:grpSp>
        <p:nvGrpSpPr>
          <p:cNvPr id="68" name="Group 67">
            <a:extLst>
              <a:ext uri="{FF2B5EF4-FFF2-40B4-BE49-F238E27FC236}">
                <a16:creationId xmlns:a16="http://schemas.microsoft.com/office/drawing/2014/main" id="{24962F88-8991-C07F-6792-84221C81D65D}"/>
              </a:ext>
            </a:extLst>
          </p:cNvPr>
          <p:cNvGrpSpPr/>
          <p:nvPr/>
        </p:nvGrpSpPr>
        <p:grpSpPr>
          <a:xfrm>
            <a:off x="6860983" y="2366356"/>
            <a:ext cx="381160" cy="646182"/>
            <a:chOff x="8525647" y="3008895"/>
            <a:chExt cx="724680" cy="1028160"/>
          </a:xfrm>
        </p:grpSpPr>
        <mc:AlternateContent xmlns:mc="http://schemas.openxmlformats.org/markup-compatibility/2006" xmlns:p14="http://schemas.microsoft.com/office/powerpoint/2010/main">
          <mc:Choice Requires="p14">
            <p:contentPart p14:bwMode="auto" r:id="rId503">
              <p14:nvContentPartPr>
                <p14:cNvPr id="69" name="Ink 68">
                  <a:extLst>
                    <a:ext uri="{FF2B5EF4-FFF2-40B4-BE49-F238E27FC236}">
                      <a16:creationId xmlns:a16="http://schemas.microsoft.com/office/drawing/2014/main" id="{6F3F3512-D006-DC0A-64EB-FC1047936545}"/>
                    </a:ext>
                  </a:extLst>
                </p14:cNvPr>
                <p14:cNvContentPartPr/>
                <p14:nvPr/>
              </p14:nvContentPartPr>
              <p14:xfrm>
                <a:off x="8525647" y="3628815"/>
                <a:ext cx="352800" cy="408240"/>
              </p14:xfrm>
            </p:contentPart>
          </mc:Choice>
          <mc:Fallback xmlns="">
            <p:pic>
              <p:nvPicPr>
                <p:cNvPr id="137" name="Ink 136">
                  <a:extLst>
                    <a:ext uri="{FF2B5EF4-FFF2-40B4-BE49-F238E27FC236}">
                      <a16:creationId xmlns:a16="http://schemas.microsoft.com/office/drawing/2014/main" id="{B02C71F6-8C9B-4C94-8489-CB99C2880BA1}"/>
                    </a:ext>
                  </a:extLst>
                </p:cNvPr>
                <p:cNvPicPr/>
                <p:nvPr/>
              </p:nvPicPr>
              <p:blipFill>
                <a:blip r:embed="rId504"/>
                <a:stretch>
                  <a:fillRect/>
                </a:stretch>
              </p:blipFill>
              <p:spPr>
                <a:xfrm>
                  <a:off x="8516647" y="3619815"/>
                  <a:ext cx="37044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70" name="Ink 69">
                  <a:extLst>
                    <a:ext uri="{FF2B5EF4-FFF2-40B4-BE49-F238E27FC236}">
                      <a16:creationId xmlns:a16="http://schemas.microsoft.com/office/drawing/2014/main" id="{6DAC232F-BD56-FDC7-F767-83942B681134}"/>
                    </a:ext>
                  </a:extLst>
                </p14:cNvPr>
                <p14:cNvContentPartPr/>
                <p14:nvPr/>
              </p14:nvContentPartPr>
              <p14:xfrm>
                <a:off x="8811127" y="3470055"/>
                <a:ext cx="109080" cy="224280"/>
              </p14:xfrm>
            </p:contentPart>
          </mc:Choice>
          <mc:Fallback xmlns="">
            <p:pic>
              <p:nvPicPr>
                <p:cNvPr id="138" name="Ink 137">
                  <a:extLst>
                    <a:ext uri="{FF2B5EF4-FFF2-40B4-BE49-F238E27FC236}">
                      <a16:creationId xmlns:a16="http://schemas.microsoft.com/office/drawing/2014/main" id="{61D8A467-95A2-4728-91B0-6092DCA521C3}"/>
                    </a:ext>
                  </a:extLst>
                </p:cNvPr>
                <p:cNvPicPr/>
                <p:nvPr/>
              </p:nvPicPr>
              <p:blipFill>
                <a:blip r:embed="rId506"/>
                <a:stretch>
                  <a:fillRect/>
                </a:stretch>
              </p:blipFill>
              <p:spPr>
                <a:xfrm>
                  <a:off x="8802487" y="3461415"/>
                  <a:ext cx="1267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71" name="Ink 70">
                  <a:extLst>
                    <a:ext uri="{FF2B5EF4-FFF2-40B4-BE49-F238E27FC236}">
                      <a16:creationId xmlns:a16="http://schemas.microsoft.com/office/drawing/2014/main" id="{69245F8B-65C2-BC58-40F1-993BDCAF6D05}"/>
                    </a:ext>
                  </a:extLst>
                </p14:cNvPr>
                <p14:cNvContentPartPr/>
                <p14:nvPr/>
              </p14:nvContentPartPr>
              <p14:xfrm>
                <a:off x="8881687" y="3412455"/>
                <a:ext cx="163440" cy="150840"/>
              </p14:xfrm>
            </p:contentPart>
          </mc:Choice>
          <mc:Fallback xmlns="">
            <p:pic>
              <p:nvPicPr>
                <p:cNvPr id="139" name="Ink 138">
                  <a:extLst>
                    <a:ext uri="{FF2B5EF4-FFF2-40B4-BE49-F238E27FC236}">
                      <a16:creationId xmlns:a16="http://schemas.microsoft.com/office/drawing/2014/main" id="{CCBBF788-F33E-46A9-AB68-032A0640E5CF}"/>
                    </a:ext>
                  </a:extLst>
                </p:cNvPr>
                <p:cNvPicPr/>
                <p:nvPr/>
              </p:nvPicPr>
              <p:blipFill>
                <a:blip r:embed="rId508"/>
                <a:stretch>
                  <a:fillRect/>
                </a:stretch>
              </p:blipFill>
              <p:spPr>
                <a:xfrm>
                  <a:off x="8872687" y="3403815"/>
                  <a:ext cx="181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72" name="Ink 71">
                  <a:extLst>
                    <a:ext uri="{FF2B5EF4-FFF2-40B4-BE49-F238E27FC236}">
                      <a16:creationId xmlns:a16="http://schemas.microsoft.com/office/drawing/2014/main" id="{0A79C3B0-A7B4-E02B-6876-FF7776CDE3EE}"/>
                    </a:ext>
                  </a:extLst>
                </p14:cNvPr>
                <p14:cNvContentPartPr/>
                <p14:nvPr/>
              </p14:nvContentPartPr>
              <p14:xfrm>
                <a:off x="8948287" y="3155055"/>
                <a:ext cx="284400" cy="342720"/>
              </p14:xfrm>
            </p:contentPart>
          </mc:Choice>
          <mc:Fallback xmlns="">
            <p:pic>
              <p:nvPicPr>
                <p:cNvPr id="140" name="Ink 139">
                  <a:extLst>
                    <a:ext uri="{FF2B5EF4-FFF2-40B4-BE49-F238E27FC236}">
                      <a16:creationId xmlns:a16="http://schemas.microsoft.com/office/drawing/2014/main" id="{3DAA37A9-8CCA-4A3E-A6CF-BD5AAC77CCB2}"/>
                    </a:ext>
                  </a:extLst>
                </p:cNvPr>
                <p:cNvPicPr/>
                <p:nvPr/>
              </p:nvPicPr>
              <p:blipFill>
                <a:blip r:embed="rId510"/>
                <a:stretch>
                  <a:fillRect/>
                </a:stretch>
              </p:blipFill>
              <p:spPr>
                <a:xfrm>
                  <a:off x="8939287" y="3146415"/>
                  <a:ext cx="3020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73" name="Ink 72">
                  <a:extLst>
                    <a:ext uri="{FF2B5EF4-FFF2-40B4-BE49-F238E27FC236}">
                      <a16:creationId xmlns:a16="http://schemas.microsoft.com/office/drawing/2014/main" id="{F9001A3B-19D3-6248-9973-980598D2CD1F}"/>
                    </a:ext>
                  </a:extLst>
                </p14:cNvPr>
                <p14:cNvContentPartPr/>
                <p14:nvPr/>
              </p14:nvContentPartPr>
              <p14:xfrm>
                <a:off x="8886367" y="3008895"/>
                <a:ext cx="363960" cy="165600"/>
              </p14:xfrm>
            </p:contentPart>
          </mc:Choice>
          <mc:Fallback xmlns="">
            <p:pic>
              <p:nvPicPr>
                <p:cNvPr id="141" name="Ink 140">
                  <a:extLst>
                    <a:ext uri="{FF2B5EF4-FFF2-40B4-BE49-F238E27FC236}">
                      <a16:creationId xmlns:a16="http://schemas.microsoft.com/office/drawing/2014/main" id="{86C94297-952B-4360-9A63-B2AA2806542A}"/>
                    </a:ext>
                  </a:extLst>
                </p:cNvPr>
                <p:cNvPicPr/>
                <p:nvPr/>
              </p:nvPicPr>
              <p:blipFill>
                <a:blip r:embed="rId512"/>
                <a:stretch>
                  <a:fillRect/>
                </a:stretch>
              </p:blipFill>
              <p:spPr>
                <a:xfrm>
                  <a:off x="8877367" y="3000255"/>
                  <a:ext cx="381600" cy="183240"/>
                </a:xfrm>
                <a:prstGeom prst="rect">
                  <a:avLst/>
                </a:prstGeom>
              </p:spPr>
            </p:pic>
          </mc:Fallback>
        </mc:AlternateContent>
      </p:grpSp>
      <p:grpSp>
        <p:nvGrpSpPr>
          <p:cNvPr id="74" name="Group 73">
            <a:extLst>
              <a:ext uri="{FF2B5EF4-FFF2-40B4-BE49-F238E27FC236}">
                <a16:creationId xmlns:a16="http://schemas.microsoft.com/office/drawing/2014/main" id="{7C06C535-AD6D-B9B5-37DC-05E8AEF50738}"/>
              </a:ext>
            </a:extLst>
          </p:cNvPr>
          <p:cNvGrpSpPr/>
          <p:nvPr/>
        </p:nvGrpSpPr>
        <p:grpSpPr>
          <a:xfrm>
            <a:off x="8262635" y="1868083"/>
            <a:ext cx="631858" cy="1188740"/>
            <a:chOff x="10446607" y="2311215"/>
            <a:chExt cx="1201320" cy="1891440"/>
          </a:xfrm>
        </p:grpSpPr>
        <mc:AlternateContent xmlns:mc="http://schemas.openxmlformats.org/markup-compatibility/2006" xmlns:p14="http://schemas.microsoft.com/office/powerpoint/2010/main">
          <mc:Choice Requires="p14">
            <p:contentPart p14:bwMode="auto" r:id="rId513">
              <p14:nvContentPartPr>
                <p14:cNvPr id="75" name="Ink 74">
                  <a:extLst>
                    <a:ext uri="{FF2B5EF4-FFF2-40B4-BE49-F238E27FC236}">
                      <a16:creationId xmlns:a16="http://schemas.microsoft.com/office/drawing/2014/main" id="{C5B669FD-26FA-40F9-0227-CDB78E40CD76}"/>
                    </a:ext>
                  </a:extLst>
                </p14:cNvPr>
                <p14:cNvContentPartPr/>
                <p14:nvPr/>
              </p14:nvContentPartPr>
              <p14:xfrm>
                <a:off x="10566847" y="3987735"/>
                <a:ext cx="249120" cy="214920"/>
              </p14:xfrm>
            </p:contentPart>
          </mc:Choice>
          <mc:Fallback xmlns="">
            <p:pic>
              <p:nvPicPr>
                <p:cNvPr id="143" name="Ink 142">
                  <a:extLst>
                    <a:ext uri="{FF2B5EF4-FFF2-40B4-BE49-F238E27FC236}">
                      <a16:creationId xmlns:a16="http://schemas.microsoft.com/office/drawing/2014/main" id="{697F00F2-AD03-491C-B1CF-D2A52A55EE9D}"/>
                    </a:ext>
                  </a:extLst>
                </p:cNvPr>
                <p:cNvPicPr/>
                <p:nvPr/>
              </p:nvPicPr>
              <p:blipFill>
                <a:blip r:embed="rId514"/>
                <a:stretch>
                  <a:fillRect/>
                </a:stretch>
              </p:blipFill>
              <p:spPr>
                <a:xfrm>
                  <a:off x="10557847" y="3978735"/>
                  <a:ext cx="2667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76" name="Ink 75">
                  <a:extLst>
                    <a:ext uri="{FF2B5EF4-FFF2-40B4-BE49-F238E27FC236}">
                      <a16:creationId xmlns:a16="http://schemas.microsoft.com/office/drawing/2014/main" id="{09AD8440-53F6-B5BE-EFE0-2DB32D2271DB}"/>
                    </a:ext>
                  </a:extLst>
                </p14:cNvPr>
                <p14:cNvContentPartPr/>
                <p14:nvPr/>
              </p14:nvContentPartPr>
              <p14:xfrm>
                <a:off x="10446607" y="3797295"/>
                <a:ext cx="169200" cy="385200"/>
              </p14:xfrm>
            </p:contentPart>
          </mc:Choice>
          <mc:Fallback xmlns="">
            <p:pic>
              <p:nvPicPr>
                <p:cNvPr id="144" name="Ink 143">
                  <a:extLst>
                    <a:ext uri="{FF2B5EF4-FFF2-40B4-BE49-F238E27FC236}">
                      <a16:creationId xmlns:a16="http://schemas.microsoft.com/office/drawing/2014/main" id="{D9BC4991-245C-43B8-8E3C-E226F9969574}"/>
                    </a:ext>
                  </a:extLst>
                </p:cNvPr>
                <p:cNvPicPr/>
                <p:nvPr/>
              </p:nvPicPr>
              <p:blipFill>
                <a:blip r:embed="rId516"/>
                <a:stretch>
                  <a:fillRect/>
                </a:stretch>
              </p:blipFill>
              <p:spPr>
                <a:xfrm>
                  <a:off x="10437967" y="3788295"/>
                  <a:ext cx="18684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77" name="Ink 76">
                  <a:extLst>
                    <a:ext uri="{FF2B5EF4-FFF2-40B4-BE49-F238E27FC236}">
                      <a16:creationId xmlns:a16="http://schemas.microsoft.com/office/drawing/2014/main" id="{02A7F5A4-5603-4D67-E6B2-6AF61C775A64}"/>
                    </a:ext>
                  </a:extLst>
                </p14:cNvPr>
                <p14:cNvContentPartPr/>
                <p14:nvPr/>
              </p14:nvContentPartPr>
              <p14:xfrm>
                <a:off x="10709767" y="3978015"/>
                <a:ext cx="112320" cy="71640"/>
              </p14:xfrm>
            </p:contentPart>
          </mc:Choice>
          <mc:Fallback xmlns="">
            <p:pic>
              <p:nvPicPr>
                <p:cNvPr id="145" name="Ink 144">
                  <a:extLst>
                    <a:ext uri="{FF2B5EF4-FFF2-40B4-BE49-F238E27FC236}">
                      <a16:creationId xmlns:a16="http://schemas.microsoft.com/office/drawing/2014/main" id="{56C243EE-ECBB-480E-9DF2-5CC970F57D32}"/>
                    </a:ext>
                  </a:extLst>
                </p:cNvPr>
                <p:cNvPicPr/>
                <p:nvPr/>
              </p:nvPicPr>
              <p:blipFill>
                <a:blip r:embed="rId518"/>
                <a:stretch>
                  <a:fillRect/>
                </a:stretch>
              </p:blipFill>
              <p:spPr>
                <a:xfrm>
                  <a:off x="10701127" y="3969015"/>
                  <a:ext cx="129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78" name="Ink 77">
                  <a:extLst>
                    <a:ext uri="{FF2B5EF4-FFF2-40B4-BE49-F238E27FC236}">
                      <a16:creationId xmlns:a16="http://schemas.microsoft.com/office/drawing/2014/main" id="{12B0E1B7-9E0B-43A0-3274-D554A6AD04CF}"/>
                    </a:ext>
                  </a:extLst>
                </p14:cNvPr>
                <p14:cNvContentPartPr/>
                <p14:nvPr/>
              </p14:nvContentPartPr>
              <p14:xfrm>
                <a:off x="10656487" y="3886575"/>
                <a:ext cx="2520" cy="8280"/>
              </p14:xfrm>
            </p:contentPart>
          </mc:Choice>
          <mc:Fallback xmlns="">
            <p:pic>
              <p:nvPicPr>
                <p:cNvPr id="146" name="Ink 145">
                  <a:extLst>
                    <a:ext uri="{FF2B5EF4-FFF2-40B4-BE49-F238E27FC236}">
                      <a16:creationId xmlns:a16="http://schemas.microsoft.com/office/drawing/2014/main" id="{361AA40E-4553-4052-BEC7-205E50F25E02}"/>
                    </a:ext>
                  </a:extLst>
                </p:cNvPr>
                <p:cNvPicPr/>
                <p:nvPr/>
              </p:nvPicPr>
              <p:blipFill>
                <a:blip r:embed="rId520"/>
                <a:stretch>
                  <a:fillRect/>
                </a:stretch>
              </p:blipFill>
              <p:spPr>
                <a:xfrm>
                  <a:off x="10647847" y="3877575"/>
                  <a:ext cx="20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79" name="Ink 78">
                  <a:extLst>
                    <a:ext uri="{FF2B5EF4-FFF2-40B4-BE49-F238E27FC236}">
                      <a16:creationId xmlns:a16="http://schemas.microsoft.com/office/drawing/2014/main" id="{D883C3D9-150B-A132-EC82-1A532E41B3A3}"/>
                    </a:ext>
                  </a:extLst>
                </p14:cNvPr>
                <p14:cNvContentPartPr/>
                <p14:nvPr/>
              </p14:nvContentPartPr>
              <p14:xfrm>
                <a:off x="10759087" y="3750495"/>
                <a:ext cx="216720" cy="212040"/>
              </p14:xfrm>
            </p:contentPart>
          </mc:Choice>
          <mc:Fallback xmlns="">
            <p:pic>
              <p:nvPicPr>
                <p:cNvPr id="147" name="Ink 146">
                  <a:extLst>
                    <a:ext uri="{FF2B5EF4-FFF2-40B4-BE49-F238E27FC236}">
                      <a16:creationId xmlns:a16="http://schemas.microsoft.com/office/drawing/2014/main" id="{D3682EFE-3289-4622-B885-B3A78C38854F}"/>
                    </a:ext>
                  </a:extLst>
                </p:cNvPr>
                <p:cNvPicPr/>
                <p:nvPr/>
              </p:nvPicPr>
              <p:blipFill>
                <a:blip r:embed="rId522"/>
                <a:stretch>
                  <a:fillRect/>
                </a:stretch>
              </p:blipFill>
              <p:spPr>
                <a:xfrm>
                  <a:off x="10750447" y="3741855"/>
                  <a:ext cx="234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80" name="Ink 79">
                  <a:extLst>
                    <a:ext uri="{FF2B5EF4-FFF2-40B4-BE49-F238E27FC236}">
                      <a16:creationId xmlns:a16="http://schemas.microsoft.com/office/drawing/2014/main" id="{4B2D937A-33E6-D529-6715-9EFD0263F84C}"/>
                    </a:ext>
                  </a:extLst>
                </p14:cNvPr>
                <p14:cNvContentPartPr/>
                <p14:nvPr/>
              </p14:nvContentPartPr>
              <p14:xfrm>
                <a:off x="10899487" y="3571935"/>
                <a:ext cx="183600" cy="162000"/>
              </p14:xfrm>
            </p:contentPart>
          </mc:Choice>
          <mc:Fallback xmlns="">
            <p:pic>
              <p:nvPicPr>
                <p:cNvPr id="148" name="Ink 147">
                  <a:extLst>
                    <a:ext uri="{FF2B5EF4-FFF2-40B4-BE49-F238E27FC236}">
                      <a16:creationId xmlns:a16="http://schemas.microsoft.com/office/drawing/2014/main" id="{C7DD5411-D551-42DC-AE6E-5F6A0C2A2EBA}"/>
                    </a:ext>
                  </a:extLst>
                </p:cNvPr>
                <p:cNvPicPr/>
                <p:nvPr/>
              </p:nvPicPr>
              <p:blipFill>
                <a:blip r:embed="rId524"/>
                <a:stretch>
                  <a:fillRect/>
                </a:stretch>
              </p:blipFill>
              <p:spPr>
                <a:xfrm>
                  <a:off x="10890487" y="3562935"/>
                  <a:ext cx="201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81" name="Ink 80">
                  <a:extLst>
                    <a:ext uri="{FF2B5EF4-FFF2-40B4-BE49-F238E27FC236}">
                      <a16:creationId xmlns:a16="http://schemas.microsoft.com/office/drawing/2014/main" id="{0DAAFDCC-5648-693A-F9C3-412D876226FE}"/>
                    </a:ext>
                  </a:extLst>
                </p14:cNvPr>
                <p14:cNvContentPartPr/>
                <p14:nvPr/>
              </p14:nvContentPartPr>
              <p14:xfrm>
                <a:off x="11056087" y="3448095"/>
                <a:ext cx="45000" cy="101520"/>
              </p14:xfrm>
            </p:contentPart>
          </mc:Choice>
          <mc:Fallback xmlns="">
            <p:pic>
              <p:nvPicPr>
                <p:cNvPr id="149" name="Ink 148">
                  <a:extLst>
                    <a:ext uri="{FF2B5EF4-FFF2-40B4-BE49-F238E27FC236}">
                      <a16:creationId xmlns:a16="http://schemas.microsoft.com/office/drawing/2014/main" id="{AE270DF5-8419-4614-9B52-923142E2AFC6}"/>
                    </a:ext>
                  </a:extLst>
                </p:cNvPr>
                <p:cNvPicPr/>
                <p:nvPr/>
              </p:nvPicPr>
              <p:blipFill>
                <a:blip r:embed="rId526"/>
                <a:stretch>
                  <a:fillRect/>
                </a:stretch>
              </p:blipFill>
              <p:spPr>
                <a:xfrm>
                  <a:off x="11047447" y="3439455"/>
                  <a:ext cx="62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82" name="Ink 81">
                  <a:extLst>
                    <a:ext uri="{FF2B5EF4-FFF2-40B4-BE49-F238E27FC236}">
                      <a16:creationId xmlns:a16="http://schemas.microsoft.com/office/drawing/2014/main" id="{7DF532F9-A527-496F-5DF0-15F74A8213D7}"/>
                    </a:ext>
                  </a:extLst>
                </p14:cNvPr>
                <p14:cNvContentPartPr/>
                <p14:nvPr/>
              </p14:nvContentPartPr>
              <p14:xfrm>
                <a:off x="11062567" y="3093135"/>
                <a:ext cx="202320" cy="238320"/>
              </p14:xfrm>
            </p:contentPart>
          </mc:Choice>
          <mc:Fallback xmlns="">
            <p:pic>
              <p:nvPicPr>
                <p:cNvPr id="150" name="Ink 149">
                  <a:extLst>
                    <a:ext uri="{FF2B5EF4-FFF2-40B4-BE49-F238E27FC236}">
                      <a16:creationId xmlns:a16="http://schemas.microsoft.com/office/drawing/2014/main" id="{62680027-4876-440C-B0C0-B38AD658530C}"/>
                    </a:ext>
                  </a:extLst>
                </p:cNvPr>
                <p:cNvPicPr/>
                <p:nvPr/>
              </p:nvPicPr>
              <p:blipFill>
                <a:blip r:embed="rId528"/>
                <a:stretch>
                  <a:fillRect/>
                </a:stretch>
              </p:blipFill>
              <p:spPr>
                <a:xfrm>
                  <a:off x="11053927" y="3084135"/>
                  <a:ext cx="2199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83" name="Ink 82">
                  <a:extLst>
                    <a:ext uri="{FF2B5EF4-FFF2-40B4-BE49-F238E27FC236}">
                      <a16:creationId xmlns:a16="http://schemas.microsoft.com/office/drawing/2014/main" id="{A04CDF16-4CB7-CCBC-7623-D66AB250D22B}"/>
                    </a:ext>
                  </a:extLst>
                </p14:cNvPr>
                <p14:cNvContentPartPr/>
                <p14:nvPr/>
              </p14:nvContentPartPr>
              <p14:xfrm>
                <a:off x="11192167" y="2964975"/>
                <a:ext cx="163080" cy="213480"/>
              </p14:xfrm>
            </p:contentPart>
          </mc:Choice>
          <mc:Fallback xmlns="">
            <p:pic>
              <p:nvPicPr>
                <p:cNvPr id="151" name="Ink 150">
                  <a:extLst>
                    <a:ext uri="{FF2B5EF4-FFF2-40B4-BE49-F238E27FC236}">
                      <a16:creationId xmlns:a16="http://schemas.microsoft.com/office/drawing/2014/main" id="{88E61BC7-B77E-40CC-9B94-2BAE2345D7EF}"/>
                    </a:ext>
                  </a:extLst>
                </p:cNvPr>
                <p:cNvPicPr/>
                <p:nvPr/>
              </p:nvPicPr>
              <p:blipFill>
                <a:blip r:embed="rId530"/>
                <a:stretch>
                  <a:fillRect/>
                </a:stretch>
              </p:blipFill>
              <p:spPr>
                <a:xfrm>
                  <a:off x="11183527" y="2956335"/>
                  <a:ext cx="180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84" name="Ink 83">
                  <a:extLst>
                    <a:ext uri="{FF2B5EF4-FFF2-40B4-BE49-F238E27FC236}">
                      <a16:creationId xmlns:a16="http://schemas.microsoft.com/office/drawing/2014/main" id="{E21D0C36-7B51-1504-55D8-5458E6A5E56E}"/>
                    </a:ext>
                  </a:extLst>
                </p14:cNvPr>
                <p14:cNvContentPartPr/>
                <p14:nvPr/>
              </p14:nvContentPartPr>
              <p14:xfrm>
                <a:off x="11290447" y="2805135"/>
                <a:ext cx="102960" cy="185040"/>
              </p14:xfrm>
            </p:contentPart>
          </mc:Choice>
          <mc:Fallback xmlns="">
            <p:pic>
              <p:nvPicPr>
                <p:cNvPr id="164" name="Ink 163">
                  <a:extLst>
                    <a:ext uri="{FF2B5EF4-FFF2-40B4-BE49-F238E27FC236}">
                      <a16:creationId xmlns:a16="http://schemas.microsoft.com/office/drawing/2014/main" id="{2A7CFA6D-BC8C-4042-83FB-B960806E4620}"/>
                    </a:ext>
                  </a:extLst>
                </p:cNvPr>
                <p:cNvPicPr/>
                <p:nvPr/>
              </p:nvPicPr>
              <p:blipFill>
                <a:blip r:embed="rId532"/>
                <a:stretch>
                  <a:fillRect/>
                </a:stretch>
              </p:blipFill>
              <p:spPr>
                <a:xfrm>
                  <a:off x="11281807" y="2796495"/>
                  <a:ext cx="120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85" name="Ink 84">
                  <a:extLst>
                    <a:ext uri="{FF2B5EF4-FFF2-40B4-BE49-F238E27FC236}">
                      <a16:creationId xmlns:a16="http://schemas.microsoft.com/office/drawing/2014/main" id="{EC7F1075-A579-EC3B-4A52-937FD1FC68B8}"/>
                    </a:ext>
                  </a:extLst>
                </p14:cNvPr>
                <p14:cNvContentPartPr/>
                <p14:nvPr/>
              </p14:nvContentPartPr>
              <p14:xfrm>
                <a:off x="11354887" y="2729895"/>
                <a:ext cx="129600" cy="79200"/>
              </p14:xfrm>
            </p:contentPart>
          </mc:Choice>
          <mc:Fallback xmlns="">
            <p:pic>
              <p:nvPicPr>
                <p:cNvPr id="165" name="Ink 164">
                  <a:extLst>
                    <a:ext uri="{FF2B5EF4-FFF2-40B4-BE49-F238E27FC236}">
                      <a16:creationId xmlns:a16="http://schemas.microsoft.com/office/drawing/2014/main" id="{F8A4C803-6FFE-43B8-8B6F-73B00BF0B455}"/>
                    </a:ext>
                  </a:extLst>
                </p:cNvPr>
                <p:cNvPicPr/>
                <p:nvPr/>
              </p:nvPicPr>
              <p:blipFill>
                <a:blip r:embed="rId534"/>
                <a:stretch>
                  <a:fillRect/>
                </a:stretch>
              </p:blipFill>
              <p:spPr>
                <a:xfrm>
                  <a:off x="11346247" y="2721255"/>
                  <a:ext cx="147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86" name="Ink 85">
                  <a:extLst>
                    <a:ext uri="{FF2B5EF4-FFF2-40B4-BE49-F238E27FC236}">
                      <a16:creationId xmlns:a16="http://schemas.microsoft.com/office/drawing/2014/main" id="{C0147EB7-9C4D-96B3-2144-CAA0A9BFD3FD}"/>
                    </a:ext>
                  </a:extLst>
                </p14:cNvPr>
                <p14:cNvContentPartPr/>
                <p14:nvPr/>
              </p14:nvContentPartPr>
              <p14:xfrm>
                <a:off x="11416447" y="2559615"/>
                <a:ext cx="155520" cy="146880"/>
              </p14:xfrm>
            </p:contentPart>
          </mc:Choice>
          <mc:Fallback xmlns="">
            <p:pic>
              <p:nvPicPr>
                <p:cNvPr id="182" name="Ink 181">
                  <a:extLst>
                    <a:ext uri="{FF2B5EF4-FFF2-40B4-BE49-F238E27FC236}">
                      <a16:creationId xmlns:a16="http://schemas.microsoft.com/office/drawing/2014/main" id="{02A86E41-6308-4725-BB39-FDD59CC8578E}"/>
                    </a:ext>
                  </a:extLst>
                </p:cNvPr>
                <p:cNvPicPr/>
                <p:nvPr/>
              </p:nvPicPr>
              <p:blipFill>
                <a:blip r:embed="rId536"/>
                <a:stretch>
                  <a:fillRect/>
                </a:stretch>
              </p:blipFill>
              <p:spPr>
                <a:xfrm>
                  <a:off x="11407447" y="2550975"/>
                  <a:ext cx="173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87" name="Ink 86">
                  <a:extLst>
                    <a:ext uri="{FF2B5EF4-FFF2-40B4-BE49-F238E27FC236}">
                      <a16:creationId xmlns:a16="http://schemas.microsoft.com/office/drawing/2014/main" id="{3256FF28-11EB-1C78-2DD2-49D4AA84927E}"/>
                    </a:ext>
                  </a:extLst>
                </p14:cNvPr>
                <p14:cNvContentPartPr/>
                <p14:nvPr/>
              </p14:nvContentPartPr>
              <p14:xfrm>
                <a:off x="11494207" y="2311215"/>
                <a:ext cx="153720" cy="264240"/>
              </p14:xfrm>
            </p:contentPart>
          </mc:Choice>
          <mc:Fallback xmlns="">
            <p:pic>
              <p:nvPicPr>
                <p:cNvPr id="183" name="Ink 182">
                  <a:extLst>
                    <a:ext uri="{FF2B5EF4-FFF2-40B4-BE49-F238E27FC236}">
                      <a16:creationId xmlns:a16="http://schemas.microsoft.com/office/drawing/2014/main" id="{BA213046-F27A-4807-BE9E-886A6801B587}"/>
                    </a:ext>
                  </a:extLst>
                </p:cNvPr>
                <p:cNvPicPr/>
                <p:nvPr/>
              </p:nvPicPr>
              <p:blipFill>
                <a:blip r:embed="rId538"/>
                <a:stretch>
                  <a:fillRect/>
                </a:stretch>
              </p:blipFill>
              <p:spPr>
                <a:xfrm>
                  <a:off x="11485207" y="2302575"/>
                  <a:ext cx="171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88" name="Ink 87">
                  <a:extLst>
                    <a:ext uri="{FF2B5EF4-FFF2-40B4-BE49-F238E27FC236}">
                      <a16:creationId xmlns:a16="http://schemas.microsoft.com/office/drawing/2014/main" id="{472A9336-CC7B-FE36-79A9-734FFB871232}"/>
                    </a:ext>
                  </a:extLst>
                </p14:cNvPr>
                <p14:cNvContentPartPr/>
                <p14:nvPr/>
              </p14:nvContentPartPr>
              <p14:xfrm>
                <a:off x="11223487" y="2638455"/>
                <a:ext cx="42480" cy="22320"/>
              </p14:xfrm>
            </p:contentPart>
          </mc:Choice>
          <mc:Fallback xmlns="">
            <p:pic>
              <p:nvPicPr>
                <p:cNvPr id="184" name="Ink 183">
                  <a:extLst>
                    <a:ext uri="{FF2B5EF4-FFF2-40B4-BE49-F238E27FC236}">
                      <a16:creationId xmlns:a16="http://schemas.microsoft.com/office/drawing/2014/main" id="{04142227-369D-4863-8A9A-FF543D3FA1AE}"/>
                    </a:ext>
                  </a:extLst>
                </p:cNvPr>
                <p:cNvPicPr/>
                <p:nvPr/>
              </p:nvPicPr>
              <p:blipFill>
                <a:blip r:embed="rId540"/>
                <a:stretch>
                  <a:fillRect/>
                </a:stretch>
              </p:blipFill>
              <p:spPr>
                <a:xfrm>
                  <a:off x="11214847" y="2629815"/>
                  <a:ext cx="60120" cy="39960"/>
                </a:xfrm>
                <a:prstGeom prst="rect">
                  <a:avLst/>
                </a:prstGeom>
              </p:spPr>
            </p:pic>
          </mc:Fallback>
        </mc:AlternateContent>
      </p:grpSp>
      <p:grpSp>
        <p:nvGrpSpPr>
          <p:cNvPr id="89" name="Group 88">
            <a:extLst>
              <a:ext uri="{FF2B5EF4-FFF2-40B4-BE49-F238E27FC236}">
                <a16:creationId xmlns:a16="http://schemas.microsoft.com/office/drawing/2014/main" id="{7E96D8B2-86DF-530E-B795-C0E0F0BF9C25}"/>
              </a:ext>
            </a:extLst>
          </p:cNvPr>
          <p:cNvGrpSpPr/>
          <p:nvPr/>
        </p:nvGrpSpPr>
        <p:grpSpPr>
          <a:xfrm>
            <a:off x="9960108" y="2362340"/>
            <a:ext cx="387787" cy="718583"/>
            <a:chOff x="12212047" y="2854815"/>
            <a:chExt cx="737280" cy="1143360"/>
          </a:xfrm>
        </p:grpSpPr>
        <mc:AlternateContent xmlns:mc="http://schemas.openxmlformats.org/markup-compatibility/2006" xmlns:p14="http://schemas.microsoft.com/office/powerpoint/2010/main">
          <mc:Choice Requires="p14">
            <p:contentPart p14:bwMode="auto" r:id="rId541">
              <p14:nvContentPartPr>
                <p14:cNvPr id="90" name="Ink 89">
                  <a:extLst>
                    <a:ext uri="{FF2B5EF4-FFF2-40B4-BE49-F238E27FC236}">
                      <a16:creationId xmlns:a16="http://schemas.microsoft.com/office/drawing/2014/main" id="{085A741A-DD2D-B5C1-C3D3-A05FA8E85EA8}"/>
                    </a:ext>
                  </a:extLst>
                </p14:cNvPr>
                <p14:cNvContentPartPr/>
                <p14:nvPr/>
              </p14:nvContentPartPr>
              <p14:xfrm>
                <a:off x="12212047" y="3781455"/>
                <a:ext cx="275040" cy="216720"/>
              </p14:xfrm>
            </p:contentPart>
          </mc:Choice>
          <mc:Fallback xmlns="">
            <p:pic>
              <p:nvPicPr>
                <p:cNvPr id="186" name="Ink 185">
                  <a:extLst>
                    <a:ext uri="{FF2B5EF4-FFF2-40B4-BE49-F238E27FC236}">
                      <a16:creationId xmlns:a16="http://schemas.microsoft.com/office/drawing/2014/main" id="{616FFE8E-ABFB-4F24-A76F-BE66AF34F37D}"/>
                    </a:ext>
                  </a:extLst>
                </p:cNvPr>
                <p:cNvPicPr/>
                <p:nvPr/>
              </p:nvPicPr>
              <p:blipFill>
                <a:blip r:embed="rId542"/>
                <a:stretch>
                  <a:fillRect/>
                </a:stretch>
              </p:blipFill>
              <p:spPr>
                <a:xfrm>
                  <a:off x="12203407" y="3772455"/>
                  <a:ext cx="2926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91" name="Ink 90">
                  <a:extLst>
                    <a:ext uri="{FF2B5EF4-FFF2-40B4-BE49-F238E27FC236}">
                      <a16:creationId xmlns:a16="http://schemas.microsoft.com/office/drawing/2014/main" id="{925BF6EA-05B2-BC9F-1F23-D9263123E112}"/>
                    </a:ext>
                  </a:extLst>
                </p14:cNvPr>
                <p14:cNvContentPartPr/>
                <p14:nvPr/>
              </p14:nvContentPartPr>
              <p14:xfrm>
                <a:off x="12444967" y="3579135"/>
                <a:ext cx="187200" cy="190800"/>
              </p14:xfrm>
            </p:contentPart>
          </mc:Choice>
          <mc:Fallback xmlns="">
            <p:pic>
              <p:nvPicPr>
                <p:cNvPr id="187" name="Ink 186">
                  <a:extLst>
                    <a:ext uri="{FF2B5EF4-FFF2-40B4-BE49-F238E27FC236}">
                      <a16:creationId xmlns:a16="http://schemas.microsoft.com/office/drawing/2014/main" id="{7A331C43-7744-43DC-9050-EF789D63F6D7}"/>
                    </a:ext>
                  </a:extLst>
                </p:cNvPr>
                <p:cNvPicPr/>
                <p:nvPr/>
              </p:nvPicPr>
              <p:blipFill>
                <a:blip r:embed="rId544"/>
                <a:stretch>
                  <a:fillRect/>
                </a:stretch>
              </p:blipFill>
              <p:spPr>
                <a:xfrm>
                  <a:off x="12436327" y="3570135"/>
                  <a:ext cx="2048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92" name="Ink 91">
                  <a:extLst>
                    <a:ext uri="{FF2B5EF4-FFF2-40B4-BE49-F238E27FC236}">
                      <a16:creationId xmlns:a16="http://schemas.microsoft.com/office/drawing/2014/main" id="{E416BADA-6FC9-04DD-9160-C030ED2B293C}"/>
                    </a:ext>
                  </a:extLst>
                </p14:cNvPr>
                <p14:cNvContentPartPr/>
                <p14:nvPr/>
              </p14:nvContentPartPr>
              <p14:xfrm>
                <a:off x="12551527" y="3416415"/>
                <a:ext cx="98640" cy="156960"/>
              </p14:xfrm>
            </p:contentPart>
          </mc:Choice>
          <mc:Fallback xmlns="">
            <p:pic>
              <p:nvPicPr>
                <p:cNvPr id="188" name="Ink 187">
                  <a:extLst>
                    <a:ext uri="{FF2B5EF4-FFF2-40B4-BE49-F238E27FC236}">
                      <a16:creationId xmlns:a16="http://schemas.microsoft.com/office/drawing/2014/main" id="{B4D82F91-A43B-40C4-B7D4-57AD53C23FB8}"/>
                    </a:ext>
                  </a:extLst>
                </p:cNvPr>
                <p:cNvPicPr/>
                <p:nvPr/>
              </p:nvPicPr>
              <p:blipFill>
                <a:blip r:embed="rId546"/>
                <a:stretch>
                  <a:fillRect/>
                </a:stretch>
              </p:blipFill>
              <p:spPr>
                <a:xfrm>
                  <a:off x="12542527" y="3407775"/>
                  <a:ext cx="1162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93" name="Ink 92">
                  <a:extLst>
                    <a:ext uri="{FF2B5EF4-FFF2-40B4-BE49-F238E27FC236}">
                      <a16:creationId xmlns:a16="http://schemas.microsoft.com/office/drawing/2014/main" id="{6CBBD351-4CCF-DA9B-CBB0-623FF6F37ECE}"/>
                    </a:ext>
                  </a:extLst>
                </p14:cNvPr>
                <p14:cNvContentPartPr/>
                <p14:nvPr/>
              </p14:nvContentPartPr>
              <p14:xfrm>
                <a:off x="12360727" y="3261975"/>
                <a:ext cx="318240" cy="212400"/>
              </p14:xfrm>
            </p:contentPart>
          </mc:Choice>
          <mc:Fallback xmlns="">
            <p:pic>
              <p:nvPicPr>
                <p:cNvPr id="189" name="Ink 188">
                  <a:extLst>
                    <a:ext uri="{FF2B5EF4-FFF2-40B4-BE49-F238E27FC236}">
                      <a16:creationId xmlns:a16="http://schemas.microsoft.com/office/drawing/2014/main" id="{AA8905E4-354D-4B00-B229-46AE6BE0BA60}"/>
                    </a:ext>
                  </a:extLst>
                </p:cNvPr>
                <p:cNvPicPr/>
                <p:nvPr/>
              </p:nvPicPr>
              <p:blipFill>
                <a:blip r:embed="rId548"/>
                <a:stretch>
                  <a:fillRect/>
                </a:stretch>
              </p:blipFill>
              <p:spPr>
                <a:xfrm>
                  <a:off x="12352087" y="3253335"/>
                  <a:ext cx="335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94" name="Ink 93">
                  <a:extLst>
                    <a:ext uri="{FF2B5EF4-FFF2-40B4-BE49-F238E27FC236}">
                      <a16:creationId xmlns:a16="http://schemas.microsoft.com/office/drawing/2014/main" id="{FA75C76F-8B89-3C66-BF43-88DC6C9279D2}"/>
                    </a:ext>
                  </a:extLst>
                </p14:cNvPr>
                <p14:cNvContentPartPr/>
                <p14:nvPr/>
              </p14:nvContentPartPr>
              <p14:xfrm>
                <a:off x="12642607" y="3211575"/>
                <a:ext cx="286560" cy="303120"/>
              </p14:xfrm>
            </p:contentPart>
          </mc:Choice>
          <mc:Fallback xmlns="">
            <p:pic>
              <p:nvPicPr>
                <p:cNvPr id="190" name="Ink 189">
                  <a:extLst>
                    <a:ext uri="{FF2B5EF4-FFF2-40B4-BE49-F238E27FC236}">
                      <a16:creationId xmlns:a16="http://schemas.microsoft.com/office/drawing/2014/main" id="{35200B4F-BAB5-48EF-9F4D-399CB7E3E67D}"/>
                    </a:ext>
                  </a:extLst>
                </p:cNvPr>
                <p:cNvPicPr/>
                <p:nvPr/>
              </p:nvPicPr>
              <p:blipFill>
                <a:blip r:embed="rId550"/>
                <a:stretch>
                  <a:fillRect/>
                </a:stretch>
              </p:blipFill>
              <p:spPr>
                <a:xfrm>
                  <a:off x="12633967" y="3202575"/>
                  <a:ext cx="30420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95" name="Ink 94">
                  <a:extLst>
                    <a:ext uri="{FF2B5EF4-FFF2-40B4-BE49-F238E27FC236}">
                      <a16:creationId xmlns:a16="http://schemas.microsoft.com/office/drawing/2014/main" id="{77059A59-6FDE-C73C-B302-32E6A5050B32}"/>
                    </a:ext>
                  </a:extLst>
                </p14:cNvPr>
                <p14:cNvContentPartPr/>
                <p14:nvPr/>
              </p14:nvContentPartPr>
              <p14:xfrm>
                <a:off x="12748807" y="3035535"/>
                <a:ext cx="149040" cy="153360"/>
              </p14:xfrm>
            </p:contentPart>
          </mc:Choice>
          <mc:Fallback xmlns="">
            <p:pic>
              <p:nvPicPr>
                <p:cNvPr id="206" name="Ink 205">
                  <a:extLst>
                    <a:ext uri="{FF2B5EF4-FFF2-40B4-BE49-F238E27FC236}">
                      <a16:creationId xmlns:a16="http://schemas.microsoft.com/office/drawing/2014/main" id="{2FE886B7-CB15-4F86-932E-2ADB202029CF}"/>
                    </a:ext>
                  </a:extLst>
                </p:cNvPr>
                <p:cNvPicPr/>
                <p:nvPr/>
              </p:nvPicPr>
              <p:blipFill>
                <a:blip r:embed="rId552"/>
                <a:stretch>
                  <a:fillRect/>
                </a:stretch>
              </p:blipFill>
              <p:spPr>
                <a:xfrm>
                  <a:off x="12739807" y="3026535"/>
                  <a:ext cx="166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96" name="Ink 95">
                  <a:extLst>
                    <a:ext uri="{FF2B5EF4-FFF2-40B4-BE49-F238E27FC236}">
                      <a16:creationId xmlns:a16="http://schemas.microsoft.com/office/drawing/2014/main" id="{EFD0A86C-3441-315C-5BF0-8E6DAEE10414}"/>
                    </a:ext>
                  </a:extLst>
                </p14:cNvPr>
                <p14:cNvContentPartPr/>
                <p14:nvPr/>
              </p14:nvContentPartPr>
              <p14:xfrm>
                <a:off x="12812527" y="2854815"/>
                <a:ext cx="136800" cy="222480"/>
              </p14:xfrm>
            </p:contentPart>
          </mc:Choice>
          <mc:Fallback xmlns="">
            <p:pic>
              <p:nvPicPr>
                <p:cNvPr id="207" name="Ink 206">
                  <a:extLst>
                    <a:ext uri="{FF2B5EF4-FFF2-40B4-BE49-F238E27FC236}">
                      <a16:creationId xmlns:a16="http://schemas.microsoft.com/office/drawing/2014/main" id="{F7569095-C26B-410D-9E48-9B7D368139BA}"/>
                    </a:ext>
                  </a:extLst>
                </p:cNvPr>
                <p:cNvPicPr/>
                <p:nvPr/>
              </p:nvPicPr>
              <p:blipFill>
                <a:blip r:embed="rId554"/>
                <a:stretch>
                  <a:fillRect/>
                </a:stretch>
              </p:blipFill>
              <p:spPr>
                <a:xfrm>
                  <a:off x="12803887" y="2846175"/>
                  <a:ext cx="154440" cy="240120"/>
                </a:xfrm>
                <a:prstGeom prst="rect">
                  <a:avLst/>
                </a:prstGeom>
              </p:spPr>
            </p:pic>
          </mc:Fallback>
        </mc:AlternateContent>
      </p:grpSp>
      <p:grpSp>
        <p:nvGrpSpPr>
          <p:cNvPr id="97" name="Group 96">
            <a:extLst>
              <a:ext uri="{FF2B5EF4-FFF2-40B4-BE49-F238E27FC236}">
                <a16:creationId xmlns:a16="http://schemas.microsoft.com/office/drawing/2014/main" id="{F4F84B3C-C762-1674-0088-AD21AEED537E}"/>
              </a:ext>
            </a:extLst>
          </p:cNvPr>
          <p:cNvGrpSpPr/>
          <p:nvPr/>
        </p:nvGrpSpPr>
        <p:grpSpPr>
          <a:xfrm>
            <a:off x="11196981" y="1803359"/>
            <a:ext cx="751721" cy="1258303"/>
            <a:chOff x="12487946" y="1912504"/>
            <a:chExt cx="1252800" cy="1755000"/>
          </a:xfrm>
        </p:grpSpPr>
        <mc:AlternateContent xmlns:mc="http://schemas.openxmlformats.org/markup-compatibility/2006" xmlns:p14="http://schemas.microsoft.com/office/powerpoint/2010/main">
          <mc:Choice Requires="p14">
            <p:contentPart p14:bwMode="auto" r:id="rId555">
              <p14:nvContentPartPr>
                <p14:cNvPr id="98" name="Ink 97">
                  <a:extLst>
                    <a:ext uri="{FF2B5EF4-FFF2-40B4-BE49-F238E27FC236}">
                      <a16:creationId xmlns:a16="http://schemas.microsoft.com/office/drawing/2014/main" id="{E5BC915B-3C84-010D-77A2-DA9ADC7F536F}"/>
                    </a:ext>
                  </a:extLst>
                </p14:cNvPr>
                <p14:cNvContentPartPr/>
                <p14:nvPr/>
              </p14:nvContentPartPr>
              <p14:xfrm>
                <a:off x="12487946" y="3213904"/>
                <a:ext cx="277200" cy="453600"/>
              </p14:xfrm>
            </p:contentPart>
          </mc:Choice>
          <mc:Fallback xmlns="">
            <p:pic>
              <p:nvPicPr>
                <p:cNvPr id="9" name="Ink 8">
                  <a:extLst>
                    <a:ext uri="{FF2B5EF4-FFF2-40B4-BE49-F238E27FC236}">
                      <a16:creationId xmlns:a16="http://schemas.microsoft.com/office/drawing/2014/main" id="{E26FAB96-EE99-480E-B484-FE50A370803E}"/>
                    </a:ext>
                  </a:extLst>
                </p:cNvPr>
                <p:cNvPicPr/>
                <p:nvPr/>
              </p:nvPicPr>
              <p:blipFill>
                <a:blip r:embed="rId556"/>
                <a:stretch>
                  <a:fillRect/>
                </a:stretch>
              </p:blipFill>
              <p:spPr>
                <a:xfrm>
                  <a:off x="12478946" y="3205264"/>
                  <a:ext cx="29484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99" name="Ink 98">
                  <a:extLst>
                    <a:ext uri="{FF2B5EF4-FFF2-40B4-BE49-F238E27FC236}">
                      <a16:creationId xmlns:a16="http://schemas.microsoft.com/office/drawing/2014/main" id="{50BA2782-FE9C-C6EC-B776-901FC886EC04}"/>
                    </a:ext>
                  </a:extLst>
                </p14:cNvPr>
                <p14:cNvContentPartPr/>
                <p14:nvPr/>
              </p14:nvContentPartPr>
              <p14:xfrm>
                <a:off x="12773066" y="3285904"/>
                <a:ext cx="100440" cy="85680"/>
              </p14:xfrm>
            </p:contentPart>
          </mc:Choice>
          <mc:Fallback xmlns="">
            <p:pic>
              <p:nvPicPr>
                <p:cNvPr id="11" name="Ink 10">
                  <a:extLst>
                    <a:ext uri="{FF2B5EF4-FFF2-40B4-BE49-F238E27FC236}">
                      <a16:creationId xmlns:a16="http://schemas.microsoft.com/office/drawing/2014/main" id="{A32595B2-D354-4B2D-9717-530BF040F6F9}"/>
                    </a:ext>
                  </a:extLst>
                </p:cNvPr>
                <p:cNvPicPr/>
                <p:nvPr/>
              </p:nvPicPr>
              <p:blipFill>
                <a:blip r:embed="rId558"/>
                <a:stretch>
                  <a:fillRect/>
                </a:stretch>
              </p:blipFill>
              <p:spPr>
                <a:xfrm>
                  <a:off x="12764426" y="3277264"/>
                  <a:ext cx="118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00" name="Ink 99">
                  <a:extLst>
                    <a:ext uri="{FF2B5EF4-FFF2-40B4-BE49-F238E27FC236}">
                      <a16:creationId xmlns:a16="http://schemas.microsoft.com/office/drawing/2014/main" id="{BC8A750B-C9AD-07A6-C78B-4117631225F1}"/>
                    </a:ext>
                  </a:extLst>
                </p14:cNvPr>
                <p14:cNvContentPartPr/>
                <p14:nvPr/>
              </p14:nvContentPartPr>
              <p14:xfrm>
                <a:off x="12666506" y="3188344"/>
                <a:ext cx="23400" cy="3600"/>
              </p14:xfrm>
            </p:contentPart>
          </mc:Choice>
          <mc:Fallback xmlns="">
            <p:pic>
              <p:nvPicPr>
                <p:cNvPr id="12" name="Ink 11">
                  <a:extLst>
                    <a:ext uri="{FF2B5EF4-FFF2-40B4-BE49-F238E27FC236}">
                      <a16:creationId xmlns:a16="http://schemas.microsoft.com/office/drawing/2014/main" id="{199E58D5-1FBC-498E-BF76-FBFF1C0ABC3B}"/>
                    </a:ext>
                  </a:extLst>
                </p:cNvPr>
                <p:cNvPicPr/>
                <p:nvPr/>
              </p:nvPicPr>
              <p:blipFill>
                <a:blip r:embed="rId560"/>
                <a:stretch>
                  <a:fillRect/>
                </a:stretch>
              </p:blipFill>
              <p:spPr>
                <a:xfrm>
                  <a:off x="12657506" y="3179344"/>
                  <a:ext cx="41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01" name="Ink 100">
                  <a:extLst>
                    <a:ext uri="{FF2B5EF4-FFF2-40B4-BE49-F238E27FC236}">
                      <a16:creationId xmlns:a16="http://schemas.microsoft.com/office/drawing/2014/main" id="{2240B46C-DAB0-7441-7A77-AC09128468A7}"/>
                    </a:ext>
                  </a:extLst>
                </p14:cNvPr>
                <p14:cNvContentPartPr/>
                <p14:nvPr/>
              </p14:nvContentPartPr>
              <p14:xfrm>
                <a:off x="12721946" y="2945704"/>
                <a:ext cx="216720" cy="317160"/>
              </p14:xfrm>
            </p:contentPart>
          </mc:Choice>
          <mc:Fallback xmlns="">
            <p:pic>
              <p:nvPicPr>
                <p:cNvPr id="13" name="Ink 12">
                  <a:extLst>
                    <a:ext uri="{FF2B5EF4-FFF2-40B4-BE49-F238E27FC236}">
                      <a16:creationId xmlns:a16="http://schemas.microsoft.com/office/drawing/2014/main" id="{6D989993-60EC-4262-8AB1-00F414EFCF68}"/>
                    </a:ext>
                  </a:extLst>
                </p:cNvPr>
                <p:cNvPicPr/>
                <p:nvPr/>
              </p:nvPicPr>
              <p:blipFill>
                <a:blip r:embed="rId562"/>
                <a:stretch>
                  <a:fillRect/>
                </a:stretch>
              </p:blipFill>
              <p:spPr>
                <a:xfrm>
                  <a:off x="12712946" y="2937064"/>
                  <a:ext cx="23436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02" name="Ink 101">
                  <a:extLst>
                    <a:ext uri="{FF2B5EF4-FFF2-40B4-BE49-F238E27FC236}">
                      <a16:creationId xmlns:a16="http://schemas.microsoft.com/office/drawing/2014/main" id="{B24C8ADF-429F-75DC-D9F5-22A436AE0F43}"/>
                    </a:ext>
                  </a:extLst>
                </p14:cNvPr>
                <p14:cNvContentPartPr/>
                <p14:nvPr/>
              </p14:nvContentPartPr>
              <p14:xfrm>
                <a:off x="12910946" y="2970904"/>
                <a:ext cx="163080" cy="160560"/>
              </p14:xfrm>
            </p:contentPart>
          </mc:Choice>
          <mc:Fallback xmlns="">
            <p:pic>
              <p:nvPicPr>
                <p:cNvPr id="14" name="Ink 13">
                  <a:extLst>
                    <a:ext uri="{FF2B5EF4-FFF2-40B4-BE49-F238E27FC236}">
                      <a16:creationId xmlns:a16="http://schemas.microsoft.com/office/drawing/2014/main" id="{7F64BA5D-63CF-439D-985F-A894EEA50B49}"/>
                    </a:ext>
                  </a:extLst>
                </p:cNvPr>
                <p:cNvPicPr/>
                <p:nvPr/>
              </p:nvPicPr>
              <p:blipFill>
                <a:blip r:embed="rId564"/>
                <a:stretch>
                  <a:fillRect/>
                </a:stretch>
              </p:blipFill>
              <p:spPr>
                <a:xfrm>
                  <a:off x="12901946" y="2962264"/>
                  <a:ext cx="180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03" name="Ink 102">
                  <a:extLst>
                    <a:ext uri="{FF2B5EF4-FFF2-40B4-BE49-F238E27FC236}">
                      <a16:creationId xmlns:a16="http://schemas.microsoft.com/office/drawing/2014/main" id="{CF9A4933-B4B4-EDF6-2CFD-5751F1444496}"/>
                    </a:ext>
                  </a:extLst>
                </p14:cNvPr>
                <p14:cNvContentPartPr/>
                <p14:nvPr/>
              </p14:nvContentPartPr>
              <p14:xfrm>
                <a:off x="13023986" y="2521624"/>
                <a:ext cx="256320" cy="281160"/>
              </p14:xfrm>
            </p:contentPart>
          </mc:Choice>
          <mc:Fallback xmlns="">
            <p:pic>
              <p:nvPicPr>
                <p:cNvPr id="16" name="Ink 15">
                  <a:extLst>
                    <a:ext uri="{FF2B5EF4-FFF2-40B4-BE49-F238E27FC236}">
                      <a16:creationId xmlns:a16="http://schemas.microsoft.com/office/drawing/2014/main" id="{B89E2257-ACDD-4AFB-9A58-B722B52246AC}"/>
                    </a:ext>
                  </a:extLst>
                </p:cNvPr>
                <p:cNvPicPr/>
                <p:nvPr/>
              </p:nvPicPr>
              <p:blipFill>
                <a:blip r:embed="rId566"/>
                <a:stretch>
                  <a:fillRect/>
                </a:stretch>
              </p:blipFill>
              <p:spPr>
                <a:xfrm>
                  <a:off x="13014986" y="2512984"/>
                  <a:ext cx="2739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04" name="Ink 103">
                  <a:extLst>
                    <a:ext uri="{FF2B5EF4-FFF2-40B4-BE49-F238E27FC236}">
                      <a16:creationId xmlns:a16="http://schemas.microsoft.com/office/drawing/2014/main" id="{46FE4AF3-FAB8-A6A2-5551-A2971242A192}"/>
                    </a:ext>
                  </a:extLst>
                </p14:cNvPr>
                <p14:cNvContentPartPr/>
                <p14:nvPr/>
              </p14:nvContentPartPr>
              <p14:xfrm>
                <a:off x="13228106" y="2541424"/>
                <a:ext cx="119160" cy="113760"/>
              </p14:xfrm>
            </p:contentPart>
          </mc:Choice>
          <mc:Fallback xmlns="">
            <p:pic>
              <p:nvPicPr>
                <p:cNvPr id="17" name="Ink 16">
                  <a:extLst>
                    <a:ext uri="{FF2B5EF4-FFF2-40B4-BE49-F238E27FC236}">
                      <a16:creationId xmlns:a16="http://schemas.microsoft.com/office/drawing/2014/main" id="{82C354A2-800F-47AC-8778-FF97C137BF15}"/>
                    </a:ext>
                  </a:extLst>
                </p:cNvPr>
                <p:cNvPicPr/>
                <p:nvPr/>
              </p:nvPicPr>
              <p:blipFill>
                <a:blip r:embed="rId568"/>
                <a:stretch>
                  <a:fillRect/>
                </a:stretch>
              </p:blipFill>
              <p:spPr>
                <a:xfrm>
                  <a:off x="13219466" y="2532784"/>
                  <a:ext cx="136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05" name="Ink 104">
                  <a:extLst>
                    <a:ext uri="{FF2B5EF4-FFF2-40B4-BE49-F238E27FC236}">
                      <a16:creationId xmlns:a16="http://schemas.microsoft.com/office/drawing/2014/main" id="{34AB5311-F398-6E3A-7677-92D79970ABC5}"/>
                    </a:ext>
                  </a:extLst>
                </p14:cNvPr>
                <p14:cNvContentPartPr/>
                <p14:nvPr/>
              </p14:nvContentPartPr>
              <p14:xfrm>
                <a:off x="13111826" y="2296624"/>
                <a:ext cx="252000" cy="202320"/>
              </p14:xfrm>
            </p:contentPart>
          </mc:Choice>
          <mc:Fallback xmlns="">
            <p:pic>
              <p:nvPicPr>
                <p:cNvPr id="18" name="Ink 17">
                  <a:extLst>
                    <a:ext uri="{FF2B5EF4-FFF2-40B4-BE49-F238E27FC236}">
                      <a16:creationId xmlns:a16="http://schemas.microsoft.com/office/drawing/2014/main" id="{5529A514-A50D-4C95-8495-2125D3E7A3B6}"/>
                    </a:ext>
                  </a:extLst>
                </p:cNvPr>
                <p:cNvPicPr/>
                <p:nvPr/>
              </p:nvPicPr>
              <p:blipFill>
                <a:blip r:embed="rId570"/>
                <a:stretch>
                  <a:fillRect/>
                </a:stretch>
              </p:blipFill>
              <p:spPr>
                <a:xfrm>
                  <a:off x="13102826" y="2287984"/>
                  <a:ext cx="269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06" name="Ink 105">
                  <a:extLst>
                    <a:ext uri="{FF2B5EF4-FFF2-40B4-BE49-F238E27FC236}">
                      <a16:creationId xmlns:a16="http://schemas.microsoft.com/office/drawing/2014/main" id="{22E11E88-62C1-8245-F518-FDD6860F6E96}"/>
                    </a:ext>
                  </a:extLst>
                </p14:cNvPr>
                <p14:cNvContentPartPr/>
                <p14:nvPr/>
              </p14:nvContentPartPr>
              <p14:xfrm>
                <a:off x="13340426" y="2268184"/>
                <a:ext cx="181800" cy="133920"/>
              </p14:xfrm>
            </p:contentPart>
          </mc:Choice>
          <mc:Fallback xmlns="">
            <p:pic>
              <p:nvPicPr>
                <p:cNvPr id="19" name="Ink 18">
                  <a:extLst>
                    <a:ext uri="{FF2B5EF4-FFF2-40B4-BE49-F238E27FC236}">
                      <a16:creationId xmlns:a16="http://schemas.microsoft.com/office/drawing/2014/main" id="{0A67D1FB-C6F1-4A9C-8A18-7D6F52FCEC82}"/>
                    </a:ext>
                  </a:extLst>
                </p:cNvPr>
                <p:cNvPicPr/>
                <p:nvPr/>
              </p:nvPicPr>
              <p:blipFill>
                <a:blip r:embed="rId572"/>
                <a:stretch>
                  <a:fillRect/>
                </a:stretch>
              </p:blipFill>
              <p:spPr>
                <a:xfrm>
                  <a:off x="13331426" y="2259544"/>
                  <a:ext cx="199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07" name="Ink 106">
                  <a:extLst>
                    <a:ext uri="{FF2B5EF4-FFF2-40B4-BE49-F238E27FC236}">
                      <a16:creationId xmlns:a16="http://schemas.microsoft.com/office/drawing/2014/main" id="{B50E583D-DDF0-6D3E-112A-F915A640037D}"/>
                    </a:ext>
                  </a:extLst>
                </p14:cNvPr>
                <p14:cNvContentPartPr/>
                <p14:nvPr/>
              </p14:nvContentPartPr>
              <p14:xfrm>
                <a:off x="13455986" y="2071984"/>
                <a:ext cx="171000" cy="172800"/>
              </p14:xfrm>
            </p:contentPart>
          </mc:Choice>
          <mc:Fallback xmlns="">
            <p:pic>
              <p:nvPicPr>
                <p:cNvPr id="20" name="Ink 19">
                  <a:extLst>
                    <a:ext uri="{FF2B5EF4-FFF2-40B4-BE49-F238E27FC236}">
                      <a16:creationId xmlns:a16="http://schemas.microsoft.com/office/drawing/2014/main" id="{ED5AD26F-35E2-428E-9B7B-3F489385ED1A}"/>
                    </a:ext>
                  </a:extLst>
                </p:cNvPr>
                <p:cNvPicPr/>
                <p:nvPr/>
              </p:nvPicPr>
              <p:blipFill>
                <a:blip r:embed="rId574"/>
                <a:stretch>
                  <a:fillRect/>
                </a:stretch>
              </p:blipFill>
              <p:spPr>
                <a:xfrm>
                  <a:off x="13447346" y="2063344"/>
                  <a:ext cx="188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08" name="Ink 107">
                  <a:extLst>
                    <a:ext uri="{FF2B5EF4-FFF2-40B4-BE49-F238E27FC236}">
                      <a16:creationId xmlns:a16="http://schemas.microsoft.com/office/drawing/2014/main" id="{93FD84D7-2F90-6600-A1AC-CCCA6F05E02B}"/>
                    </a:ext>
                  </a:extLst>
                </p14:cNvPr>
                <p14:cNvContentPartPr/>
                <p14:nvPr/>
              </p14:nvContentPartPr>
              <p14:xfrm>
                <a:off x="13583786" y="1912504"/>
                <a:ext cx="156960" cy="141120"/>
              </p14:xfrm>
            </p:contentPart>
          </mc:Choice>
          <mc:Fallback xmlns="">
            <p:pic>
              <p:nvPicPr>
                <p:cNvPr id="21" name="Ink 20">
                  <a:extLst>
                    <a:ext uri="{FF2B5EF4-FFF2-40B4-BE49-F238E27FC236}">
                      <a16:creationId xmlns:a16="http://schemas.microsoft.com/office/drawing/2014/main" id="{5A98DFEA-5B8F-43DA-B01D-396DB76A4331}"/>
                    </a:ext>
                  </a:extLst>
                </p:cNvPr>
                <p:cNvPicPr/>
                <p:nvPr/>
              </p:nvPicPr>
              <p:blipFill>
                <a:blip r:embed="rId576"/>
                <a:stretch>
                  <a:fillRect/>
                </a:stretch>
              </p:blipFill>
              <p:spPr>
                <a:xfrm>
                  <a:off x="13575146" y="1903864"/>
                  <a:ext cx="174600" cy="158760"/>
                </a:xfrm>
                <a:prstGeom prst="rect">
                  <a:avLst/>
                </a:prstGeom>
              </p:spPr>
            </p:pic>
          </mc:Fallback>
        </mc:AlternateContent>
      </p:grpSp>
      <p:grpSp>
        <p:nvGrpSpPr>
          <p:cNvPr id="109" name="Group 108">
            <a:extLst>
              <a:ext uri="{FF2B5EF4-FFF2-40B4-BE49-F238E27FC236}">
                <a16:creationId xmlns:a16="http://schemas.microsoft.com/office/drawing/2014/main" id="{E3B688AE-91BE-E9C7-1209-49E603BBDD1D}"/>
              </a:ext>
            </a:extLst>
          </p:cNvPr>
          <p:cNvGrpSpPr/>
          <p:nvPr/>
        </p:nvGrpSpPr>
        <p:grpSpPr>
          <a:xfrm>
            <a:off x="329906" y="3904443"/>
            <a:ext cx="751721" cy="811442"/>
            <a:chOff x="854511" y="2571750"/>
            <a:chExt cx="736083" cy="736083"/>
          </a:xfrm>
        </p:grpSpPr>
        <p:grpSp>
          <p:nvGrpSpPr>
            <p:cNvPr id="110" name="Group 109">
              <a:extLst>
                <a:ext uri="{FF2B5EF4-FFF2-40B4-BE49-F238E27FC236}">
                  <a16:creationId xmlns:a16="http://schemas.microsoft.com/office/drawing/2014/main" id="{06156669-40EA-B797-FB35-D57BC09CC38A}"/>
                </a:ext>
              </a:extLst>
            </p:cNvPr>
            <p:cNvGrpSpPr>
              <a:grpSpLocks noChangeAspect="1"/>
            </p:cNvGrpSpPr>
            <p:nvPr/>
          </p:nvGrpSpPr>
          <p:grpSpPr bwMode="auto">
            <a:xfrm rot="10800000">
              <a:off x="1050079" y="2773574"/>
              <a:ext cx="355950" cy="319389"/>
              <a:chOff x="2620" y="1390"/>
              <a:chExt cx="516" cy="463"/>
            </a:xfrm>
          </p:grpSpPr>
          <p:sp>
            <p:nvSpPr>
              <p:cNvPr id="112" name="Freeform 5">
                <a:extLst>
                  <a:ext uri="{FF2B5EF4-FFF2-40B4-BE49-F238E27FC236}">
                    <a16:creationId xmlns:a16="http://schemas.microsoft.com/office/drawing/2014/main" id="{A882A7FD-EB5F-7F74-D3F4-3F6B435BDB73}"/>
                  </a:ext>
                </a:extLst>
              </p:cNvPr>
              <p:cNvSpPr>
                <a:spLocks/>
              </p:cNvSpPr>
              <p:nvPr/>
            </p:nvSpPr>
            <p:spPr bwMode="auto">
              <a:xfrm>
                <a:off x="2620" y="1390"/>
                <a:ext cx="222" cy="166"/>
              </a:xfrm>
              <a:custGeom>
                <a:avLst/>
                <a:gdLst>
                  <a:gd name="T0" fmla="*/ 93 w 106"/>
                  <a:gd name="T1" fmla="*/ 79 h 79"/>
                  <a:gd name="T2" fmla="*/ 13 w 106"/>
                  <a:gd name="T3" fmla="*/ 79 h 79"/>
                  <a:gd name="T4" fmla="*/ 0 w 106"/>
                  <a:gd name="T5" fmla="*/ 65 h 79"/>
                  <a:gd name="T6" fmla="*/ 0 w 106"/>
                  <a:gd name="T7" fmla="*/ 14 h 79"/>
                  <a:gd name="T8" fmla="*/ 13 w 106"/>
                  <a:gd name="T9" fmla="*/ 0 h 79"/>
                  <a:gd name="T10" fmla="*/ 93 w 106"/>
                  <a:gd name="T11" fmla="*/ 0 h 79"/>
                  <a:gd name="T12" fmla="*/ 106 w 106"/>
                  <a:gd name="T13" fmla="*/ 14 h 79"/>
                  <a:gd name="T14" fmla="*/ 106 w 106"/>
                  <a:gd name="T15" fmla="*/ 65 h 79"/>
                  <a:gd name="T16" fmla="*/ 93 w 106"/>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79">
                    <a:moveTo>
                      <a:pt x="93" y="79"/>
                    </a:moveTo>
                    <a:cubicBezTo>
                      <a:pt x="13" y="79"/>
                      <a:pt x="13" y="79"/>
                      <a:pt x="13" y="79"/>
                    </a:cubicBezTo>
                    <a:cubicBezTo>
                      <a:pt x="6" y="79"/>
                      <a:pt x="0" y="73"/>
                      <a:pt x="0" y="65"/>
                    </a:cubicBezTo>
                    <a:cubicBezTo>
                      <a:pt x="0" y="14"/>
                      <a:pt x="0" y="14"/>
                      <a:pt x="0" y="14"/>
                    </a:cubicBezTo>
                    <a:cubicBezTo>
                      <a:pt x="0" y="6"/>
                      <a:pt x="6" y="0"/>
                      <a:pt x="13" y="0"/>
                    </a:cubicBezTo>
                    <a:cubicBezTo>
                      <a:pt x="93" y="0"/>
                      <a:pt x="93" y="0"/>
                      <a:pt x="93" y="0"/>
                    </a:cubicBezTo>
                    <a:cubicBezTo>
                      <a:pt x="100" y="0"/>
                      <a:pt x="106" y="6"/>
                      <a:pt x="106" y="14"/>
                    </a:cubicBezTo>
                    <a:cubicBezTo>
                      <a:pt x="106" y="65"/>
                      <a:pt x="106" y="65"/>
                      <a:pt x="106" y="65"/>
                    </a:cubicBezTo>
                    <a:cubicBezTo>
                      <a:pt x="106" y="73"/>
                      <a:pt x="100" y="79"/>
                      <a:pt x="93" y="79"/>
                    </a:cubicBezTo>
                    <a:close/>
                  </a:path>
                </a:pathLst>
              </a:custGeom>
              <a:noFill/>
              <a:ln w="15875" cap="rnd">
                <a:solidFill>
                  <a:sysClr val="window" lastClr="FFFFFF"/>
                </a:solidFill>
                <a:prstDash val="solid"/>
                <a:round/>
                <a:headEnd type="none" w="med" len="sm"/>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13" name="Freeform 6">
                <a:extLst>
                  <a:ext uri="{FF2B5EF4-FFF2-40B4-BE49-F238E27FC236}">
                    <a16:creationId xmlns:a16="http://schemas.microsoft.com/office/drawing/2014/main" id="{39485AD9-56BE-9DD0-4811-F96B08174B37}"/>
                  </a:ext>
                </a:extLst>
              </p:cNvPr>
              <p:cNvSpPr>
                <a:spLocks/>
              </p:cNvSpPr>
              <p:nvPr/>
            </p:nvSpPr>
            <p:spPr bwMode="auto">
              <a:xfrm>
                <a:off x="2914" y="1390"/>
                <a:ext cx="222" cy="166"/>
              </a:xfrm>
              <a:custGeom>
                <a:avLst/>
                <a:gdLst>
                  <a:gd name="T0" fmla="*/ 93 w 106"/>
                  <a:gd name="T1" fmla="*/ 79 h 79"/>
                  <a:gd name="T2" fmla="*/ 13 w 106"/>
                  <a:gd name="T3" fmla="*/ 79 h 79"/>
                  <a:gd name="T4" fmla="*/ 0 w 106"/>
                  <a:gd name="T5" fmla="*/ 65 h 79"/>
                  <a:gd name="T6" fmla="*/ 0 w 106"/>
                  <a:gd name="T7" fmla="*/ 14 h 79"/>
                  <a:gd name="T8" fmla="*/ 13 w 106"/>
                  <a:gd name="T9" fmla="*/ 0 h 79"/>
                  <a:gd name="T10" fmla="*/ 93 w 106"/>
                  <a:gd name="T11" fmla="*/ 0 h 79"/>
                  <a:gd name="T12" fmla="*/ 106 w 106"/>
                  <a:gd name="T13" fmla="*/ 14 h 79"/>
                  <a:gd name="T14" fmla="*/ 106 w 106"/>
                  <a:gd name="T15" fmla="*/ 65 h 79"/>
                  <a:gd name="T16" fmla="*/ 93 w 106"/>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79">
                    <a:moveTo>
                      <a:pt x="93" y="79"/>
                    </a:moveTo>
                    <a:cubicBezTo>
                      <a:pt x="13" y="79"/>
                      <a:pt x="13" y="79"/>
                      <a:pt x="13" y="79"/>
                    </a:cubicBezTo>
                    <a:cubicBezTo>
                      <a:pt x="6" y="79"/>
                      <a:pt x="0" y="73"/>
                      <a:pt x="0" y="65"/>
                    </a:cubicBezTo>
                    <a:cubicBezTo>
                      <a:pt x="0" y="14"/>
                      <a:pt x="0" y="14"/>
                      <a:pt x="0" y="14"/>
                    </a:cubicBezTo>
                    <a:cubicBezTo>
                      <a:pt x="0" y="6"/>
                      <a:pt x="6" y="0"/>
                      <a:pt x="13" y="0"/>
                    </a:cubicBezTo>
                    <a:cubicBezTo>
                      <a:pt x="93" y="0"/>
                      <a:pt x="93" y="0"/>
                      <a:pt x="93" y="0"/>
                    </a:cubicBezTo>
                    <a:cubicBezTo>
                      <a:pt x="100" y="0"/>
                      <a:pt x="106" y="6"/>
                      <a:pt x="106" y="14"/>
                    </a:cubicBezTo>
                    <a:cubicBezTo>
                      <a:pt x="106" y="65"/>
                      <a:pt x="106" y="65"/>
                      <a:pt x="106" y="65"/>
                    </a:cubicBezTo>
                    <a:cubicBezTo>
                      <a:pt x="106" y="73"/>
                      <a:pt x="100" y="79"/>
                      <a:pt x="93" y="79"/>
                    </a:cubicBezTo>
                    <a:close/>
                  </a:path>
                </a:pathLst>
              </a:custGeom>
              <a:noFill/>
              <a:ln w="15875" cap="rnd">
                <a:solidFill>
                  <a:sysClr val="window" lastClr="FFFFFF"/>
                </a:solidFill>
                <a:prstDash val="solid"/>
                <a:round/>
                <a:headEnd type="none" w="med" len="sm"/>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14" name="Freeform 7">
                <a:extLst>
                  <a:ext uri="{FF2B5EF4-FFF2-40B4-BE49-F238E27FC236}">
                    <a16:creationId xmlns:a16="http://schemas.microsoft.com/office/drawing/2014/main" id="{D7203A19-06C1-9EA9-623B-D64CBD444C65}"/>
                  </a:ext>
                </a:extLst>
              </p:cNvPr>
              <p:cNvSpPr>
                <a:spLocks/>
              </p:cNvSpPr>
              <p:nvPr/>
            </p:nvSpPr>
            <p:spPr bwMode="auto">
              <a:xfrm>
                <a:off x="2729" y="1556"/>
                <a:ext cx="298" cy="86"/>
              </a:xfrm>
              <a:custGeom>
                <a:avLst/>
                <a:gdLst>
                  <a:gd name="T0" fmla="*/ 298 w 298"/>
                  <a:gd name="T1" fmla="*/ 0 h 86"/>
                  <a:gd name="T2" fmla="*/ 298 w 298"/>
                  <a:gd name="T3" fmla="*/ 86 h 86"/>
                  <a:gd name="T4" fmla="*/ 0 w 298"/>
                  <a:gd name="T5" fmla="*/ 86 h 86"/>
                  <a:gd name="T6" fmla="*/ 0 w 298"/>
                  <a:gd name="T7" fmla="*/ 0 h 86"/>
                </a:gdLst>
                <a:ahLst/>
                <a:cxnLst>
                  <a:cxn ang="0">
                    <a:pos x="T0" y="T1"/>
                  </a:cxn>
                  <a:cxn ang="0">
                    <a:pos x="T2" y="T3"/>
                  </a:cxn>
                  <a:cxn ang="0">
                    <a:pos x="T4" y="T5"/>
                  </a:cxn>
                  <a:cxn ang="0">
                    <a:pos x="T6" y="T7"/>
                  </a:cxn>
                </a:cxnLst>
                <a:rect l="0" t="0" r="r" b="b"/>
                <a:pathLst>
                  <a:path w="298" h="86">
                    <a:moveTo>
                      <a:pt x="298" y="0"/>
                    </a:moveTo>
                    <a:lnTo>
                      <a:pt x="298" y="86"/>
                    </a:lnTo>
                    <a:lnTo>
                      <a:pt x="0" y="86"/>
                    </a:lnTo>
                    <a:lnTo>
                      <a:pt x="0" y="0"/>
                    </a:lnTo>
                  </a:path>
                </a:pathLst>
              </a:custGeom>
              <a:noFill/>
              <a:ln w="15875" cap="rnd">
                <a:solidFill>
                  <a:sysClr val="window" lastClr="FFFFFF"/>
                </a:solidFill>
                <a:prstDash val="solid"/>
                <a:round/>
                <a:headEnd type="none" w="med" len="sm"/>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15" name="Line 8">
                <a:extLst>
                  <a:ext uri="{FF2B5EF4-FFF2-40B4-BE49-F238E27FC236}">
                    <a16:creationId xmlns:a16="http://schemas.microsoft.com/office/drawing/2014/main" id="{9AA0AB9F-BABC-92D8-5D63-40B70BB3C38D}"/>
                  </a:ext>
                </a:extLst>
              </p:cNvPr>
              <p:cNvSpPr>
                <a:spLocks noChangeShapeType="1"/>
              </p:cNvSpPr>
              <p:nvPr/>
            </p:nvSpPr>
            <p:spPr bwMode="auto">
              <a:xfrm>
                <a:off x="2657" y="1446"/>
                <a:ext cx="145" cy="0"/>
              </a:xfrm>
              <a:prstGeom prst="line">
                <a:avLst/>
              </a:prstGeom>
              <a:noFill/>
              <a:ln w="15875" cap="rnd">
                <a:solidFill>
                  <a:sysClr val="window" lastClr="FFFFFF"/>
                </a:solidFill>
                <a:prstDash val="solid"/>
                <a:round/>
                <a:headEnd type="none" w="med" len="sm"/>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16" name="Line 9">
                <a:extLst>
                  <a:ext uri="{FF2B5EF4-FFF2-40B4-BE49-F238E27FC236}">
                    <a16:creationId xmlns:a16="http://schemas.microsoft.com/office/drawing/2014/main" id="{0168E77B-CD85-F1A7-69E2-5D725522FCCD}"/>
                  </a:ext>
                </a:extLst>
              </p:cNvPr>
              <p:cNvSpPr>
                <a:spLocks noChangeShapeType="1"/>
              </p:cNvSpPr>
              <p:nvPr/>
            </p:nvSpPr>
            <p:spPr bwMode="auto">
              <a:xfrm>
                <a:off x="2953" y="1446"/>
                <a:ext cx="145" cy="0"/>
              </a:xfrm>
              <a:prstGeom prst="line">
                <a:avLst/>
              </a:prstGeom>
              <a:noFill/>
              <a:ln w="15875" cap="rnd">
                <a:solidFill>
                  <a:sysClr val="window" lastClr="FFFFFF"/>
                </a:solidFill>
                <a:prstDash val="solid"/>
                <a:round/>
                <a:headEnd type="none" w="med" len="sm"/>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17" name="Freeform 10">
                <a:extLst>
                  <a:ext uri="{FF2B5EF4-FFF2-40B4-BE49-F238E27FC236}">
                    <a16:creationId xmlns:a16="http://schemas.microsoft.com/office/drawing/2014/main" id="{BE11CDCE-B294-D31A-9EEC-901785F6ABA6}"/>
                  </a:ext>
                </a:extLst>
              </p:cNvPr>
              <p:cNvSpPr>
                <a:spLocks/>
              </p:cNvSpPr>
              <p:nvPr/>
            </p:nvSpPr>
            <p:spPr bwMode="auto">
              <a:xfrm>
                <a:off x="2767" y="1737"/>
                <a:ext cx="222" cy="116"/>
              </a:xfrm>
              <a:custGeom>
                <a:avLst/>
                <a:gdLst>
                  <a:gd name="T0" fmla="*/ 92 w 106"/>
                  <a:gd name="T1" fmla="*/ 55 h 55"/>
                  <a:gd name="T2" fmla="*/ 14 w 106"/>
                  <a:gd name="T3" fmla="*/ 55 h 55"/>
                  <a:gd name="T4" fmla="*/ 0 w 106"/>
                  <a:gd name="T5" fmla="*/ 41 h 55"/>
                  <a:gd name="T6" fmla="*/ 0 w 106"/>
                  <a:gd name="T7" fmla="*/ 12 h 55"/>
                  <a:gd name="T8" fmla="*/ 14 w 106"/>
                  <a:gd name="T9" fmla="*/ 0 h 55"/>
                  <a:gd name="T10" fmla="*/ 92 w 106"/>
                  <a:gd name="T11" fmla="*/ 0 h 55"/>
                  <a:gd name="T12" fmla="*/ 106 w 106"/>
                  <a:gd name="T13" fmla="*/ 12 h 55"/>
                  <a:gd name="T14" fmla="*/ 106 w 106"/>
                  <a:gd name="T15" fmla="*/ 41 h 55"/>
                  <a:gd name="T16" fmla="*/ 92 w 106"/>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55">
                    <a:moveTo>
                      <a:pt x="92" y="55"/>
                    </a:moveTo>
                    <a:cubicBezTo>
                      <a:pt x="14" y="55"/>
                      <a:pt x="14" y="55"/>
                      <a:pt x="14" y="55"/>
                    </a:cubicBezTo>
                    <a:cubicBezTo>
                      <a:pt x="6" y="55"/>
                      <a:pt x="0" y="49"/>
                      <a:pt x="0" y="41"/>
                    </a:cubicBezTo>
                    <a:cubicBezTo>
                      <a:pt x="0" y="12"/>
                      <a:pt x="0" y="12"/>
                      <a:pt x="0" y="12"/>
                    </a:cubicBezTo>
                    <a:cubicBezTo>
                      <a:pt x="0" y="4"/>
                      <a:pt x="6" y="0"/>
                      <a:pt x="14" y="0"/>
                    </a:cubicBezTo>
                    <a:cubicBezTo>
                      <a:pt x="92" y="0"/>
                      <a:pt x="92" y="0"/>
                      <a:pt x="92" y="0"/>
                    </a:cubicBezTo>
                    <a:cubicBezTo>
                      <a:pt x="100" y="0"/>
                      <a:pt x="106" y="4"/>
                      <a:pt x="106" y="12"/>
                    </a:cubicBezTo>
                    <a:cubicBezTo>
                      <a:pt x="106" y="41"/>
                      <a:pt x="106" y="41"/>
                      <a:pt x="106" y="41"/>
                    </a:cubicBezTo>
                    <a:cubicBezTo>
                      <a:pt x="106" y="49"/>
                      <a:pt x="100" y="55"/>
                      <a:pt x="92" y="55"/>
                    </a:cubicBezTo>
                    <a:close/>
                  </a:path>
                </a:pathLst>
              </a:custGeom>
              <a:noFill/>
              <a:ln w="15875" cap="rnd">
                <a:solidFill>
                  <a:sysClr val="window" lastClr="FFFFFF"/>
                </a:solidFill>
                <a:prstDash val="solid"/>
                <a:round/>
                <a:headEnd type="none" w="med" len="sm"/>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18" name="Line 11">
                <a:extLst>
                  <a:ext uri="{FF2B5EF4-FFF2-40B4-BE49-F238E27FC236}">
                    <a16:creationId xmlns:a16="http://schemas.microsoft.com/office/drawing/2014/main" id="{362E2507-91BD-2DE7-C9A1-C49AB01D55D6}"/>
                  </a:ext>
                </a:extLst>
              </p:cNvPr>
              <p:cNvSpPr>
                <a:spLocks noChangeShapeType="1"/>
              </p:cNvSpPr>
              <p:nvPr/>
            </p:nvSpPr>
            <p:spPr bwMode="auto">
              <a:xfrm>
                <a:off x="2878" y="1642"/>
                <a:ext cx="0" cy="95"/>
              </a:xfrm>
              <a:prstGeom prst="line">
                <a:avLst/>
              </a:prstGeom>
              <a:noFill/>
              <a:ln w="15875" cap="rnd">
                <a:solidFill>
                  <a:sysClr val="window" lastClr="FFFFFF"/>
                </a:solidFill>
                <a:prstDash val="solid"/>
                <a:round/>
                <a:headEnd type="none" w="med" len="sm"/>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19" name="Line 12">
                <a:extLst>
                  <a:ext uri="{FF2B5EF4-FFF2-40B4-BE49-F238E27FC236}">
                    <a16:creationId xmlns:a16="http://schemas.microsoft.com/office/drawing/2014/main" id="{2812C576-C7D5-6247-C92D-8D4008A967A3}"/>
                  </a:ext>
                </a:extLst>
              </p:cNvPr>
              <p:cNvSpPr>
                <a:spLocks noChangeShapeType="1"/>
              </p:cNvSpPr>
              <p:nvPr/>
            </p:nvSpPr>
            <p:spPr bwMode="auto">
              <a:xfrm>
                <a:off x="2804" y="1794"/>
                <a:ext cx="149" cy="0"/>
              </a:xfrm>
              <a:prstGeom prst="line">
                <a:avLst/>
              </a:prstGeom>
              <a:noFill/>
              <a:ln w="15875" cap="rnd">
                <a:solidFill>
                  <a:sysClr val="window" lastClr="FFFFFF"/>
                </a:solidFill>
                <a:prstDash val="solid"/>
                <a:round/>
                <a:headEnd type="none" w="med" len="sm"/>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20" name="Line 13">
                <a:extLst>
                  <a:ext uri="{FF2B5EF4-FFF2-40B4-BE49-F238E27FC236}">
                    <a16:creationId xmlns:a16="http://schemas.microsoft.com/office/drawing/2014/main" id="{9350BB14-B64D-F877-02E2-C67315D587EE}"/>
                  </a:ext>
                </a:extLst>
              </p:cNvPr>
              <p:cNvSpPr>
                <a:spLocks noChangeShapeType="1"/>
              </p:cNvSpPr>
              <p:nvPr/>
            </p:nvSpPr>
            <p:spPr bwMode="auto">
              <a:xfrm>
                <a:off x="2657" y="1499"/>
                <a:ext cx="145" cy="0"/>
              </a:xfrm>
              <a:prstGeom prst="line">
                <a:avLst/>
              </a:prstGeom>
              <a:noFill/>
              <a:ln w="15875" cap="rnd">
                <a:solidFill>
                  <a:sysClr val="window" lastClr="FFFFFF"/>
                </a:solidFill>
                <a:prstDash val="solid"/>
                <a:round/>
                <a:headEnd type="none" w="med" len="sm"/>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21" name="Line 14">
                <a:extLst>
                  <a:ext uri="{FF2B5EF4-FFF2-40B4-BE49-F238E27FC236}">
                    <a16:creationId xmlns:a16="http://schemas.microsoft.com/office/drawing/2014/main" id="{B1706EA3-201D-D86D-C4B1-DCE5C5F00FBA}"/>
                  </a:ext>
                </a:extLst>
              </p:cNvPr>
              <p:cNvSpPr>
                <a:spLocks noChangeShapeType="1"/>
              </p:cNvSpPr>
              <p:nvPr/>
            </p:nvSpPr>
            <p:spPr bwMode="auto">
              <a:xfrm>
                <a:off x="2953" y="1499"/>
                <a:ext cx="145" cy="0"/>
              </a:xfrm>
              <a:prstGeom prst="line">
                <a:avLst/>
              </a:prstGeom>
              <a:noFill/>
              <a:ln w="15875" cap="rnd">
                <a:solidFill>
                  <a:sysClr val="window" lastClr="FFFFFF"/>
                </a:solidFill>
                <a:prstDash val="solid"/>
                <a:round/>
                <a:headEnd type="none" w="med" len="sm"/>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grpSp>
        <p:sp>
          <p:nvSpPr>
            <p:cNvPr id="111" name="Oval 110">
              <a:extLst>
                <a:ext uri="{FF2B5EF4-FFF2-40B4-BE49-F238E27FC236}">
                  <a16:creationId xmlns:a16="http://schemas.microsoft.com/office/drawing/2014/main" id="{8C6E380D-78DE-7D9B-8F82-73DC0C0FE960}"/>
                </a:ext>
              </a:extLst>
            </p:cNvPr>
            <p:cNvSpPr/>
            <p:nvPr/>
          </p:nvSpPr>
          <p:spPr bwMode="auto">
            <a:xfrm>
              <a:off x="854511" y="2571750"/>
              <a:ext cx="736083" cy="736083"/>
            </a:xfrm>
            <a:prstGeom prst="ellipse">
              <a:avLst/>
            </a:prstGeom>
            <a:noFill/>
            <a:ln w="28575" cap="flat" cmpd="sng" algn="ctr">
              <a:solidFill>
                <a:srgbClr val="FF8500"/>
              </a:solidFill>
              <a:prstDash val="solid"/>
              <a:miter lim="800000"/>
              <a:headEnd type="none" w="med" len="med"/>
              <a:tailEnd type="none" w="med" len="med"/>
            </a:ln>
            <a:effectLst/>
          </p:spPr>
          <p:txBody>
            <a:bodyPr rot="0" spcFirstLastPara="0" vertOverflow="overflow" horzOverflow="overflow" vert="horz" wrap="square" lIns="292608" tIns="234086" rIns="292608" bIns="234086" numCol="1" spcCol="0" rtlCol="0" fromWordArt="0" anchor="t" anchorCtr="0" forceAA="0" compatLnSpc="1">
              <a:prstTxWarp prst="textNoShape">
                <a:avLst/>
              </a:prstTxWarp>
              <a:noAutofit/>
            </a:bodyPr>
            <a:lstStyle/>
            <a:p>
              <a:pPr marL="0" marR="0" lvl="0" indent="0" algn="ctr" defTabSz="149191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grpSp>
      <p:grpSp>
        <p:nvGrpSpPr>
          <p:cNvPr id="122" name="Group 121">
            <a:extLst>
              <a:ext uri="{FF2B5EF4-FFF2-40B4-BE49-F238E27FC236}">
                <a16:creationId xmlns:a16="http://schemas.microsoft.com/office/drawing/2014/main" id="{01DBEB9B-E0EC-2996-9516-DDCA438B5C9B}"/>
              </a:ext>
            </a:extLst>
          </p:cNvPr>
          <p:cNvGrpSpPr/>
          <p:nvPr/>
        </p:nvGrpSpPr>
        <p:grpSpPr>
          <a:xfrm>
            <a:off x="1748225" y="3899104"/>
            <a:ext cx="751721" cy="811442"/>
            <a:chOff x="1812315" y="2571750"/>
            <a:chExt cx="736083" cy="736083"/>
          </a:xfrm>
        </p:grpSpPr>
        <p:grpSp>
          <p:nvGrpSpPr>
            <p:cNvPr id="123" name="Group 122">
              <a:extLst>
                <a:ext uri="{FF2B5EF4-FFF2-40B4-BE49-F238E27FC236}">
                  <a16:creationId xmlns:a16="http://schemas.microsoft.com/office/drawing/2014/main" id="{4A4047B3-0F0F-156E-2759-C7C264D39D41}"/>
                </a:ext>
              </a:extLst>
            </p:cNvPr>
            <p:cNvGrpSpPr/>
            <p:nvPr/>
          </p:nvGrpSpPr>
          <p:grpSpPr>
            <a:xfrm>
              <a:off x="2051349" y="2810406"/>
              <a:ext cx="268045" cy="268695"/>
              <a:chOff x="6135120" y="2043752"/>
              <a:chExt cx="637528" cy="639075"/>
            </a:xfrm>
          </p:grpSpPr>
          <p:sp>
            <p:nvSpPr>
              <p:cNvPr id="125" name="Rectangle 5">
                <a:extLst>
                  <a:ext uri="{FF2B5EF4-FFF2-40B4-BE49-F238E27FC236}">
                    <a16:creationId xmlns:a16="http://schemas.microsoft.com/office/drawing/2014/main" id="{4898831F-33D8-C8C2-6226-E89A163AC7E6}"/>
                  </a:ext>
                </a:extLst>
              </p:cNvPr>
              <p:cNvSpPr>
                <a:spLocks noChangeArrowheads="1"/>
              </p:cNvSpPr>
              <p:nvPr/>
            </p:nvSpPr>
            <p:spPr bwMode="auto">
              <a:xfrm>
                <a:off x="6453884" y="2043752"/>
                <a:ext cx="318764" cy="194276"/>
              </a:xfrm>
              <a:prstGeom prst="rect">
                <a:avLst/>
              </a:prstGeom>
              <a:noFill/>
              <a:ln w="15875" cap="rnd">
                <a:solidFill>
                  <a:srgbClr val="F1F3F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26" name="Rectangle 12">
                <a:extLst>
                  <a:ext uri="{FF2B5EF4-FFF2-40B4-BE49-F238E27FC236}">
                    <a16:creationId xmlns:a16="http://schemas.microsoft.com/office/drawing/2014/main" id="{8B39EFD8-EA70-F2BA-26A3-96CDB41D3093}"/>
                  </a:ext>
                </a:extLst>
              </p:cNvPr>
              <p:cNvSpPr>
                <a:spLocks noChangeArrowheads="1"/>
              </p:cNvSpPr>
              <p:nvPr/>
            </p:nvSpPr>
            <p:spPr bwMode="auto">
              <a:xfrm>
                <a:off x="6453884" y="2227641"/>
                <a:ext cx="318764" cy="455186"/>
              </a:xfrm>
              <a:prstGeom prst="rect">
                <a:avLst/>
              </a:prstGeom>
              <a:noFill/>
              <a:ln w="15875" cap="rnd">
                <a:solidFill>
                  <a:srgbClr val="F1F3F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27" name="Rectangle 17">
                <a:extLst>
                  <a:ext uri="{FF2B5EF4-FFF2-40B4-BE49-F238E27FC236}">
                    <a16:creationId xmlns:a16="http://schemas.microsoft.com/office/drawing/2014/main" id="{60F80F44-6DA4-E4A8-B604-FE034DC3187B}"/>
                  </a:ext>
                </a:extLst>
              </p:cNvPr>
              <p:cNvSpPr>
                <a:spLocks noChangeArrowheads="1"/>
              </p:cNvSpPr>
              <p:nvPr/>
            </p:nvSpPr>
            <p:spPr bwMode="auto">
              <a:xfrm>
                <a:off x="6135120" y="2238028"/>
                <a:ext cx="318764" cy="444799"/>
              </a:xfrm>
              <a:prstGeom prst="rect">
                <a:avLst/>
              </a:prstGeom>
              <a:noFill/>
              <a:ln w="15875" cap="rnd">
                <a:solidFill>
                  <a:srgbClr val="F1F3F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28" name="Rectangle 24">
                <a:extLst>
                  <a:ext uri="{FF2B5EF4-FFF2-40B4-BE49-F238E27FC236}">
                    <a16:creationId xmlns:a16="http://schemas.microsoft.com/office/drawing/2014/main" id="{7E48D3C1-378D-022A-7D1C-5FF24990CD00}"/>
                  </a:ext>
                </a:extLst>
              </p:cNvPr>
              <p:cNvSpPr>
                <a:spLocks noChangeArrowheads="1"/>
              </p:cNvSpPr>
              <p:nvPr/>
            </p:nvSpPr>
            <p:spPr bwMode="auto">
              <a:xfrm>
                <a:off x="6135120" y="2043752"/>
                <a:ext cx="318764" cy="183889"/>
              </a:xfrm>
              <a:prstGeom prst="rect">
                <a:avLst/>
              </a:prstGeom>
              <a:noFill/>
              <a:ln w="15875" cap="rnd">
                <a:solidFill>
                  <a:srgbClr val="F1F3F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grpSp>
        <p:sp>
          <p:nvSpPr>
            <p:cNvPr id="124" name="Oval 123">
              <a:extLst>
                <a:ext uri="{FF2B5EF4-FFF2-40B4-BE49-F238E27FC236}">
                  <a16:creationId xmlns:a16="http://schemas.microsoft.com/office/drawing/2014/main" id="{3479F497-F749-DB2B-1007-F7D80659970B}"/>
                </a:ext>
              </a:extLst>
            </p:cNvPr>
            <p:cNvSpPr/>
            <p:nvPr/>
          </p:nvSpPr>
          <p:spPr bwMode="auto">
            <a:xfrm>
              <a:off x="1812315" y="2571750"/>
              <a:ext cx="736083" cy="736083"/>
            </a:xfrm>
            <a:prstGeom prst="ellipse">
              <a:avLst/>
            </a:prstGeom>
            <a:noFill/>
            <a:ln w="28575" cap="flat" cmpd="sng" algn="ctr">
              <a:solidFill>
                <a:srgbClr val="FF8500"/>
              </a:solidFill>
              <a:prstDash val="solid"/>
              <a:miter lim="800000"/>
              <a:headEnd type="none" w="med" len="med"/>
              <a:tailEnd type="none" w="med" len="med"/>
            </a:ln>
            <a:effectLst/>
          </p:spPr>
          <p:txBody>
            <a:bodyPr rot="0" spcFirstLastPara="0" vertOverflow="overflow" horzOverflow="overflow" vert="horz" wrap="square" lIns="292608" tIns="234086" rIns="292608" bIns="234086" numCol="1" spcCol="0" rtlCol="0" fromWordArt="0" anchor="t" anchorCtr="0" forceAA="0" compatLnSpc="1">
              <a:prstTxWarp prst="textNoShape">
                <a:avLst/>
              </a:prstTxWarp>
              <a:noAutofit/>
            </a:bodyPr>
            <a:lstStyle/>
            <a:p>
              <a:pPr marL="0" marR="0" lvl="0" indent="0" algn="ctr" defTabSz="149191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grpSp>
      <p:grpSp>
        <p:nvGrpSpPr>
          <p:cNvPr id="129" name="Group 128">
            <a:extLst>
              <a:ext uri="{FF2B5EF4-FFF2-40B4-BE49-F238E27FC236}">
                <a16:creationId xmlns:a16="http://schemas.microsoft.com/office/drawing/2014/main" id="{83C90368-73AC-78E9-4FE5-9E1126B35D97}"/>
              </a:ext>
            </a:extLst>
          </p:cNvPr>
          <p:cNvGrpSpPr/>
          <p:nvPr/>
        </p:nvGrpSpPr>
        <p:grpSpPr>
          <a:xfrm>
            <a:off x="3225994" y="3869817"/>
            <a:ext cx="751721" cy="811442"/>
            <a:chOff x="2776111" y="2571750"/>
            <a:chExt cx="736083" cy="736083"/>
          </a:xfrm>
        </p:grpSpPr>
        <p:grpSp>
          <p:nvGrpSpPr>
            <p:cNvPr id="130" name="Group 129">
              <a:extLst>
                <a:ext uri="{FF2B5EF4-FFF2-40B4-BE49-F238E27FC236}">
                  <a16:creationId xmlns:a16="http://schemas.microsoft.com/office/drawing/2014/main" id="{35A417DE-F498-BCE8-7BAA-8BD118DF1AB5}"/>
                </a:ext>
              </a:extLst>
            </p:cNvPr>
            <p:cNvGrpSpPr/>
            <p:nvPr/>
          </p:nvGrpSpPr>
          <p:grpSpPr>
            <a:xfrm>
              <a:off x="3054827" y="2793501"/>
              <a:ext cx="195737" cy="287992"/>
              <a:chOff x="777902" y="3534656"/>
              <a:chExt cx="283016" cy="416408"/>
            </a:xfrm>
            <a:noFill/>
          </p:grpSpPr>
          <p:grpSp>
            <p:nvGrpSpPr>
              <p:cNvPr id="132" name="Group 131">
                <a:extLst>
                  <a:ext uri="{FF2B5EF4-FFF2-40B4-BE49-F238E27FC236}">
                    <a16:creationId xmlns:a16="http://schemas.microsoft.com/office/drawing/2014/main" id="{818D1463-D877-3E73-F049-89F648991410}"/>
                  </a:ext>
                </a:extLst>
              </p:cNvPr>
              <p:cNvGrpSpPr/>
              <p:nvPr/>
            </p:nvGrpSpPr>
            <p:grpSpPr>
              <a:xfrm>
                <a:off x="777902" y="3534656"/>
                <a:ext cx="283016" cy="416408"/>
                <a:chOff x="5702504" y="2544068"/>
                <a:chExt cx="224587" cy="302066"/>
              </a:xfrm>
              <a:grpFill/>
            </p:grpSpPr>
            <p:sp>
              <p:nvSpPr>
                <p:cNvPr id="134" name="Freeform 13">
                  <a:extLst>
                    <a:ext uri="{FF2B5EF4-FFF2-40B4-BE49-F238E27FC236}">
                      <a16:creationId xmlns:a16="http://schemas.microsoft.com/office/drawing/2014/main" id="{ACE3791C-1E83-6996-9FA1-0652792F1EC7}"/>
                    </a:ext>
                  </a:extLst>
                </p:cNvPr>
                <p:cNvSpPr>
                  <a:spLocks/>
                </p:cNvSpPr>
                <p:nvPr/>
              </p:nvSpPr>
              <p:spPr bwMode="auto">
                <a:xfrm>
                  <a:off x="5702504" y="2544068"/>
                  <a:ext cx="224587" cy="302066"/>
                </a:xfrm>
                <a:custGeom>
                  <a:avLst/>
                  <a:gdLst>
                    <a:gd name="T0" fmla="*/ 0 w 200"/>
                    <a:gd name="T1" fmla="*/ 320 h 320"/>
                    <a:gd name="T2" fmla="*/ 200 w 200"/>
                    <a:gd name="T3" fmla="*/ 320 h 320"/>
                    <a:gd name="T4" fmla="*/ 200 w 200"/>
                    <a:gd name="T5" fmla="*/ 73 h 320"/>
                    <a:gd name="T6" fmla="*/ 125 w 200"/>
                    <a:gd name="T7" fmla="*/ 73 h 320"/>
                    <a:gd name="T8" fmla="*/ 125 w 200"/>
                    <a:gd name="T9" fmla="*/ 0 h 320"/>
                    <a:gd name="T10" fmla="*/ 0 w 200"/>
                    <a:gd name="T11" fmla="*/ 0 h 320"/>
                    <a:gd name="T12" fmla="*/ 0 w 200"/>
                    <a:gd name="T13" fmla="*/ 320 h 320"/>
                  </a:gdLst>
                  <a:ahLst/>
                  <a:cxnLst>
                    <a:cxn ang="0">
                      <a:pos x="T0" y="T1"/>
                    </a:cxn>
                    <a:cxn ang="0">
                      <a:pos x="T2" y="T3"/>
                    </a:cxn>
                    <a:cxn ang="0">
                      <a:pos x="T4" y="T5"/>
                    </a:cxn>
                    <a:cxn ang="0">
                      <a:pos x="T6" y="T7"/>
                    </a:cxn>
                    <a:cxn ang="0">
                      <a:pos x="T8" y="T9"/>
                    </a:cxn>
                    <a:cxn ang="0">
                      <a:pos x="T10" y="T11"/>
                    </a:cxn>
                    <a:cxn ang="0">
                      <a:pos x="T12" y="T13"/>
                    </a:cxn>
                  </a:cxnLst>
                  <a:rect l="0" t="0" r="r" b="b"/>
                  <a:pathLst>
                    <a:path w="200" h="320">
                      <a:moveTo>
                        <a:pt x="0" y="320"/>
                      </a:moveTo>
                      <a:lnTo>
                        <a:pt x="200" y="320"/>
                      </a:lnTo>
                      <a:lnTo>
                        <a:pt x="200" y="73"/>
                      </a:lnTo>
                      <a:lnTo>
                        <a:pt x="125" y="73"/>
                      </a:lnTo>
                      <a:lnTo>
                        <a:pt x="125" y="0"/>
                      </a:lnTo>
                      <a:lnTo>
                        <a:pt x="0" y="0"/>
                      </a:lnTo>
                      <a:lnTo>
                        <a:pt x="0" y="320"/>
                      </a:lnTo>
                      <a:close/>
                    </a:path>
                  </a:pathLst>
                </a:custGeom>
                <a:grpFill/>
                <a:ln w="15875" cap="rnd">
                  <a:solidFill>
                    <a:sysClr val="window" lastClr="FFFFFF"/>
                  </a:solidFill>
                  <a:prstDash val="solid"/>
                  <a:round/>
                </a:ln>
              </p:spPr>
              <p:txBody>
                <a:bodyPr vert="horz" wrap="square" lIns="146304" tIns="73152" rIns="146304" bIns="73152" numCol="1" anchor="t" anchorCtr="0" compatLnSpc="1">
                  <a:prstTxWarp prst="textNoShape">
                    <a:avLst/>
                  </a:prstTxWarp>
                </a:bodyPr>
                <a:lstStyle/>
                <a:p>
                  <a:pPr marL="0" marR="0" lvl="0" indent="0" defTabSz="73148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474746"/>
                    </a:solidFill>
                    <a:effectLst/>
                    <a:uLnTx/>
                    <a:uFillTx/>
                    <a:latin typeface="Arial"/>
                  </a:endParaRPr>
                </a:p>
              </p:txBody>
            </p:sp>
            <p:sp>
              <p:nvSpPr>
                <p:cNvPr id="135" name="Freeform 14">
                  <a:extLst>
                    <a:ext uri="{FF2B5EF4-FFF2-40B4-BE49-F238E27FC236}">
                      <a16:creationId xmlns:a16="http://schemas.microsoft.com/office/drawing/2014/main" id="{C0F6E545-FA99-3D20-1656-BC43C37071F0}"/>
                    </a:ext>
                  </a:extLst>
                </p:cNvPr>
                <p:cNvSpPr>
                  <a:spLocks/>
                </p:cNvSpPr>
                <p:nvPr/>
              </p:nvSpPr>
              <p:spPr bwMode="auto">
                <a:xfrm>
                  <a:off x="5840625" y="2545191"/>
                  <a:ext cx="86466" cy="70744"/>
                </a:xfrm>
                <a:custGeom>
                  <a:avLst/>
                  <a:gdLst>
                    <a:gd name="T0" fmla="*/ 77 w 77"/>
                    <a:gd name="T1" fmla="*/ 75 h 75"/>
                    <a:gd name="T2" fmla="*/ 77 w 77"/>
                    <a:gd name="T3" fmla="*/ 69 h 75"/>
                    <a:gd name="T4" fmla="*/ 9 w 77"/>
                    <a:gd name="T5" fmla="*/ 0 h 75"/>
                    <a:gd name="T6" fmla="*/ 0 w 77"/>
                    <a:gd name="T7" fmla="*/ 0 h 75"/>
                  </a:gdLst>
                  <a:ahLst/>
                  <a:cxnLst>
                    <a:cxn ang="0">
                      <a:pos x="T0" y="T1"/>
                    </a:cxn>
                    <a:cxn ang="0">
                      <a:pos x="T2" y="T3"/>
                    </a:cxn>
                    <a:cxn ang="0">
                      <a:pos x="T4" y="T5"/>
                    </a:cxn>
                    <a:cxn ang="0">
                      <a:pos x="T6" y="T7"/>
                    </a:cxn>
                  </a:cxnLst>
                  <a:rect l="0" t="0" r="r" b="b"/>
                  <a:pathLst>
                    <a:path w="77" h="75">
                      <a:moveTo>
                        <a:pt x="77" y="75"/>
                      </a:moveTo>
                      <a:lnTo>
                        <a:pt x="77" y="69"/>
                      </a:lnTo>
                      <a:lnTo>
                        <a:pt x="9" y="0"/>
                      </a:lnTo>
                      <a:lnTo>
                        <a:pt x="0" y="0"/>
                      </a:lnTo>
                    </a:path>
                  </a:pathLst>
                </a:custGeom>
                <a:grpFill/>
                <a:ln w="15875" cap="rnd">
                  <a:solidFill>
                    <a:sysClr val="window" lastClr="FFFFFF"/>
                  </a:solidFill>
                  <a:prstDash val="solid"/>
                  <a:round/>
                </a:ln>
              </p:spPr>
              <p:txBody>
                <a:bodyPr vert="horz" wrap="square" lIns="146304" tIns="73152" rIns="146304" bIns="73152" numCol="1" anchor="t" anchorCtr="0" compatLnSpc="1">
                  <a:prstTxWarp prst="textNoShape">
                    <a:avLst/>
                  </a:prstTxWarp>
                </a:bodyPr>
                <a:lstStyle/>
                <a:p>
                  <a:pPr marL="0" marR="0" lvl="0" indent="0" defTabSz="73148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474746"/>
                    </a:solidFill>
                    <a:effectLst/>
                    <a:uLnTx/>
                    <a:uFillTx/>
                    <a:latin typeface="Arial"/>
                  </a:endParaRPr>
                </a:p>
              </p:txBody>
            </p:sp>
          </p:grpSp>
          <p:sp>
            <p:nvSpPr>
              <p:cNvPr id="133" name="Double Brace 132">
                <a:extLst>
                  <a:ext uri="{FF2B5EF4-FFF2-40B4-BE49-F238E27FC236}">
                    <a16:creationId xmlns:a16="http://schemas.microsoft.com/office/drawing/2014/main" id="{322888C8-9D51-2429-12DE-F1264B288056}"/>
                  </a:ext>
                </a:extLst>
              </p:cNvPr>
              <p:cNvSpPr/>
              <p:nvPr/>
            </p:nvSpPr>
            <p:spPr>
              <a:xfrm>
                <a:off x="835815" y="3690323"/>
                <a:ext cx="164432" cy="166794"/>
              </a:xfrm>
              <a:prstGeom prst="bracePair">
                <a:avLst>
                  <a:gd name="adj" fmla="val 19260"/>
                </a:avLst>
              </a:prstGeom>
              <a:grpFill/>
              <a:ln w="15875" cap="rnd">
                <a:solidFill>
                  <a:sysClr val="window" lastClr="FFFFFF"/>
                </a:solidFill>
                <a:prstDash val="solid"/>
                <a:round/>
              </a:ln>
            </p:spPr>
            <p:txBody>
              <a:bodyPr vert="horz" wrap="square" lIns="146304" tIns="73152" rIns="146304" bIns="73152" numCol="1" anchor="t" anchorCtr="0" compatLnSpc="1">
                <a:prstTxWarp prst="textNoShape">
                  <a:avLst/>
                </a:prstTxWarp>
              </a:bodyPr>
              <a:lstStyle/>
              <a:p>
                <a:pPr marL="0" marR="0" lvl="0" indent="0" defTabSz="731485"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474746"/>
                  </a:solidFill>
                  <a:effectLst/>
                  <a:uLnTx/>
                  <a:uFillTx/>
                  <a:latin typeface="Arial"/>
                </a:endParaRPr>
              </a:p>
            </p:txBody>
          </p:sp>
        </p:grpSp>
        <p:sp>
          <p:nvSpPr>
            <p:cNvPr id="131" name="Oval 130">
              <a:extLst>
                <a:ext uri="{FF2B5EF4-FFF2-40B4-BE49-F238E27FC236}">
                  <a16:creationId xmlns:a16="http://schemas.microsoft.com/office/drawing/2014/main" id="{F45AEF7E-DEC5-A88D-AB2B-79472C992927}"/>
                </a:ext>
              </a:extLst>
            </p:cNvPr>
            <p:cNvSpPr/>
            <p:nvPr/>
          </p:nvSpPr>
          <p:spPr bwMode="auto">
            <a:xfrm>
              <a:off x="2776111" y="2571750"/>
              <a:ext cx="736083" cy="736083"/>
            </a:xfrm>
            <a:prstGeom prst="ellipse">
              <a:avLst/>
            </a:prstGeom>
            <a:noFill/>
            <a:ln w="28575" cap="flat" cmpd="sng" algn="ctr">
              <a:solidFill>
                <a:srgbClr val="FF8500"/>
              </a:solidFill>
              <a:prstDash val="solid"/>
              <a:miter lim="800000"/>
              <a:headEnd type="none" w="med" len="med"/>
              <a:tailEnd type="none" w="med" len="med"/>
            </a:ln>
            <a:effectLst/>
          </p:spPr>
          <p:txBody>
            <a:bodyPr rot="0" spcFirstLastPara="0" vertOverflow="overflow" horzOverflow="overflow" vert="horz" wrap="square" lIns="292608" tIns="234086" rIns="292608" bIns="234086" numCol="1" spcCol="0" rtlCol="0" fromWordArt="0" anchor="t" anchorCtr="0" forceAA="0" compatLnSpc="1">
              <a:prstTxWarp prst="textNoShape">
                <a:avLst/>
              </a:prstTxWarp>
              <a:noAutofit/>
            </a:bodyPr>
            <a:lstStyle/>
            <a:p>
              <a:pPr marL="0" marR="0" lvl="0" indent="0" algn="ctr" defTabSz="149191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grpSp>
      <p:grpSp>
        <p:nvGrpSpPr>
          <p:cNvPr id="136" name="Group 135">
            <a:extLst>
              <a:ext uri="{FF2B5EF4-FFF2-40B4-BE49-F238E27FC236}">
                <a16:creationId xmlns:a16="http://schemas.microsoft.com/office/drawing/2014/main" id="{9D933D1A-DCCC-EF0B-2731-403E300836A2}"/>
              </a:ext>
            </a:extLst>
          </p:cNvPr>
          <p:cNvGrpSpPr/>
          <p:nvPr/>
        </p:nvGrpSpPr>
        <p:grpSpPr>
          <a:xfrm>
            <a:off x="5032704" y="3855291"/>
            <a:ext cx="751721" cy="811442"/>
            <a:chOff x="3739907" y="2571750"/>
            <a:chExt cx="736083" cy="736083"/>
          </a:xfrm>
        </p:grpSpPr>
        <p:grpSp>
          <p:nvGrpSpPr>
            <p:cNvPr id="137" name="Group 136">
              <a:extLst>
                <a:ext uri="{FF2B5EF4-FFF2-40B4-BE49-F238E27FC236}">
                  <a16:creationId xmlns:a16="http://schemas.microsoft.com/office/drawing/2014/main" id="{07AA74A6-17C9-A45B-42BE-DC922E44CF3A}"/>
                </a:ext>
              </a:extLst>
            </p:cNvPr>
            <p:cNvGrpSpPr/>
            <p:nvPr/>
          </p:nvGrpSpPr>
          <p:grpSpPr>
            <a:xfrm>
              <a:off x="3958631" y="2790992"/>
              <a:ext cx="306367" cy="311369"/>
              <a:chOff x="677183" y="4198907"/>
              <a:chExt cx="471727" cy="547268"/>
            </a:xfrm>
            <a:noFill/>
          </p:grpSpPr>
          <p:grpSp>
            <p:nvGrpSpPr>
              <p:cNvPr id="139" name="Group 138">
                <a:extLst>
                  <a:ext uri="{FF2B5EF4-FFF2-40B4-BE49-F238E27FC236}">
                    <a16:creationId xmlns:a16="http://schemas.microsoft.com/office/drawing/2014/main" id="{1A7245CE-3331-B5C9-8746-6EC4A264BC73}"/>
                  </a:ext>
                </a:extLst>
              </p:cNvPr>
              <p:cNvGrpSpPr/>
              <p:nvPr/>
            </p:nvGrpSpPr>
            <p:grpSpPr>
              <a:xfrm>
                <a:off x="677183" y="4198907"/>
                <a:ext cx="471727" cy="547268"/>
                <a:chOff x="682166" y="4198907"/>
                <a:chExt cx="471727" cy="547268"/>
              </a:xfrm>
              <a:grpFill/>
            </p:grpSpPr>
            <p:sp>
              <p:nvSpPr>
                <p:cNvPr id="144" name="Freeform 5">
                  <a:extLst>
                    <a:ext uri="{FF2B5EF4-FFF2-40B4-BE49-F238E27FC236}">
                      <a16:creationId xmlns:a16="http://schemas.microsoft.com/office/drawing/2014/main" id="{81CFAE35-E83B-DFC9-EBAE-24340365B465}"/>
                    </a:ext>
                  </a:extLst>
                </p:cNvPr>
                <p:cNvSpPr>
                  <a:spLocks/>
                </p:cNvSpPr>
                <p:nvPr/>
              </p:nvSpPr>
              <p:spPr bwMode="auto">
                <a:xfrm>
                  <a:off x="744817" y="4264455"/>
                  <a:ext cx="346424" cy="410766"/>
                </a:xfrm>
                <a:custGeom>
                  <a:avLst/>
                  <a:gdLst>
                    <a:gd name="T0" fmla="*/ 58 w 67"/>
                    <a:gd name="T1" fmla="*/ 67 h 67"/>
                    <a:gd name="T2" fmla="*/ 9 w 67"/>
                    <a:gd name="T3" fmla="*/ 67 h 67"/>
                    <a:gd name="T4" fmla="*/ 0 w 67"/>
                    <a:gd name="T5" fmla="*/ 58 h 67"/>
                    <a:gd name="T6" fmla="*/ 0 w 67"/>
                    <a:gd name="T7" fmla="*/ 9 h 67"/>
                    <a:gd name="T8" fmla="*/ 9 w 67"/>
                    <a:gd name="T9" fmla="*/ 0 h 67"/>
                    <a:gd name="T10" fmla="*/ 58 w 67"/>
                    <a:gd name="T11" fmla="*/ 0 h 67"/>
                    <a:gd name="T12" fmla="*/ 67 w 67"/>
                    <a:gd name="T13" fmla="*/ 9 h 67"/>
                    <a:gd name="T14" fmla="*/ 67 w 67"/>
                    <a:gd name="T15" fmla="*/ 58 h 67"/>
                    <a:gd name="T16" fmla="*/ 58 w 67"/>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7">
                      <a:moveTo>
                        <a:pt x="58" y="67"/>
                      </a:moveTo>
                      <a:cubicBezTo>
                        <a:pt x="9" y="67"/>
                        <a:pt x="9" y="67"/>
                        <a:pt x="9" y="67"/>
                      </a:cubicBezTo>
                      <a:cubicBezTo>
                        <a:pt x="4" y="67"/>
                        <a:pt x="0" y="63"/>
                        <a:pt x="0" y="58"/>
                      </a:cubicBezTo>
                      <a:cubicBezTo>
                        <a:pt x="0" y="9"/>
                        <a:pt x="0" y="9"/>
                        <a:pt x="0" y="9"/>
                      </a:cubicBezTo>
                      <a:cubicBezTo>
                        <a:pt x="0" y="4"/>
                        <a:pt x="4" y="0"/>
                        <a:pt x="9" y="0"/>
                      </a:cubicBezTo>
                      <a:cubicBezTo>
                        <a:pt x="58" y="0"/>
                        <a:pt x="58" y="0"/>
                        <a:pt x="58" y="0"/>
                      </a:cubicBezTo>
                      <a:cubicBezTo>
                        <a:pt x="63" y="0"/>
                        <a:pt x="67" y="4"/>
                        <a:pt x="67" y="9"/>
                      </a:cubicBezTo>
                      <a:cubicBezTo>
                        <a:pt x="67" y="58"/>
                        <a:pt x="67" y="58"/>
                        <a:pt x="67" y="58"/>
                      </a:cubicBezTo>
                      <a:cubicBezTo>
                        <a:pt x="67" y="63"/>
                        <a:pt x="63" y="67"/>
                        <a:pt x="58" y="67"/>
                      </a:cubicBezTo>
                      <a:close/>
                    </a:path>
                  </a:pathLst>
                </a:custGeom>
                <a:grpFill/>
                <a:ln w="15875" cap="rnd">
                  <a:solidFill>
                    <a:sysClr val="window" lastClr="FFFFFF"/>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2" b="1" i="0" u="none" strike="noStrike" kern="0" cap="none" spc="0" normalizeH="0" baseline="0" noProof="0" dirty="0">
                    <a:ln>
                      <a:noFill/>
                    </a:ln>
                    <a:solidFill>
                      <a:srgbClr val="232F3E"/>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145" name="Line 6">
                  <a:extLst>
                    <a:ext uri="{FF2B5EF4-FFF2-40B4-BE49-F238E27FC236}">
                      <a16:creationId xmlns:a16="http://schemas.microsoft.com/office/drawing/2014/main" id="{60E820CB-905D-BD96-1E04-C16F48B22AE5}"/>
                    </a:ext>
                  </a:extLst>
                </p:cNvPr>
                <p:cNvSpPr>
                  <a:spLocks noChangeShapeType="1"/>
                </p:cNvSpPr>
                <p:nvPr/>
              </p:nvSpPr>
              <p:spPr bwMode="auto">
                <a:xfrm>
                  <a:off x="873804" y="4198907"/>
                  <a:ext cx="0" cy="65548"/>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46" name="Line 7">
                  <a:extLst>
                    <a:ext uri="{FF2B5EF4-FFF2-40B4-BE49-F238E27FC236}">
                      <a16:creationId xmlns:a16="http://schemas.microsoft.com/office/drawing/2014/main" id="{F3347273-19DA-F808-F8C1-A52E42ED0FE6}"/>
                    </a:ext>
                  </a:extLst>
                </p:cNvPr>
                <p:cNvSpPr>
                  <a:spLocks noChangeShapeType="1"/>
                </p:cNvSpPr>
                <p:nvPr/>
              </p:nvSpPr>
              <p:spPr bwMode="auto">
                <a:xfrm>
                  <a:off x="844322" y="4198907"/>
                  <a:ext cx="0" cy="65548"/>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47" name="Line 8">
                  <a:extLst>
                    <a:ext uri="{FF2B5EF4-FFF2-40B4-BE49-F238E27FC236}">
                      <a16:creationId xmlns:a16="http://schemas.microsoft.com/office/drawing/2014/main" id="{6F325499-6A5E-2E97-9F32-222A3932F2B6}"/>
                    </a:ext>
                  </a:extLst>
                </p:cNvPr>
                <p:cNvSpPr>
                  <a:spLocks noChangeShapeType="1"/>
                </p:cNvSpPr>
                <p:nvPr/>
              </p:nvSpPr>
              <p:spPr bwMode="auto">
                <a:xfrm>
                  <a:off x="906973" y="4198907"/>
                  <a:ext cx="0" cy="65548"/>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48" name="Line 9">
                  <a:extLst>
                    <a:ext uri="{FF2B5EF4-FFF2-40B4-BE49-F238E27FC236}">
                      <a16:creationId xmlns:a16="http://schemas.microsoft.com/office/drawing/2014/main" id="{D04755EF-808A-C31F-3B13-E0CCB8885AF3}"/>
                    </a:ext>
                  </a:extLst>
                </p:cNvPr>
                <p:cNvSpPr>
                  <a:spLocks noChangeShapeType="1"/>
                </p:cNvSpPr>
                <p:nvPr/>
              </p:nvSpPr>
              <p:spPr bwMode="auto">
                <a:xfrm>
                  <a:off x="936456" y="4198907"/>
                  <a:ext cx="0" cy="65548"/>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49" name="Line 10">
                  <a:extLst>
                    <a:ext uri="{FF2B5EF4-FFF2-40B4-BE49-F238E27FC236}">
                      <a16:creationId xmlns:a16="http://schemas.microsoft.com/office/drawing/2014/main" id="{A843C011-DAA3-B56F-3A52-40B1E62194EC}"/>
                    </a:ext>
                  </a:extLst>
                </p:cNvPr>
                <p:cNvSpPr>
                  <a:spLocks noChangeShapeType="1"/>
                </p:cNvSpPr>
                <p:nvPr/>
              </p:nvSpPr>
              <p:spPr bwMode="auto">
                <a:xfrm>
                  <a:off x="962254" y="4198907"/>
                  <a:ext cx="0" cy="65548"/>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50" name="Line 11">
                  <a:extLst>
                    <a:ext uri="{FF2B5EF4-FFF2-40B4-BE49-F238E27FC236}">
                      <a16:creationId xmlns:a16="http://schemas.microsoft.com/office/drawing/2014/main" id="{08241AA6-7D3B-360E-F1F0-1CE33C4CE3F6}"/>
                    </a:ext>
                  </a:extLst>
                </p:cNvPr>
                <p:cNvSpPr>
                  <a:spLocks noChangeShapeType="1"/>
                </p:cNvSpPr>
                <p:nvPr/>
              </p:nvSpPr>
              <p:spPr bwMode="auto">
                <a:xfrm>
                  <a:off x="991736" y="4198907"/>
                  <a:ext cx="0" cy="65548"/>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51" name="Line 12">
                  <a:extLst>
                    <a:ext uri="{FF2B5EF4-FFF2-40B4-BE49-F238E27FC236}">
                      <a16:creationId xmlns:a16="http://schemas.microsoft.com/office/drawing/2014/main" id="{9A908CD0-B436-9557-E82C-AE5898045D53}"/>
                    </a:ext>
                  </a:extLst>
                </p:cNvPr>
                <p:cNvSpPr>
                  <a:spLocks noChangeShapeType="1"/>
                </p:cNvSpPr>
                <p:nvPr/>
              </p:nvSpPr>
              <p:spPr bwMode="auto">
                <a:xfrm>
                  <a:off x="873804" y="4680627"/>
                  <a:ext cx="0" cy="65548"/>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52" name="Line 13">
                  <a:extLst>
                    <a:ext uri="{FF2B5EF4-FFF2-40B4-BE49-F238E27FC236}">
                      <a16:creationId xmlns:a16="http://schemas.microsoft.com/office/drawing/2014/main" id="{B033425F-05CE-D59F-432B-663B8B0F5469}"/>
                    </a:ext>
                  </a:extLst>
                </p:cNvPr>
                <p:cNvSpPr>
                  <a:spLocks noChangeShapeType="1"/>
                </p:cNvSpPr>
                <p:nvPr/>
              </p:nvSpPr>
              <p:spPr bwMode="auto">
                <a:xfrm>
                  <a:off x="844322" y="4680627"/>
                  <a:ext cx="0" cy="65548"/>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53" name="Line 14">
                  <a:extLst>
                    <a:ext uri="{FF2B5EF4-FFF2-40B4-BE49-F238E27FC236}">
                      <a16:creationId xmlns:a16="http://schemas.microsoft.com/office/drawing/2014/main" id="{CAF03D91-F667-7918-4340-BCB41B1EE002}"/>
                    </a:ext>
                  </a:extLst>
                </p:cNvPr>
                <p:cNvSpPr>
                  <a:spLocks noChangeShapeType="1"/>
                </p:cNvSpPr>
                <p:nvPr/>
              </p:nvSpPr>
              <p:spPr bwMode="auto">
                <a:xfrm>
                  <a:off x="906973" y="4680627"/>
                  <a:ext cx="0" cy="65548"/>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54" name="Line 15">
                  <a:extLst>
                    <a:ext uri="{FF2B5EF4-FFF2-40B4-BE49-F238E27FC236}">
                      <a16:creationId xmlns:a16="http://schemas.microsoft.com/office/drawing/2014/main" id="{B2CA1BA4-67EE-0A52-FBB8-ACB8F3B8E846}"/>
                    </a:ext>
                  </a:extLst>
                </p:cNvPr>
                <p:cNvSpPr>
                  <a:spLocks noChangeShapeType="1"/>
                </p:cNvSpPr>
                <p:nvPr/>
              </p:nvSpPr>
              <p:spPr bwMode="auto">
                <a:xfrm>
                  <a:off x="936456" y="4680627"/>
                  <a:ext cx="0" cy="65548"/>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55" name="Line 16">
                  <a:extLst>
                    <a:ext uri="{FF2B5EF4-FFF2-40B4-BE49-F238E27FC236}">
                      <a16:creationId xmlns:a16="http://schemas.microsoft.com/office/drawing/2014/main" id="{1E1C02D7-9382-0D47-D0B0-E5E51E9F774C}"/>
                    </a:ext>
                  </a:extLst>
                </p:cNvPr>
                <p:cNvSpPr>
                  <a:spLocks noChangeShapeType="1"/>
                </p:cNvSpPr>
                <p:nvPr/>
              </p:nvSpPr>
              <p:spPr bwMode="auto">
                <a:xfrm>
                  <a:off x="962254" y="4680627"/>
                  <a:ext cx="0" cy="65548"/>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56" name="Line 17">
                  <a:extLst>
                    <a:ext uri="{FF2B5EF4-FFF2-40B4-BE49-F238E27FC236}">
                      <a16:creationId xmlns:a16="http://schemas.microsoft.com/office/drawing/2014/main" id="{A96FE768-0F81-3AD9-C0A2-A37E8DB5EE69}"/>
                    </a:ext>
                  </a:extLst>
                </p:cNvPr>
                <p:cNvSpPr>
                  <a:spLocks noChangeShapeType="1"/>
                </p:cNvSpPr>
                <p:nvPr/>
              </p:nvSpPr>
              <p:spPr bwMode="auto">
                <a:xfrm>
                  <a:off x="991736" y="4680627"/>
                  <a:ext cx="0" cy="65548"/>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57" name="Line 18">
                  <a:extLst>
                    <a:ext uri="{FF2B5EF4-FFF2-40B4-BE49-F238E27FC236}">
                      <a16:creationId xmlns:a16="http://schemas.microsoft.com/office/drawing/2014/main" id="{7EC0410D-DBC1-8A17-AA28-41708D508B4D}"/>
                    </a:ext>
                  </a:extLst>
                </p:cNvPr>
                <p:cNvSpPr>
                  <a:spLocks noChangeShapeType="1"/>
                </p:cNvSpPr>
                <p:nvPr/>
              </p:nvSpPr>
              <p:spPr bwMode="auto">
                <a:xfrm flipH="1">
                  <a:off x="1094927" y="4417400"/>
                  <a:ext cx="58966"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58" name="Line 19">
                  <a:extLst>
                    <a:ext uri="{FF2B5EF4-FFF2-40B4-BE49-F238E27FC236}">
                      <a16:creationId xmlns:a16="http://schemas.microsoft.com/office/drawing/2014/main" id="{D5AFB34B-09E6-AA37-5F71-46B27C4C7093}"/>
                    </a:ext>
                  </a:extLst>
                </p:cNvPr>
                <p:cNvSpPr>
                  <a:spLocks noChangeShapeType="1"/>
                </p:cNvSpPr>
                <p:nvPr/>
              </p:nvSpPr>
              <p:spPr bwMode="auto">
                <a:xfrm flipH="1">
                  <a:off x="1094927" y="4382441"/>
                  <a:ext cx="58966"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59" name="Line 20">
                  <a:extLst>
                    <a:ext uri="{FF2B5EF4-FFF2-40B4-BE49-F238E27FC236}">
                      <a16:creationId xmlns:a16="http://schemas.microsoft.com/office/drawing/2014/main" id="{A5270374-89CD-B27F-6008-A70A6FEFBBB7}"/>
                    </a:ext>
                  </a:extLst>
                </p:cNvPr>
                <p:cNvSpPr>
                  <a:spLocks noChangeShapeType="1"/>
                </p:cNvSpPr>
                <p:nvPr/>
              </p:nvSpPr>
              <p:spPr bwMode="auto">
                <a:xfrm flipH="1">
                  <a:off x="1094927" y="4447989"/>
                  <a:ext cx="58966"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60" name="Line 21">
                  <a:extLst>
                    <a:ext uri="{FF2B5EF4-FFF2-40B4-BE49-F238E27FC236}">
                      <a16:creationId xmlns:a16="http://schemas.microsoft.com/office/drawing/2014/main" id="{C23E1ED5-A40E-DCB7-120A-F1E538096114}"/>
                    </a:ext>
                  </a:extLst>
                </p:cNvPr>
                <p:cNvSpPr>
                  <a:spLocks noChangeShapeType="1"/>
                </p:cNvSpPr>
                <p:nvPr/>
              </p:nvSpPr>
              <p:spPr bwMode="auto">
                <a:xfrm flipH="1">
                  <a:off x="1094927" y="4482947"/>
                  <a:ext cx="58966"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61" name="Line 22">
                  <a:extLst>
                    <a:ext uri="{FF2B5EF4-FFF2-40B4-BE49-F238E27FC236}">
                      <a16:creationId xmlns:a16="http://schemas.microsoft.com/office/drawing/2014/main" id="{AAC949F0-9C91-2960-FD2E-032C086E77A9}"/>
                    </a:ext>
                  </a:extLst>
                </p:cNvPr>
                <p:cNvSpPr>
                  <a:spLocks noChangeShapeType="1"/>
                </p:cNvSpPr>
                <p:nvPr/>
              </p:nvSpPr>
              <p:spPr bwMode="auto">
                <a:xfrm flipH="1">
                  <a:off x="1094927" y="4522276"/>
                  <a:ext cx="58966"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62" name="Line 23">
                  <a:extLst>
                    <a:ext uri="{FF2B5EF4-FFF2-40B4-BE49-F238E27FC236}">
                      <a16:creationId xmlns:a16="http://schemas.microsoft.com/office/drawing/2014/main" id="{66DEBD47-0246-2FDD-898B-D977C7C2D4C8}"/>
                    </a:ext>
                  </a:extLst>
                </p:cNvPr>
                <p:cNvSpPr>
                  <a:spLocks noChangeShapeType="1"/>
                </p:cNvSpPr>
                <p:nvPr/>
              </p:nvSpPr>
              <p:spPr bwMode="auto">
                <a:xfrm flipH="1">
                  <a:off x="1094927" y="4557235"/>
                  <a:ext cx="58966"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63" name="Line 24">
                  <a:extLst>
                    <a:ext uri="{FF2B5EF4-FFF2-40B4-BE49-F238E27FC236}">
                      <a16:creationId xmlns:a16="http://schemas.microsoft.com/office/drawing/2014/main" id="{C0C3387B-CADB-EFC6-20BF-7A5D748C5BE7}"/>
                    </a:ext>
                  </a:extLst>
                </p:cNvPr>
                <p:cNvSpPr>
                  <a:spLocks noChangeShapeType="1"/>
                </p:cNvSpPr>
                <p:nvPr/>
              </p:nvSpPr>
              <p:spPr bwMode="auto">
                <a:xfrm flipH="1">
                  <a:off x="682166" y="4417400"/>
                  <a:ext cx="58966"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64" name="Line 25">
                  <a:extLst>
                    <a:ext uri="{FF2B5EF4-FFF2-40B4-BE49-F238E27FC236}">
                      <a16:creationId xmlns:a16="http://schemas.microsoft.com/office/drawing/2014/main" id="{7BA5AFBB-0ACA-D3D8-0EEE-5DE04215605F}"/>
                    </a:ext>
                  </a:extLst>
                </p:cNvPr>
                <p:cNvSpPr>
                  <a:spLocks noChangeShapeType="1"/>
                </p:cNvSpPr>
                <p:nvPr/>
              </p:nvSpPr>
              <p:spPr bwMode="auto">
                <a:xfrm flipH="1">
                  <a:off x="682166" y="4382441"/>
                  <a:ext cx="58966"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65" name="Line 26">
                  <a:extLst>
                    <a:ext uri="{FF2B5EF4-FFF2-40B4-BE49-F238E27FC236}">
                      <a16:creationId xmlns:a16="http://schemas.microsoft.com/office/drawing/2014/main" id="{24ADFE1F-C80C-397A-5F37-3AF6D0B4EEB6}"/>
                    </a:ext>
                  </a:extLst>
                </p:cNvPr>
                <p:cNvSpPr>
                  <a:spLocks noChangeShapeType="1"/>
                </p:cNvSpPr>
                <p:nvPr/>
              </p:nvSpPr>
              <p:spPr bwMode="auto">
                <a:xfrm flipH="1">
                  <a:off x="682166" y="4447989"/>
                  <a:ext cx="58966"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66" name="Line 27">
                  <a:extLst>
                    <a:ext uri="{FF2B5EF4-FFF2-40B4-BE49-F238E27FC236}">
                      <a16:creationId xmlns:a16="http://schemas.microsoft.com/office/drawing/2014/main" id="{17B27AC6-364E-BDC6-21E8-FAE063DEB861}"/>
                    </a:ext>
                  </a:extLst>
                </p:cNvPr>
                <p:cNvSpPr>
                  <a:spLocks noChangeShapeType="1"/>
                </p:cNvSpPr>
                <p:nvPr/>
              </p:nvSpPr>
              <p:spPr bwMode="auto">
                <a:xfrm flipH="1">
                  <a:off x="682166" y="4482947"/>
                  <a:ext cx="58966"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67" name="Line 28">
                  <a:extLst>
                    <a:ext uri="{FF2B5EF4-FFF2-40B4-BE49-F238E27FC236}">
                      <a16:creationId xmlns:a16="http://schemas.microsoft.com/office/drawing/2014/main" id="{D594494D-8D30-0EEF-7BED-306F1B410658}"/>
                    </a:ext>
                  </a:extLst>
                </p:cNvPr>
                <p:cNvSpPr>
                  <a:spLocks noChangeShapeType="1"/>
                </p:cNvSpPr>
                <p:nvPr/>
              </p:nvSpPr>
              <p:spPr bwMode="auto">
                <a:xfrm flipH="1">
                  <a:off x="682166" y="4522276"/>
                  <a:ext cx="58966"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68" name="Line 29">
                  <a:extLst>
                    <a:ext uri="{FF2B5EF4-FFF2-40B4-BE49-F238E27FC236}">
                      <a16:creationId xmlns:a16="http://schemas.microsoft.com/office/drawing/2014/main" id="{D35EA9CD-C386-56AE-5662-05C3F113A890}"/>
                    </a:ext>
                  </a:extLst>
                </p:cNvPr>
                <p:cNvSpPr>
                  <a:spLocks noChangeShapeType="1"/>
                </p:cNvSpPr>
                <p:nvPr/>
              </p:nvSpPr>
              <p:spPr bwMode="auto">
                <a:xfrm flipH="1">
                  <a:off x="682166" y="4557235"/>
                  <a:ext cx="58966"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69" name="Freeform 5">
                  <a:extLst>
                    <a:ext uri="{FF2B5EF4-FFF2-40B4-BE49-F238E27FC236}">
                      <a16:creationId xmlns:a16="http://schemas.microsoft.com/office/drawing/2014/main" id="{0BC75822-0E75-9441-F5EB-EEFAD40A1ECD}"/>
                    </a:ext>
                  </a:extLst>
                </p:cNvPr>
                <p:cNvSpPr>
                  <a:spLocks/>
                </p:cNvSpPr>
                <p:nvPr/>
              </p:nvSpPr>
              <p:spPr bwMode="auto">
                <a:xfrm>
                  <a:off x="813979" y="4339241"/>
                  <a:ext cx="213165" cy="252758"/>
                </a:xfrm>
                <a:custGeom>
                  <a:avLst/>
                  <a:gdLst>
                    <a:gd name="T0" fmla="*/ 58 w 67"/>
                    <a:gd name="T1" fmla="*/ 67 h 67"/>
                    <a:gd name="T2" fmla="*/ 9 w 67"/>
                    <a:gd name="T3" fmla="*/ 67 h 67"/>
                    <a:gd name="T4" fmla="*/ 0 w 67"/>
                    <a:gd name="T5" fmla="*/ 58 h 67"/>
                    <a:gd name="T6" fmla="*/ 0 w 67"/>
                    <a:gd name="T7" fmla="*/ 9 h 67"/>
                    <a:gd name="T8" fmla="*/ 9 w 67"/>
                    <a:gd name="T9" fmla="*/ 0 h 67"/>
                    <a:gd name="T10" fmla="*/ 58 w 67"/>
                    <a:gd name="T11" fmla="*/ 0 h 67"/>
                    <a:gd name="T12" fmla="*/ 67 w 67"/>
                    <a:gd name="T13" fmla="*/ 9 h 67"/>
                    <a:gd name="T14" fmla="*/ 67 w 67"/>
                    <a:gd name="T15" fmla="*/ 58 h 67"/>
                    <a:gd name="T16" fmla="*/ 58 w 67"/>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7">
                      <a:moveTo>
                        <a:pt x="58" y="67"/>
                      </a:moveTo>
                      <a:cubicBezTo>
                        <a:pt x="9" y="67"/>
                        <a:pt x="9" y="67"/>
                        <a:pt x="9" y="67"/>
                      </a:cubicBezTo>
                      <a:cubicBezTo>
                        <a:pt x="4" y="67"/>
                        <a:pt x="0" y="63"/>
                        <a:pt x="0" y="58"/>
                      </a:cubicBezTo>
                      <a:cubicBezTo>
                        <a:pt x="0" y="9"/>
                        <a:pt x="0" y="9"/>
                        <a:pt x="0" y="9"/>
                      </a:cubicBezTo>
                      <a:cubicBezTo>
                        <a:pt x="0" y="4"/>
                        <a:pt x="4" y="0"/>
                        <a:pt x="9" y="0"/>
                      </a:cubicBezTo>
                      <a:cubicBezTo>
                        <a:pt x="58" y="0"/>
                        <a:pt x="58" y="0"/>
                        <a:pt x="58" y="0"/>
                      </a:cubicBezTo>
                      <a:cubicBezTo>
                        <a:pt x="63" y="0"/>
                        <a:pt x="67" y="4"/>
                        <a:pt x="67" y="9"/>
                      </a:cubicBezTo>
                      <a:cubicBezTo>
                        <a:pt x="67" y="58"/>
                        <a:pt x="67" y="58"/>
                        <a:pt x="67" y="58"/>
                      </a:cubicBezTo>
                      <a:cubicBezTo>
                        <a:pt x="67" y="63"/>
                        <a:pt x="63" y="67"/>
                        <a:pt x="58" y="67"/>
                      </a:cubicBezTo>
                      <a:close/>
                    </a:path>
                  </a:pathLst>
                </a:custGeom>
                <a:grpFill/>
                <a:ln w="15875" cap="rnd">
                  <a:solidFill>
                    <a:sysClr val="window" lastClr="FFFFFF"/>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2" b="1" i="0" u="none" strike="noStrike" kern="0" cap="none" spc="0" normalizeH="0" baseline="0" noProof="0" dirty="0">
                    <a:ln>
                      <a:noFill/>
                    </a:ln>
                    <a:solidFill>
                      <a:srgbClr val="232F3E"/>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grpSp>
          <p:sp>
            <p:nvSpPr>
              <p:cNvPr id="140" name="Oval 139">
                <a:extLst>
                  <a:ext uri="{FF2B5EF4-FFF2-40B4-BE49-F238E27FC236}">
                    <a16:creationId xmlns:a16="http://schemas.microsoft.com/office/drawing/2014/main" id="{9F22E3EF-1B9F-F141-DCE0-67D4BEF1D88E}"/>
                  </a:ext>
                </a:extLst>
              </p:cNvPr>
              <p:cNvSpPr/>
              <p:nvPr/>
            </p:nvSpPr>
            <p:spPr>
              <a:xfrm>
                <a:off x="849597" y="4390920"/>
                <a:ext cx="66396" cy="72632"/>
              </a:xfrm>
              <a:prstGeom prst="ellipse">
                <a:avLst/>
              </a:prstGeom>
              <a:solidFill>
                <a:sysClr val="window" lastClr="FFFFFF"/>
              </a:soli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140">
                <a:extLst>
                  <a:ext uri="{FF2B5EF4-FFF2-40B4-BE49-F238E27FC236}">
                    <a16:creationId xmlns:a16="http://schemas.microsoft.com/office/drawing/2014/main" id="{37C3397D-B0E9-68F4-69AB-F7A8EEF0B68B}"/>
                  </a:ext>
                </a:extLst>
              </p:cNvPr>
              <p:cNvSpPr/>
              <p:nvPr/>
            </p:nvSpPr>
            <p:spPr>
              <a:xfrm>
                <a:off x="918759" y="4477928"/>
                <a:ext cx="66396" cy="72632"/>
              </a:xfrm>
              <a:prstGeom prst="ellipse">
                <a:avLst/>
              </a:prstGeom>
              <a:solidFill>
                <a:sysClr val="window" lastClr="FFFFFF"/>
              </a:soli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FFFFFF"/>
                  </a:solidFill>
                  <a:effectLst/>
                  <a:uLnTx/>
                  <a:uFillTx/>
                  <a:latin typeface="Arial"/>
                  <a:ea typeface="+mn-ea"/>
                  <a:cs typeface="+mn-cs"/>
                </a:endParaRPr>
              </a:p>
            </p:txBody>
          </p:sp>
          <p:sp>
            <p:nvSpPr>
              <p:cNvPr id="142" name="Line 25">
                <a:extLst>
                  <a:ext uri="{FF2B5EF4-FFF2-40B4-BE49-F238E27FC236}">
                    <a16:creationId xmlns:a16="http://schemas.microsoft.com/office/drawing/2014/main" id="{7AB82DFA-FE65-734C-4300-C45E5898C5E9}"/>
                  </a:ext>
                </a:extLst>
              </p:cNvPr>
              <p:cNvSpPr>
                <a:spLocks noChangeShapeType="1"/>
              </p:cNvSpPr>
              <p:nvPr/>
            </p:nvSpPr>
            <p:spPr bwMode="auto">
              <a:xfrm flipH="1">
                <a:off x="906940" y="4427236"/>
                <a:ext cx="108453"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sp>
            <p:nvSpPr>
              <p:cNvPr id="143" name="Line 25">
                <a:extLst>
                  <a:ext uri="{FF2B5EF4-FFF2-40B4-BE49-F238E27FC236}">
                    <a16:creationId xmlns:a16="http://schemas.microsoft.com/office/drawing/2014/main" id="{1AC64164-7A4E-3AB9-9A98-C4AFD75DA321}"/>
                  </a:ext>
                </a:extLst>
              </p:cNvPr>
              <p:cNvSpPr>
                <a:spLocks noChangeShapeType="1"/>
              </p:cNvSpPr>
              <p:nvPr/>
            </p:nvSpPr>
            <p:spPr bwMode="auto">
              <a:xfrm>
                <a:off x="825198" y="4518027"/>
                <a:ext cx="110660" cy="0"/>
              </a:xfrm>
              <a:prstGeom prst="line">
                <a:avLst/>
              </a:prstGeom>
              <a:grpFill/>
              <a:ln w="15875" cap="rnd">
                <a:solidFill>
                  <a:sysClr val="window" lastClr="FFFFFF"/>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2" b="0" i="0" u="none" strike="noStrike" kern="0" cap="none" spc="0" normalizeH="0" baseline="0" noProof="0" dirty="0">
                  <a:ln>
                    <a:noFill/>
                  </a:ln>
                  <a:solidFill>
                    <a:srgbClr val="232F3E"/>
                  </a:solidFill>
                  <a:effectLst/>
                  <a:uLnTx/>
                  <a:uFillTx/>
                  <a:latin typeface="Arial"/>
                </a:endParaRPr>
              </a:p>
            </p:txBody>
          </p:sp>
        </p:grpSp>
        <p:sp>
          <p:nvSpPr>
            <p:cNvPr id="138" name="Oval 137">
              <a:extLst>
                <a:ext uri="{FF2B5EF4-FFF2-40B4-BE49-F238E27FC236}">
                  <a16:creationId xmlns:a16="http://schemas.microsoft.com/office/drawing/2014/main" id="{21C1DE85-20DD-E479-150C-71E1FE3AD1F0}"/>
                </a:ext>
              </a:extLst>
            </p:cNvPr>
            <p:cNvSpPr/>
            <p:nvPr/>
          </p:nvSpPr>
          <p:spPr bwMode="auto">
            <a:xfrm>
              <a:off x="3739907" y="2571750"/>
              <a:ext cx="736083" cy="736083"/>
            </a:xfrm>
            <a:prstGeom prst="ellipse">
              <a:avLst/>
            </a:prstGeom>
            <a:noFill/>
            <a:ln w="28575" cap="flat" cmpd="sng" algn="ctr">
              <a:solidFill>
                <a:srgbClr val="FF8500"/>
              </a:solidFill>
              <a:prstDash val="solid"/>
              <a:miter lim="800000"/>
              <a:headEnd type="none" w="med" len="med"/>
              <a:tailEnd type="none" w="med" len="med"/>
            </a:ln>
            <a:effectLst/>
          </p:spPr>
          <p:txBody>
            <a:bodyPr rot="0" spcFirstLastPara="0" vertOverflow="overflow" horzOverflow="overflow" vert="horz" wrap="square" lIns="292608" tIns="234086" rIns="292608" bIns="234086" numCol="1" spcCol="0" rtlCol="0" fromWordArt="0" anchor="t" anchorCtr="0" forceAA="0" compatLnSpc="1">
              <a:prstTxWarp prst="textNoShape">
                <a:avLst/>
              </a:prstTxWarp>
              <a:noAutofit/>
            </a:bodyPr>
            <a:lstStyle/>
            <a:p>
              <a:pPr marL="0" marR="0" lvl="0" indent="0" algn="ctr" defTabSz="149191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grpSp>
      <p:grpSp>
        <p:nvGrpSpPr>
          <p:cNvPr id="170" name="Group 169">
            <a:extLst>
              <a:ext uri="{FF2B5EF4-FFF2-40B4-BE49-F238E27FC236}">
                <a16:creationId xmlns:a16="http://schemas.microsoft.com/office/drawing/2014/main" id="{337D3D7D-B74A-1A93-33DC-D43ECCA440CD}"/>
              </a:ext>
            </a:extLst>
          </p:cNvPr>
          <p:cNvGrpSpPr/>
          <p:nvPr/>
        </p:nvGrpSpPr>
        <p:grpSpPr>
          <a:xfrm>
            <a:off x="6692649" y="3849215"/>
            <a:ext cx="751721" cy="811442"/>
            <a:chOff x="4698593" y="2581699"/>
            <a:chExt cx="736083" cy="736083"/>
          </a:xfrm>
        </p:grpSpPr>
        <p:grpSp>
          <p:nvGrpSpPr>
            <p:cNvPr id="171" name="Group 170">
              <a:extLst>
                <a:ext uri="{FF2B5EF4-FFF2-40B4-BE49-F238E27FC236}">
                  <a16:creationId xmlns:a16="http://schemas.microsoft.com/office/drawing/2014/main" id="{2516B3E2-0220-45FC-85BA-AA0F77CDEAA1}"/>
                </a:ext>
              </a:extLst>
            </p:cNvPr>
            <p:cNvGrpSpPr/>
            <p:nvPr/>
          </p:nvGrpSpPr>
          <p:grpSpPr>
            <a:xfrm>
              <a:off x="4858772" y="2812712"/>
              <a:ext cx="367301" cy="282077"/>
              <a:chOff x="9783312" y="2196621"/>
              <a:chExt cx="788125" cy="613718"/>
            </a:xfrm>
          </p:grpSpPr>
          <p:sp>
            <p:nvSpPr>
              <p:cNvPr id="173" name="Line 7">
                <a:extLst>
                  <a:ext uri="{FF2B5EF4-FFF2-40B4-BE49-F238E27FC236}">
                    <a16:creationId xmlns:a16="http://schemas.microsoft.com/office/drawing/2014/main" id="{693DE985-2FC2-D4B6-9A9C-9E4CAD136E81}"/>
                  </a:ext>
                </a:extLst>
              </p:cNvPr>
              <p:cNvSpPr>
                <a:spLocks noChangeShapeType="1"/>
              </p:cNvSpPr>
              <p:nvPr/>
            </p:nvSpPr>
            <p:spPr bwMode="auto">
              <a:xfrm flipH="1">
                <a:off x="9905976" y="2342237"/>
                <a:ext cx="168860" cy="305707"/>
              </a:xfrm>
              <a:prstGeom prst="line">
                <a:avLst/>
              </a:prstGeom>
              <a:noFill/>
              <a:ln w="19050" cap="rnd">
                <a:solidFill>
                  <a:srgbClr val="F1F3F3"/>
                </a:solidFill>
                <a:prstDash val="solid"/>
                <a:round/>
                <a:headEnd/>
                <a:tailEnd/>
              </a:ln>
              <a:extLst>
                <a:ext uri="{909E8E84-426E-40dd-AFC4-6F175D3DCCD1}">
                  <a14:hiddenFill xmlns:a14="http://schemas.microsoft.com/office/drawing/2010/main" xmlns="">
                    <a:no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74" name="Line 7">
                <a:extLst>
                  <a:ext uri="{FF2B5EF4-FFF2-40B4-BE49-F238E27FC236}">
                    <a16:creationId xmlns:a16="http://schemas.microsoft.com/office/drawing/2014/main" id="{7FB7786B-E084-79F6-501B-B1C1F4325040}"/>
                  </a:ext>
                </a:extLst>
              </p:cNvPr>
              <p:cNvSpPr>
                <a:spLocks noChangeShapeType="1"/>
              </p:cNvSpPr>
              <p:nvPr/>
            </p:nvSpPr>
            <p:spPr bwMode="auto">
              <a:xfrm>
                <a:off x="10170243" y="2371605"/>
                <a:ext cx="0" cy="270553"/>
              </a:xfrm>
              <a:prstGeom prst="line">
                <a:avLst/>
              </a:prstGeom>
              <a:noFill/>
              <a:ln w="19050" cap="rnd">
                <a:solidFill>
                  <a:sysClr val="window" lastClr="FFFFFF"/>
                </a:solidFill>
                <a:prstDash val="solid"/>
                <a:round/>
                <a:headEnd/>
                <a:tailEnd/>
              </a:ln>
              <a:extLst>
                <a:ext uri="{909E8E84-426E-40dd-AFC4-6F175D3DCCD1}">
                  <a14:hiddenFill xmlns:a14="http://schemas.microsoft.com/office/drawing/2010/main" xmlns="">
                    <a:no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75" name="Oval 8">
                <a:extLst>
                  <a:ext uri="{FF2B5EF4-FFF2-40B4-BE49-F238E27FC236}">
                    <a16:creationId xmlns:a16="http://schemas.microsoft.com/office/drawing/2014/main" id="{244C4D29-E29B-DCC8-C9EA-FC290E9624CD}"/>
                  </a:ext>
                </a:extLst>
              </p:cNvPr>
              <p:cNvSpPr>
                <a:spLocks noChangeArrowheads="1"/>
              </p:cNvSpPr>
              <p:nvPr/>
            </p:nvSpPr>
            <p:spPr bwMode="auto">
              <a:xfrm>
                <a:off x="10074837" y="2203425"/>
                <a:ext cx="182863" cy="168180"/>
              </a:xfrm>
              <a:prstGeom prst="ellipse">
                <a:avLst/>
              </a:prstGeom>
              <a:noFill/>
              <a:ln w="19050" cap="rnd">
                <a:solidFill>
                  <a:sysClr val="window" lastClr="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76" name="Oval 9">
                <a:extLst>
                  <a:ext uri="{FF2B5EF4-FFF2-40B4-BE49-F238E27FC236}">
                    <a16:creationId xmlns:a16="http://schemas.microsoft.com/office/drawing/2014/main" id="{9F953249-E1A8-74D4-D724-08B2AA82535A}"/>
                  </a:ext>
                </a:extLst>
              </p:cNvPr>
              <p:cNvSpPr>
                <a:spLocks noChangeArrowheads="1"/>
              </p:cNvSpPr>
              <p:nvPr/>
            </p:nvSpPr>
            <p:spPr bwMode="auto">
              <a:xfrm>
                <a:off x="10074837" y="2642159"/>
                <a:ext cx="182863" cy="168180"/>
              </a:xfrm>
              <a:prstGeom prst="ellipse">
                <a:avLst/>
              </a:prstGeom>
              <a:noFill/>
              <a:ln w="19050" cap="rnd">
                <a:solidFill>
                  <a:sysClr val="window" lastClr="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77" name="Oval 10">
                <a:extLst>
                  <a:ext uri="{FF2B5EF4-FFF2-40B4-BE49-F238E27FC236}">
                    <a16:creationId xmlns:a16="http://schemas.microsoft.com/office/drawing/2014/main" id="{D8985AD2-84F6-17B8-C214-EF1209BF230E}"/>
                  </a:ext>
                </a:extLst>
              </p:cNvPr>
              <p:cNvSpPr>
                <a:spLocks noChangeArrowheads="1"/>
              </p:cNvSpPr>
              <p:nvPr/>
            </p:nvSpPr>
            <p:spPr bwMode="auto">
              <a:xfrm>
                <a:off x="10369008" y="2642159"/>
                <a:ext cx="182863" cy="168180"/>
              </a:xfrm>
              <a:prstGeom prst="ellipse">
                <a:avLst/>
              </a:prstGeom>
              <a:noFill/>
              <a:ln w="19050" cap="rnd">
                <a:solidFill>
                  <a:sysClr val="window" lastClr="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78" name="Oval 11">
                <a:extLst>
                  <a:ext uri="{FF2B5EF4-FFF2-40B4-BE49-F238E27FC236}">
                    <a16:creationId xmlns:a16="http://schemas.microsoft.com/office/drawing/2014/main" id="{2B5E3FD0-859B-FBCA-110E-CA1592031591}"/>
                  </a:ext>
                </a:extLst>
              </p:cNvPr>
              <p:cNvSpPr>
                <a:spLocks noChangeArrowheads="1"/>
              </p:cNvSpPr>
              <p:nvPr/>
            </p:nvSpPr>
            <p:spPr bwMode="auto">
              <a:xfrm>
                <a:off x="9783312" y="2642159"/>
                <a:ext cx="188167" cy="168180"/>
              </a:xfrm>
              <a:prstGeom prst="ellipse">
                <a:avLst/>
              </a:prstGeom>
              <a:noFill/>
              <a:ln w="19050" cap="rnd">
                <a:solidFill>
                  <a:sysClr val="window" lastClr="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79" name="Line 7">
                <a:extLst>
                  <a:ext uri="{FF2B5EF4-FFF2-40B4-BE49-F238E27FC236}">
                    <a16:creationId xmlns:a16="http://schemas.microsoft.com/office/drawing/2014/main" id="{E3141573-7AF3-2C6E-5B74-63C701143239}"/>
                  </a:ext>
                </a:extLst>
              </p:cNvPr>
              <p:cNvSpPr>
                <a:spLocks noChangeShapeType="1"/>
              </p:cNvSpPr>
              <p:nvPr/>
            </p:nvSpPr>
            <p:spPr bwMode="auto">
              <a:xfrm flipH="1">
                <a:off x="10257700" y="2721707"/>
                <a:ext cx="103358" cy="0"/>
              </a:xfrm>
              <a:prstGeom prst="line">
                <a:avLst/>
              </a:prstGeom>
              <a:noFill/>
              <a:ln w="19050" cap="rnd">
                <a:solidFill>
                  <a:sysClr val="window" lastClr="FFFFFF"/>
                </a:solidFill>
                <a:prstDash val="solid"/>
                <a:round/>
                <a:headEnd/>
                <a:tailEnd/>
              </a:ln>
              <a:extLst>
                <a:ext uri="{909E8E84-426E-40dd-AFC4-6F175D3DCCD1}">
                  <a14:hiddenFill xmlns:a14="http://schemas.microsoft.com/office/drawing/2010/main" xmlns="">
                    <a:no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80" name="Line 7">
                <a:extLst>
                  <a:ext uri="{FF2B5EF4-FFF2-40B4-BE49-F238E27FC236}">
                    <a16:creationId xmlns:a16="http://schemas.microsoft.com/office/drawing/2014/main" id="{0187E648-375D-32AD-4995-CBE348BA5003}"/>
                  </a:ext>
                </a:extLst>
              </p:cNvPr>
              <p:cNvSpPr>
                <a:spLocks noChangeShapeType="1"/>
              </p:cNvSpPr>
              <p:nvPr/>
            </p:nvSpPr>
            <p:spPr bwMode="auto">
              <a:xfrm flipV="1">
                <a:off x="10247151" y="2357908"/>
                <a:ext cx="190975" cy="318355"/>
              </a:xfrm>
              <a:prstGeom prst="line">
                <a:avLst/>
              </a:prstGeom>
              <a:noFill/>
              <a:ln w="19050" cap="rnd">
                <a:solidFill>
                  <a:sysClr val="window" lastClr="FFFFFF"/>
                </a:solidFill>
                <a:prstDash val="solid"/>
                <a:round/>
                <a:headEnd/>
                <a:tailEnd/>
              </a:ln>
              <a:extLst>
                <a:ext uri="{909E8E84-426E-40dd-AFC4-6F175D3DCCD1}">
                  <a14:hiddenFill xmlns:a14="http://schemas.microsoft.com/office/drawing/2010/main" xmlns="">
                    <a:no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81" name="Oval 8">
                <a:extLst>
                  <a:ext uri="{FF2B5EF4-FFF2-40B4-BE49-F238E27FC236}">
                    <a16:creationId xmlns:a16="http://schemas.microsoft.com/office/drawing/2014/main" id="{36356BC0-7D43-1D39-4C1D-1493E5CBEF06}"/>
                  </a:ext>
                </a:extLst>
              </p:cNvPr>
              <p:cNvSpPr>
                <a:spLocks noChangeArrowheads="1"/>
              </p:cNvSpPr>
              <p:nvPr/>
            </p:nvSpPr>
            <p:spPr bwMode="auto">
              <a:xfrm>
                <a:off x="10388574" y="2196621"/>
                <a:ext cx="182863" cy="168180"/>
              </a:xfrm>
              <a:prstGeom prst="ellipse">
                <a:avLst/>
              </a:prstGeom>
              <a:noFill/>
              <a:ln w="19050" cap="rnd">
                <a:solidFill>
                  <a:sysClr val="window" lastClr="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grpSp>
        <p:sp>
          <p:nvSpPr>
            <p:cNvPr id="172" name="Oval 171">
              <a:extLst>
                <a:ext uri="{FF2B5EF4-FFF2-40B4-BE49-F238E27FC236}">
                  <a16:creationId xmlns:a16="http://schemas.microsoft.com/office/drawing/2014/main" id="{058B8A41-6247-61B0-DD49-6AEFA4726F94}"/>
                </a:ext>
              </a:extLst>
            </p:cNvPr>
            <p:cNvSpPr/>
            <p:nvPr/>
          </p:nvSpPr>
          <p:spPr bwMode="auto">
            <a:xfrm>
              <a:off x="4698593" y="2581699"/>
              <a:ext cx="736083" cy="736083"/>
            </a:xfrm>
            <a:prstGeom prst="ellipse">
              <a:avLst/>
            </a:prstGeom>
            <a:noFill/>
            <a:ln w="28575" cap="flat" cmpd="sng" algn="ctr">
              <a:solidFill>
                <a:srgbClr val="FF8500"/>
              </a:solidFill>
              <a:prstDash val="solid"/>
              <a:miter lim="800000"/>
              <a:headEnd type="none" w="med" len="med"/>
              <a:tailEnd type="none" w="med" len="med"/>
            </a:ln>
            <a:effectLst/>
          </p:spPr>
          <p:txBody>
            <a:bodyPr rot="0" spcFirstLastPara="0" vertOverflow="overflow" horzOverflow="overflow" vert="horz" wrap="square" lIns="292608" tIns="234086" rIns="292608" bIns="234086" numCol="1" spcCol="0" rtlCol="0" fromWordArt="0" anchor="t" anchorCtr="0" forceAA="0" compatLnSpc="1">
              <a:prstTxWarp prst="textNoShape">
                <a:avLst/>
              </a:prstTxWarp>
              <a:noAutofit/>
            </a:bodyPr>
            <a:lstStyle/>
            <a:p>
              <a:pPr marL="0" marR="0" lvl="0" indent="0" algn="ctr" defTabSz="149191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grpSp>
      <p:grpSp>
        <p:nvGrpSpPr>
          <p:cNvPr id="182" name="Group 181">
            <a:extLst>
              <a:ext uri="{FF2B5EF4-FFF2-40B4-BE49-F238E27FC236}">
                <a16:creationId xmlns:a16="http://schemas.microsoft.com/office/drawing/2014/main" id="{5A824229-2EE9-80B7-A220-D18961F91D0F}"/>
              </a:ext>
            </a:extLst>
          </p:cNvPr>
          <p:cNvGrpSpPr/>
          <p:nvPr/>
        </p:nvGrpSpPr>
        <p:grpSpPr>
          <a:xfrm>
            <a:off x="8232225" y="3825188"/>
            <a:ext cx="751721" cy="811442"/>
            <a:chOff x="5666764" y="2581699"/>
            <a:chExt cx="736083" cy="736083"/>
          </a:xfrm>
        </p:grpSpPr>
        <p:grpSp>
          <p:nvGrpSpPr>
            <p:cNvPr id="183" name="Group 182">
              <a:extLst>
                <a:ext uri="{FF2B5EF4-FFF2-40B4-BE49-F238E27FC236}">
                  <a16:creationId xmlns:a16="http://schemas.microsoft.com/office/drawing/2014/main" id="{0487CFCC-027B-25AF-9686-5ADD304BAB51}"/>
                </a:ext>
              </a:extLst>
            </p:cNvPr>
            <p:cNvGrpSpPr/>
            <p:nvPr/>
          </p:nvGrpSpPr>
          <p:grpSpPr>
            <a:xfrm>
              <a:off x="5896066" y="2823586"/>
              <a:ext cx="256501" cy="280594"/>
              <a:chOff x="679328" y="5733366"/>
              <a:chExt cx="451754" cy="494189"/>
            </a:xfrm>
            <a:noFill/>
          </p:grpSpPr>
          <p:sp>
            <p:nvSpPr>
              <p:cNvPr id="185" name="Freeform 17">
                <a:extLst>
                  <a:ext uri="{FF2B5EF4-FFF2-40B4-BE49-F238E27FC236}">
                    <a16:creationId xmlns:a16="http://schemas.microsoft.com/office/drawing/2014/main" id="{11DEE2FB-4E03-B6F8-3C54-7D0E57963913}"/>
                  </a:ext>
                </a:extLst>
              </p:cNvPr>
              <p:cNvSpPr>
                <a:spLocks/>
              </p:cNvSpPr>
              <p:nvPr/>
            </p:nvSpPr>
            <p:spPr bwMode="auto">
              <a:xfrm>
                <a:off x="704700" y="5733366"/>
                <a:ext cx="426381" cy="466433"/>
              </a:xfrm>
              <a:custGeom>
                <a:avLst/>
                <a:gdLst>
                  <a:gd name="T0" fmla="*/ 0 w 689"/>
                  <a:gd name="T1" fmla="*/ 0 h 689"/>
                  <a:gd name="T2" fmla="*/ 0 w 689"/>
                  <a:gd name="T3" fmla="*/ 689 h 689"/>
                  <a:gd name="T4" fmla="*/ 689 w 689"/>
                  <a:gd name="T5" fmla="*/ 689 h 689"/>
                </a:gdLst>
                <a:ahLst/>
                <a:cxnLst>
                  <a:cxn ang="0">
                    <a:pos x="T0" y="T1"/>
                  </a:cxn>
                  <a:cxn ang="0">
                    <a:pos x="T2" y="T3"/>
                  </a:cxn>
                  <a:cxn ang="0">
                    <a:pos x="T4" y="T5"/>
                  </a:cxn>
                </a:cxnLst>
                <a:rect l="0" t="0" r="r" b="b"/>
                <a:pathLst>
                  <a:path w="689" h="689">
                    <a:moveTo>
                      <a:pt x="0" y="0"/>
                    </a:moveTo>
                    <a:lnTo>
                      <a:pt x="0" y="689"/>
                    </a:lnTo>
                    <a:lnTo>
                      <a:pt x="689" y="689"/>
                    </a:lnTo>
                  </a:path>
                </a:pathLst>
              </a:cu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86" name="Line 18">
                <a:extLst>
                  <a:ext uri="{FF2B5EF4-FFF2-40B4-BE49-F238E27FC236}">
                    <a16:creationId xmlns:a16="http://schemas.microsoft.com/office/drawing/2014/main" id="{12156FA9-F945-71AC-B51F-5BADE44BF5EF}"/>
                  </a:ext>
                </a:extLst>
              </p:cNvPr>
              <p:cNvSpPr>
                <a:spLocks noChangeShapeType="1"/>
              </p:cNvSpPr>
              <p:nvPr/>
            </p:nvSpPr>
            <p:spPr bwMode="auto">
              <a:xfrm>
                <a:off x="1045062" y="6199799"/>
                <a:ext cx="0" cy="27756"/>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87" name="Line 19">
                <a:extLst>
                  <a:ext uri="{FF2B5EF4-FFF2-40B4-BE49-F238E27FC236}">
                    <a16:creationId xmlns:a16="http://schemas.microsoft.com/office/drawing/2014/main" id="{58F4AC03-8D1E-AB27-DC65-E7ACC9903B64}"/>
                  </a:ext>
                </a:extLst>
              </p:cNvPr>
              <p:cNvSpPr>
                <a:spLocks noChangeShapeType="1"/>
              </p:cNvSpPr>
              <p:nvPr/>
            </p:nvSpPr>
            <p:spPr bwMode="auto">
              <a:xfrm>
                <a:off x="783911" y="6199799"/>
                <a:ext cx="0" cy="27756"/>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88" name="Line 20">
                <a:extLst>
                  <a:ext uri="{FF2B5EF4-FFF2-40B4-BE49-F238E27FC236}">
                    <a16:creationId xmlns:a16="http://schemas.microsoft.com/office/drawing/2014/main" id="{A4E3C1E6-14FB-DDEE-BDE1-B602C51EC10D}"/>
                  </a:ext>
                </a:extLst>
              </p:cNvPr>
              <p:cNvSpPr>
                <a:spLocks noChangeShapeType="1"/>
              </p:cNvSpPr>
              <p:nvPr/>
            </p:nvSpPr>
            <p:spPr bwMode="auto">
              <a:xfrm>
                <a:off x="914487" y="6199799"/>
                <a:ext cx="0" cy="27756"/>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89" name="Line 21">
                <a:extLst>
                  <a:ext uri="{FF2B5EF4-FFF2-40B4-BE49-F238E27FC236}">
                    <a16:creationId xmlns:a16="http://schemas.microsoft.com/office/drawing/2014/main" id="{700C347A-D5D0-C148-6FEC-E2BEE2EEB0E7}"/>
                  </a:ext>
                </a:extLst>
              </p:cNvPr>
              <p:cNvSpPr>
                <a:spLocks noChangeShapeType="1"/>
              </p:cNvSpPr>
              <p:nvPr/>
            </p:nvSpPr>
            <p:spPr bwMode="auto">
              <a:xfrm flipH="1">
                <a:off x="679328" y="6115855"/>
                <a:ext cx="25373" cy="0"/>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90" name="Line 22">
                <a:extLst>
                  <a:ext uri="{FF2B5EF4-FFF2-40B4-BE49-F238E27FC236}">
                    <a16:creationId xmlns:a16="http://schemas.microsoft.com/office/drawing/2014/main" id="{9F992FAE-3835-4367-B5ED-C4D548916ED3}"/>
                  </a:ext>
                </a:extLst>
              </p:cNvPr>
              <p:cNvSpPr>
                <a:spLocks noChangeShapeType="1"/>
              </p:cNvSpPr>
              <p:nvPr/>
            </p:nvSpPr>
            <p:spPr bwMode="auto">
              <a:xfrm flipV="1">
                <a:off x="1107566" y="6044096"/>
                <a:ext cx="23515" cy="19632"/>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91" name="Line 23">
                <a:extLst>
                  <a:ext uri="{FF2B5EF4-FFF2-40B4-BE49-F238E27FC236}">
                    <a16:creationId xmlns:a16="http://schemas.microsoft.com/office/drawing/2014/main" id="{968FF1DE-D7D6-6C48-52A7-B2ACEFF0ADA4}"/>
                  </a:ext>
                </a:extLst>
              </p:cNvPr>
              <p:cNvSpPr>
                <a:spLocks noChangeShapeType="1"/>
              </p:cNvSpPr>
              <p:nvPr/>
            </p:nvSpPr>
            <p:spPr bwMode="auto">
              <a:xfrm flipV="1">
                <a:off x="1066722" y="6080652"/>
                <a:ext cx="20422" cy="16924"/>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92" name="Line 24">
                <a:extLst>
                  <a:ext uri="{FF2B5EF4-FFF2-40B4-BE49-F238E27FC236}">
                    <a16:creationId xmlns:a16="http://schemas.microsoft.com/office/drawing/2014/main" id="{213FB02A-3115-4A50-F2CB-2165EE33BC0B}"/>
                  </a:ext>
                </a:extLst>
              </p:cNvPr>
              <p:cNvSpPr>
                <a:spLocks noChangeShapeType="1"/>
              </p:cNvSpPr>
              <p:nvPr/>
            </p:nvSpPr>
            <p:spPr bwMode="auto">
              <a:xfrm>
                <a:off x="925007" y="5792262"/>
                <a:ext cx="110154" cy="295159"/>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93" name="Line 25">
                <a:extLst>
                  <a:ext uri="{FF2B5EF4-FFF2-40B4-BE49-F238E27FC236}">
                    <a16:creationId xmlns:a16="http://schemas.microsoft.com/office/drawing/2014/main" id="{B1B152CB-86DA-E5B7-7AC4-1B898A09458B}"/>
                  </a:ext>
                </a:extLst>
              </p:cNvPr>
              <p:cNvSpPr>
                <a:spLocks noChangeShapeType="1"/>
              </p:cNvSpPr>
              <p:nvPr/>
            </p:nvSpPr>
            <p:spPr bwMode="auto">
              <a:xfrm flipV="1">
                <a:off x="799383" y="5789555"/>
                <a:ext cx="99634" cy="158412"/>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32F3E"/>
                  </a:solidFill>
                  <a:effectLst/>
                  <a:uLnTx/>
                  <a:uFillTx/>
                  <a:latin typeface="Arial"/>
                </a:endParaRPr>
              </a:p>
            </p:txBody>
          </p:sp>
          <p:sp>
            <p:nvSpPr>
              <p:cNvPr id="194" name="Freeform 26">
                <a:extLst>
                  <a:ext uri="{FF2B5EF4-FFF2-40B4-BE49-F238E27FC236}">
                    <a16:creationId xmlns:a16="http://schemas.microsoft.com/office/drawing/2014/main" id="{B5EBCF18-9058-9903-B6E5-3E1A5DD4B713}"/>
                  </a:ext>
                </a:extLst>
              </p:cNvPr>
              <p:cNvSpPr>
                <a:spLocks/>
              </p:cNvSpPr>
              <p:nvPr/>
            </p:nvSpPr>
            <p:spPr bwMode="auto">
              <a:xfrm>
                <a:off x="679328" y="5830173"/>
                <a:ext cx="90969" cy="115762"/>
              </a:xfrm>
              <a:custGeom>
                <a:avLst/>
                <a:gdLst>
                  <a:gd name="T0" fmla="*/ 0 w 147"/>
                  <a:gd name="T1" fmla="*/ 0 h 171"/>
                  <a:gd name="T2" fmla="*/ 41 w 147"/>
                  <a:gd name="T3" fmla="*/ 0 h 171"/>
                  <a:gd name="T4" fmla="*/ 147 w 147"/>
                  <a:gd name="T5" fmla="*/ 171 h 171"/>
                </a:gdLst>
                <a:ahLst/>
                <a:cxnLst>
                  <a:cxn ang="0">
                    <a:pos x="T0" y="T1"/>
                  </a:cxn>
                  <a:cxn ang="0">
                    <a:pos x="T2" y="T3"/>
                  </a:cxn>
                  <a:cxn ang="0">
                    <a:pos x="T4" y="T5"/>
                  </a:cxn>
                </a:cxnLst>
                <a:rect l="0" t="0" r="r" b="b"/>
                <a:pathLst>
                  <a:path w="147" h="171">
                    <a:moveTo>
                      <a:pt x="0" y="0"/>
                    </a:moveTo>
                    <a:lnTo>
                      <a:pt x="41" y="0"/>
                    </a:lnTo>
                    <a:lnTo>
                      <a:pt x="147" y="171"/>
                    </a:lnTo>
                  </a:path>
                </a:pathLst>
              </a:cu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95" name="Line 27">
                <a:extLst>
                  <a:ext uri="{FF2B5EF4-FFF2-40B4-BE49-F238E27FC236}">
                    <a16:creationId xmlns:a16="http://schemas.microsoft.com/office/drawing/2014/main" id="{AB54309A-1FFB-9A6A-DE4B-8A6057CF7F2E}"/>
                  </a:ext>
                </a:extLst>
              </p:cNvPr>
              <p:cNvSpPr>
                <a:spLocks noChangeShapeType="1"/>
              </p:cNvSpPr>
              <p:nvPr/>
            </p:nvSpPr>
            <p:spPr bwMode="auto">
              <a:xfrm flipH="1">
                <a:off x="679328" y="5973014"/>
                <a:ext cx="25373" cy="0"/>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96" name="Line 28">
                <a:extLst>
                  <a:ext uri="{FF2B5EF4-FFF2-40B4-BE49-F238E27FC236}">
                    <a16:creationId xmlns:a16="http://schemas.microsoft.com/office/drawing/2014/main" id="{8451F406-1111-7E2D-41AA-0EB053A95A61}"/>
                  </a:ext>
                </a:extLst>
              </p:cNvPr>
              <p:cNvSpPr>
                <a:spLocks noChangeShapeType="1"/>
              </p:cNvSpPr>
              <p:nvPr/>
            </p:nvSpPr>
            <p:spPr bwMode="auto">
              <a:xfrm>
                <a:off x="1073530" y="5803771"/>
                <a:ext cx="57552" cy="0"/>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97" name="Line 29">
                <a:extLst>
                  <a:ext uri="{FF2B5EF4-FFF2-40B4-BE49-F238E27FC236}">
                    <a16:creationId xmlns:a16="http://schemas.microsoft.com/office/drawing/2014/main" id="{FF088042-D20E-D858-7228-F48FF552A290}"/>
                  </a:ext>
                </a:extLst>
              </p:cNvPr>
              <p:cNvSpPr>
                <a:spLocks noChangeShapeType="1"/>
              </p:cNvSpPr>
              <p:nvPr/>
            </p:nvSpPr>
            <p:spPr bwMode="auto">
              <a:xfrm flipV="1">
                <a:off x="926245" y="5831527"/>
                <a:ext cx="108916" cy="280943"/>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98" name="Line 30">
                <a:extLst>
                  <a:ext uri="{FF2B5EF4-FFF2-40B4-BE49-F238E27FC236}">
                    <a16:creationId xmlns:a16="http://schemas.microsoft.com/office/drawing/2014/main" id="{5EC76B07-4E20-3ACD-EC34-E05B5133A88E}"/>
                  </a:ext>
                </a:extLst>
              </p:cNvPr>
              <p:cNvSpPr>
                <a:spLocks noChangeShapeType="1"/>
              </p:cNvSpPr>
              <p:nvPr/>
            </p:nvSpPr>
            <p:spPr bwMode="auto">
              <a:xfrm>
                <a:off x="811140" y="6119917"/>
                <a:ext cx="76737" cy="15571"/>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199" name="Line 31">
                <a:extLst>
                  <a:ext uri="{FF2B5EF4-FFF2-40B4-BE49-F238E27FC236}">
                    <a16:creationId xmlns:a16="http://schemas.microsoft.com/office/drawing/2014/main" id="{3B4E93D6-8C8B-B344-C280-CB0A63468207}"/>
                  </a:ext>
                </a:extLst>
              </p:cNvPr>
              <p:cNvSpPr>
                <a:spLocks noChangeShapeType="1"/>
              </p:cNvSpPr>
              <p:nvPr/>
            </p:nvSpPr>
            <p:spPr bwMode="auto">
              <a:xfrm flipV="1">
                <a:off x="704700" y="6135487"/>
                <a:ext cx="60027" cy="64313"/>
              </a:xfrm>
              <a:prstGeom prst="lin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200" name="Oval 32">
                <a:extLst>
                  <a:ext uri="{FF2B5EF4-FFF2-40B4-BE49-F238E27FC236}">
                    <a16:creationId xmlns:a16="http://schemas.microsoft.com/office/drawing/2014/main" id="{520A08A1-85EF-279F-3FB5-C100C3B68158}"/>
                  </a:ext>
                </a:extLst>
              </p:cNvPr>
              <p:cNvSpPr>
                <a:spLocks noChangeArrowheads="1"/>
              </p:cNvSpPr>
              <p:nvPr/>
            </p:nvSpPr>
            <p:spPr bwMode="auto">
              <a:xfrm>
                <a:off x="757301" y="5941873"/>
                <a:ext cx="55077" cy="60251"/>
              </a:xfrm>
              <a:prstGeom prst="ellips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201" name="Oval 33">
                <a:extLst>
                  <a:ext uri="{FF2B5EF4-FFF2-40B4-BE49-F238E27FC236}">
                    <a16:creationId xmlns:a16="http://schemas.microsoft.com/office/drawing/2014/main" id="{63B28DC0-C3FB-EBEA-C03F-A84896C8DB64}"/>
                  </a:ext>
                </a:extLst>
              </p:cNvPr>
              <p:cNvSpPr>
                <a:spLocks noChangeArrowheads="1"/>
              </p:cNvSpPr>
              <p:nvPr/>
            </p:nvSpPr>
            <p:spPr bwMode="auto">
              <a:xfrm>
                <a:off x="887877" y="5734720"/>
                <a:ext cx="55077" cy="60251"/>
              </a:xfrm>
              <a:prstGeom prst="ellips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202" name="Oval 35">
                <a:extLst>
                  <a:ext uri="{FF2B5EF4-FFF2-40B4-BE49-F238E27FC236}">
                    <a16:creationId xmlns:a16="http://schemas.microsoft.com/office/drawing/2014/main" id="{1E8C3C36-6C26-4DFC-0AC1-BD4AE7D3A4BE}"/>
                  </a:ext>
                </a:extLst>
              </p:cNvPr>
              <p:cNvSpPr>
                <a:spLocks noChangeArrowheads="1"/>
              </p:cNvSpPr>
              <p:nvPr/>
            </p:nvSpPr>
            <p:spPr bwMode="auto">
              <a:xfrm>
                <a:off x="1018453" y="5772631"/>
                <a:ext cx="55077" cy="60251"/>
              </a:xfrm>
              <a:prstGeom prst="ellips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32F3E"/>
                  </a:solidFill>
                  <a:effectLst/>
                  <a:uLnTx/>
                  <a:uFillTx/>
                  <a:latin typeface="Arial"/>
                </a:endParaRPr>
              </a:p>
            </p:txBody>
          </p:sp>
          <p:sp>
            <p:nvSpPr>
              <p:cNvPr id="203" name="Oval 34">
                <a:extLst>
                  <a:ext uri="{FF2B5EF4-FFF2-40B4-BE49-F238E27FC236}">
                    <a16:creationId xmlns:a16="http://schemas.microsoft.com/office/drawing/2014/main" id="{B258AC98-6947-9B2C-27AA-9EAC9C15E609}"/>
                  </a:ext>
                </a:extLst>
              </p:cNvPr>
              <p:cNvSpPr>
                <a:spLocks noChangeArrowheads="1"/>
              </p:cNvSpPr>
              <p:nvPr/>
            </p:nvSpPr>
            <p:spPr bwMode="auto">
              <a:xfrm>
                <a:off x="1018453" y="6084714"/>
                <a:ext cx="55077" cy="60251"/>
              </a:xfrm>
              <a:prstGeom prst="ellips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204" name="Oval 36">
                <a:extLst>
                  <a:ext uri="{FF2B5EF4-FFF2-40B4-BE49-F238E27FC236}">
                    <a16:creationId xmlns:a16="http://schemas.microsoft.com/office/drawing/2014/main" id="{8E147E32-32C1-5FD6-76AC-3BFD5CCAA5F5}"/>
                  </a:ext>
                </a:extLst>
              </p:cNvPr>
              <p:cNvSpPr>
                <a:spLocks noChangeArrowheads="1"/>
              </p:cNvSpPr>
              <p:nvPr/>
            </p:nvSpPr>
            <p:spPr bwMode="auto">
              <a:xfrm>
                <a:off x="887877" y="6109761"/>
                <a:ext cx="55077" cy="60251"/>
              </a:xfrm>
              <a:prstGeom prst="ellips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205" name="Oval 37">
                <a:extLst>
                  <a:ext uri="{FF2B5EF4-FFF2-40B4-BE49-F238E27FC236}">
                    <a16:creationId xmlns:a16="http://schemas.microsoft.com/office/drawing/2014/main" id="{DE164F53-A797-EEE1-32AA-1629E83B791F}"/>
                  </a:ext>
                </a:extLst>
              </p:cNvPr>
              <p:cNvSpPr>
                <a:spLocks noChangeArrowheads="1"/>
              </p:cNvSpPr>
              <p:nvPr/>
            </p:nvSpPr>
            <p:spPr bwMode="auto">
              <a:xfrm>
                <a:off x="757301" y="6084714"/>
                <a:ext cx="55077" cy="60251"/>
              </a:xfrm>
              <a:prstGeom prst="ellipse">
                <a:avLst/>
              </a:prstGeom>
              <a:grpFill/>
              <a:ln w="15875" cap="rnd">
                <a:solidFill>
                  <a:sysClr val="window" lastClr="FFFFFF"/>
                </a:solidFill>
                <a:prstDash val="solid"/>
                <a:round/>
                <a:headEnd type="none" w="med" len="sm"/>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grpSp>
        <p:sp>
          <p:nvSpPr>
            <p:cNvPr id="184" name="Oval 183">
              <a:extLst>
                <a:ext uri="{FF2B5EF4-FFF2-40B4-BE49-F238E27FC236}">
                  <a16:creationId xmlns:a16="http://schemas.microsoft.com/office/drawing/2014/main" id="{38ED7FDD-4892-DE01-2C3A-18AEED87BD76}"/>
                </a:ext>
              </a:extLst>
            </p:cNvPr>
            <p:cNvSpPr/>
            <p:nvPr/>
          </p:nvSpPr>
          <p:spPr bwMode="auto">
            <a:xfrm>
              <a:off x="5666764" y="2581699"/>
              <a:ext cx="736083" cy="736083"/>
            </a:xfrm>
            <a:prstGeom prst="ellipse">
              <a:avLst/>
            </a:prstGeom>
            <a:noFill/>
            <a:ln w="28575" cap="flat" cmpd="sng" algn="ctr">
              <a:solidFill>
                <a:srgbClr val="FF8500"/>
              </a:solidFill>
              <a:prstDash val="solid"/>
              <a:miter lim="800000"/>
              <a:headEnd type="none" w="med" len="med"/>
              <a:tailEnd type="none" w="med" len="med"/>
            </a:ln>
            <a:effectLst/>
          </p:spPr>
          <p:txBody>
            <a:bodyPr rot="0" spcFirstLastPara="0" vertOverflow="overflow" horzOverflow="overflow" vert="horz" wrap="square" lIns="292608" tIns="234086" rIns="292608" bIns="234086" numCol="1" spcCol="0" rtlCol="0" fromWordArt="0" anchor="t" anchorCtr="0" forceAA="0" compatLnSpc="1">
              <a:prstTxWarp prst="textNoShape">
                <a:avLst/>
              </a:prstTxWarp>
              <a:noAutofit/>
            </a:bodyPr>
            <a:lstStyle/>
            <a:p>
              <a:pPr marL="0" marR="0" lvl="0" indent="0" algn="ctr" defTabSz="149191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grpSp>
      <p:grpSp>
        <p:nvGrpSpPr>
          <p:cNvPr id="206" name="Group 205">
            <a:extLst>
              <a:ext uri="{FF2B5EF4-FFF2-40B4-BE49-F238E27FC236}">
                <a16:creationId xmlns:a16="http://schemas.microsoft.com/office/drawing/2014/main" id="{797DC2B1-72CE-D5A1-CAD5-D736DEDF3881}"/>
              </a:ext>
            </a:extLst>
          </p:cNvPr>
          <p:cNvGrpSpPr/>
          <p:nvPr/>
        </p:nvGrpSpPr>
        <p:grpSpPr>
          <a:xfrm>
            <a:off x="9778944" y="3835502"/>
            <a:ext cx="751721" cy="811442"/>
            <a:chOff x="6632149" y="2596873"/>
            <a:chExt cx="736083" cy="736083"/>
          </a:xfrm>
        </p:grpSpPr>
        <p:grpSp>
          <p:nvGrpSpPr>
            <p:cNvPr id="207" name="Group 206">
              <a:extLst>
                <a:ext uri="{FF2B5EF4-FFF2-40B4-BE49-F238E27FC236}">
                  <a16:creationId xmlns:a16="http://schemas.microsoft.com/office/drawing/2014/main" id="{2A361916-A9B9-E6BE-2613-52D96896909D}"/>
                </a:ext>
              </a:extLst>
            </p:cNvPr>
            <p:cNvGrpSpPr/>
            <p:nvPr/>
          </p:nvGrpSpPr>
          <p:grpSpPr>
            <a:xfrm>
              <a:off x="6886987" y="2805310"/>
              <a:ext cx="226406" cy="314622"/>
              <a:chOff x="721432" y="6513794"/>
              <a:chExt cx="332889" cy="462595"/>
            </a:xfrm>
            <a:solidFill>
              <a:srgbClr val="000000"/>
            </a:solidFill>
          </p:grpSpPr>
          <p:grpSp>
            <p:nvGrpSpPr>
              <p:cNvPr id="209" name="Group 208">
                <a:extLst>
                  <a:ext uri="{FF2B5EF4-FFF2-40B4-BE49-F238E27FC236}">
                    <a16:creationId xmlns:a16="http://schemas.microsoft.com/office/drawing/2014/main" id="{E726E0B8-AF7A-81C1-B9AC-DFBDEB76BC15}"/>
                  </a:ext>
                </a:extLst>
              </p:cNvPr>
              <p:cNvGrpSpPr/>
              <p:nvPr/>
            </p:nvGrpSpPr>
            <p:grpSpPr>
              <a:xfrm>
                <a:off x="721432" y="6513794"/>
                <a:ext cx="332889" cy="462595"/>
                <a:chOff x="8533827" y="2035142"/>
                <a:chExt cx="673190" cy="841102"/>
              </a:xfrm>
              <a:grpFill/>
            </p:grpSpPr>
            <p:grpSp>
              <p:nvGrpSpPr>
                <p:cNvPr id="220" name="Group 219">
                  <a:extLst>
                    <a:ext uri="{FF2B5EF4-FFF2-40B4-BE49-F238E27FC236}">
                      <a16:creationId xmlns:a16="http://schemas.microsoft.com/office/drawing/2014/main" id="{87DCABE6-722E-F392-1978-CA0877052A87}"/>
                    </a:ext>
                  </a:extLst>
                </p:cNvPr>
                <p:cNvGrpSpPr/>
                <p:nvPr/>
              </p:nvGrpSpPr>
              <p:grpSpPr>
                <a:xfrm>
                  <a:off x="8533827" y="2149441"/>
                  <a:ext cx="558891" cy="726803"/>
                  <a:chOff x="8648126" y="2035142"/>
                  <a:chExt cx="558891" cy="726803"/>
                </a:xfrm>
                <a:grpFill/>
              </p:grpSpPr>
              <p:sp>
                <p:nvSpPr>
                  <p:cNvPr id="227" name="Freeform 58">
                    <a:extLst>
                      <a:ext uri="{FF2B5EF4-FFF2-40B4-BE49-F238E27FC236}">
                        <a16:creationId xmlns:a16="http://schemas.microsoft.com/office/drawing/2014/main" id="{5B1F5ACE-2110-C930-00EF-3295C9D4F21C}"/>
                      </a:ext>
                    </a:extLst>
                  </p:cNvPr>
                  <p:cNvSpPr>
                    <a:spLocks/>
                  </p:cNvSpPr>
                  <p:nvPr/>
                </p:nvSpPr>
                <p:spPr bwMode="auto">
                  <a:xfrm>
                    <a:off x="8648126" y="2035142"/>
                    <a:ext cx="558891" cy="726803"/>
                  </a:xfrm>
                  <a:custGeom>
                    <a:avLst/>
                    <a:gdLst>
                      <a:gd name="T0" fmla="*/ 456 w 456"/>
                      <a:gd name="T1" fmla="*/ 151 h 593"/>
                      <a:gd name="T2" fmla="*/ 306 w 456"/>
                      <a:gd name="T3" fmla="*/ 0 h 593"/>
                      <a:gd name="T4" fmla="*/ 0 w 456"/>
                      <a:gd name="T5" fmla="*/ 0 h 593"/>
                      <a:gd name="T6" fmla="*/ 0 w 456"/>
                      <a:gd name="T7" fmla="*/ 593 h 593"/>
                      <a:gd name="T8" fmla="*/ 456 w 456"/>
                      <a:gd name="T9" fmla="*/ 593 h 593"/>
                      <a:gd name="T10" fmla="*/ 456 w 456"/>
                      <a:gd name="T11" fmla="*/ 151 h 593"/>
                    </a:gdLst>
                    <a:ahLst/>
                    <a:cxnLst>
                      <a:cxn ang="0">
                        <a:pos x="T0" y="T1"/>
                      </a:cxn>
                      <a:cxn ang="0">
                        <a:pos x="T2" y="T3"/>
                      </a:cxn>
                      <a:cxn ang="0">
                        <a:pos x="T4" y="T5"/>
                      </a:cxn>
                      <a:cxn ang="0">
                        <a:pos x="T6" y="T7"/>
                      </a:cxn>
                      <a:cxn ang="0">
                        <a:pos x="T8" y="T9"/>
                      </a:cxn>
                      <a:cxn ang="0">
                        <a:pos x="T10" y="T11"/>
                      </a:cxn>
                    </a:cxnLst>
                    <a:rect l="0" t="0" r="r" b="b"/>
                    <a:pathLst>
                      <a:path w="456" h="593">
                        <a:moveTo>
                          <a:pt x="456" y="151"/>
                        </a:moveTo>
                        <a:lnTo>
                          <a:pt x="306" y="0"/>
                        </a:lnTo>
                        <a:lnTo>
                          <a:pt x="0" y="0"/>
                        </a:lnTo>
                        <a:lnTo>
                          <a:pt x="0" y="593"/>
                        </a:lnTo>
                        <a:lnTo>
                          <a:pt x="456" y="593"/>
                        </a:lnTo>
                        <a:lnTo>
                          <a:pt x="456" y="151"/>
                        </a:lnTo>
                        <a:close/>
                      </a:path>
                    </a:pathLst>
                  </a:custGeom>
                  <a:grpFill/>
                  <a:ln w="15875" cap="rnd">
                    <a:solidFill>
                      <a:sysClr val="window" lastClr="FFFFFF"/>
                    </a:solidFill>
                    <a:prstDash val="solid"/>
                    <a:round/>
                    <a:headEnd/>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Arial"/>
                    </a:endParaRPr>
                  </a:p>
                </p:txBody>
              </p:sp>
              <p:sp>
                <p:nvSpPr>
                  <p:cNvPr id="228" name="Freeform 59">
                    <a:extLst>
                      <a:ext uri="{FF2B5EF4-FFF2-40B4-BE49-F238E27FC236}">
                        <a16:creationId xmlns:a16="http://schemas.microsoft.com/office/drawing/2014/main" id="{43BAFB06-3D2F-CE10-8456-2E7B3AEA1EB2}"/>
                      </a:ext>
                    </a:extLst>
                  </p:cNvPr>
                  <p:cNvSpPr>
                    <a:spLocks/>
                  </p:cNvSpPr>
                  <p:nvPr/>
                </p:nvSpPr>
                <p:spPr bwMode="auto">
                  <a:xfrm>
                    <a:off x="9023622" y="2037937"/>
                    <a:ext cx="183328" cy="182335"/>
                  </a:xfrm>
                  <a:custGeom>
                    <a:avLst/>
                    <a:gdLst>
                      <a:gd name="T0" fmla="*/ 0 w 157"/>
                      <a:gd name="T1" fmla="*/ 0 h 146"/>
                      <a:gd name="T2" fmla="*/ 0 w 157"/>
                      <a:gd name="T3" fmla="*/ 146 h 146"/>
                      <a:gd name="T4" fmla="*/ 157 w 157"/>
                      <a:gd name="T5" fmla="*/ 146 h 146"/>
                    </a:gdLst>
                    <a:ahLst/>
                    <a:cxnLst>
                      <a:cxn ang="0">
                        <a:pos x="T0" y="T1"/>
                      </a:cxn>
                      <a:cxn ang="0">
                        <a:pos x="T2" y="T3"/>
                      </a:cxn>
                      <a:cxn ang="0">
                        <a:pos x="T4" y="T5"/>
                      </a:cxn>
                    </a:cxnLst>
                    <a:rect l="0" t="0" r="r" b="b"/>
                    <a:pathLst>
                      <a:path w="157" h="146">
                        <a:moveTo>
                          <a:pt x="0" y="0"/>
                        </a:moveTo>
                        <a:lnTo>
                          <a:pt x="0" y="146"/>
                        </a:lnTo>
                        <a:lnTo>
                          <a:pt x="157" y="146"/>
                        </a:lnTo>
                      </a:path>
                    </a:pathLst>
                  </a:custGeom>
                  <a:grpFill/>
                  <a:ln w="15875" cap="rnd">
                    <a:solidFill>
                      <a:sysClr val="window" lastClr="FFFFFF"/>
                    </a:solidFill>
                    <a:prstDash val="solid"/>
                    <a:round/>
                    <a:headEnd/>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Arial"/>
                    </a:endParaRPr>
                  </a:p>
                </p:txBody>
              </p:sp>
            </p:grpSp>
            <p:grpSp>
              <p:nvGrpSpPr>
                <p:cNvPr id="221" name="Group 220">
                  <a:extLst>
                    <a:ext uri="{FF2B5EF4-FFF2-40B4-BE49-F238E27FC236}">
                      <a16:creationId xmlns:a16="http://schemas.microsoft.com/office/drawing/2014/main" id="{8708F1C3-C8C2-25B4-52C8-C394C5747215}"/>
                    </a:ext>
                  </a:extLst>
                </p:cNvPr>
                <p:cNvGrpSpPr/>
                <p:nvPr/>
              </p:nvGrpSpPr>
              <p:grpSpPr>
                <a:xfrm>
                  <a:off x="8590976" y="2092292"/>
                  <a:ext cx="558891" cy="726803"/>
                  <a:chOff x="8648126" y="2035142"/>
                  <a:chExt cx="558891" cy="726803"/>
                </a:xfrm>
                <a:grpFill/>
              </p:grpSpPr>
              <p:sp>
                <p:nvSpPr>
                  <p:cNvPr id="225" name="Freeform 58">
                    <a:extLst>
                      <a:ext uri="{FF2B5EF4-FFF2-40B4-BE49-F238E27FC236}">
                        <a16:creationId xmlns:a16="http://schemas.microsoft.com/office/drawing/2014/main" id="{B2223DBE-88EC-A2F0-D4FE-1AADBD7C7AAF}"/>
                      </a:ext>
                    </a:extLst>
                  </p:cNvPr>
                  <p:cNvSpPr>
                    <a:spLocks/>
                  </p:cNvSpPr>
                  <p:nvPr/>
                </p:nvSpPr>
                <p:spPr bwMode="auto">
                  <a:xfrm>
                    <a:off x="8648126" y="2035142"/>
                    <a:ext cx="558891" cy="726803"/>
                  </a:xfrm>
                  <a:custGeom>
                    <a:avLst/>
                    <a:gdLst>
                      <a:gd name="T0" fmla="*/ 456 w 456"/>
                      <a:gd name="T1" fmla="*/ 151 h 593"/>
                      <a:gd name="T2" fmla="*/ 306 w 456"/>
                      <a:gd name="T3" fmla="*/ 0 h 593"/>
                      <a:gd name="T4" fmla="*/ 0 w 456"/>
                      <a:gd name="T5" fmla="*/ 0 h 593"/>
                      <a:gd name="T6" fmla="*/ 0 w 456"/>
                      <a:gd name="T7" fmla="*/ 593 h 593"/>
                      <a:gd name="T8" fmla="*/ 456 w 456"/>
                      <a:gd name="T9" fmla="*/ 593 h 593"/>
                      <a:gd name="T10" fmla="*/ 456 w 456"/>
                      <a:gd name="T11" fmla="*/ 151 h 593"/>
                    </a:gdLst>
                    <a:ahLst/>
                    <a:cxnLst>
                      <a:cxn ang="0">
                        <a:pos x="T0" y="T1"/>
                      </a:cxn>
                      <a:cxn ang="0">
                        <a:pos x="T2" y="T3"/>
                      </a:cxn>
                      <a:cxn ang="0">
                        <a:pos x="T4" y="T5"/>
                      </a:cxn>
                      <a:cxn ang="0">
                        <a:pos x="T6" y="T7"/>
                      </a:cxn>
                      <a:cxn ang="0">
                        <a:pos x="T8" y="T9"/>
                      </a:cxn>
                      <a:cxn ang="0">
                        <a:pos x="T10" y="T11"/>
                      </a:cxn>
                    </a:cxnLst>
                    <a:rect l="0" t="0" r="r" b="b"/>
                    <a:pathLst>
                      <a:path w="456" h="593">
                        <a:moveTo>
                          <a:pt x="456" y="151"/>
                        </a:moveTo>
                        <a:lnTo>
                          <a:pt x="306" y="0"/>
                        </a:lnTo>
                        <a:lnTo>
                          <a:pt x="0" y="0"/>
                        </a:lnTo>
                        <a:lnTo>
                          <a:pt x="0" y="593"/>
                        </a:lnTo>
                        <a:lnTo>
                          <a:pt x="456" y="593"/>
                        </a:lnTo>
                        <a:lnTo>
                          <a:pt x="456" y="151"/>
                        </a:lnTo>
                        <a:close/>
                      </a:path>
                    </a:pathLst>
                  </a:custGeom>
                  <a:grpFill/>
                  <a:ln w="15875" cap="rnd">
                    <a:solidFill>
                      <a:sysClr val="window" lastClr="FFFFFF"/>
                    </a:solidFill>
                    <a:prstDash val="solid"/>
                    <a:round/>
                    <a:headEnd/>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Arial"/>
                    </a:endParaRPr>
                  </a:p>
                </p:txBody>
              </p:sp>
              <p:sp>
                <p:nvSpPr>
                  <p:cNvPr id="226" name="Freeform 59">
                    <a:extLst>
                      <a:ext uri="{FF2B5EF4-FFF2-40B4-BE49-F238E27FC236}">
                        <a16:creationId xmlns:a16="http://schemas.microsoft.com/office/drawing/2014/main" id="{1102A7A6-2849-9C25-F63E-F65F71CA338D}"/>
                      </a:ext>
                    </a:extLst>
                  </p:cNvPr>
                  <p:cNvSpPr>
                    <a:spLocks/>
                  </p:cNvSpPr>
                  <p:nvPr/>
                </p:nvSpPr>
                <p:spPr bwMode="auto">
                  <a:xfrm>
                    <a:off x="9023622" y="2037937"/>
                    <a:ext cx="183328" cy="182335"/>
                  </a:xfrm>
                  <a:custGeom>
                    <a:avLst/>
                    <a:gdLst>
                      <a:gd name="T0" fmla="*/ 0 w 157"/>
                      <a:gd name="T1" fmla="*/ 0 h 146"/>
                      <a:gd name="T2" fmla="*/ 0 w 157"/>
                      <a:gd name="T3" fmla="*/ 146 h 146"/>
                      <a:gd name="T4" fmla="*/ 157 w 157"/>
                      <a:gd name="T5" fmla="*/ 146 h 146"/>
                    </a:gdLst>
                    <a:ahLst/>
                    <a:cxnLst>
                      <a:cxn ang="0">
                        <a:pos x="T0" y="T1"/>
                      </a:cxn>
                      <a:cxn ang="0">
                        <a:pos x="T2" y="T3"/>
                      </a:cxn>
                      <a:cxn ang="0">
                        <a:pos x="T4" y="T5"/>
                      </a:cxn>
                    </a:cxnLst>
                    <a:rect l="0" t="0" r="r" b="b"/>
                    <a:pathLst>
                      <a:path w="157" h="146">
                        <a:moveTo>
                          <a:pt x="0" y="0"/>
                        </a:moveTo>
                        <a:lnTo>
                          <a:pt x="0" y="146"/>
                        </a:lnTo>
                        <a:lnTo>
                          <a:pt x="157" y="146"/>
                        </a:lnTo>
                      </a:path>
                    </a:pathLst>
                  </a:custGeom>
                  <a:grpFill/>
                  <a:ln w="15875" cap="rnd">
                    <a:solidFill>
                      <a:sysClr val="window" lastClr="FFFFFF"/>
                    </a:solidFill>
                    <a:prstDash val="solid"/>
                    <a:round/>
                    <a:headEnd/>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Arial"/>
                    </a:endParaRPr>
                  </a:p>
                </p:txBody>
              </p:sp>
            </p:grpSp>
            <p:grpSp>
              <p:nvGrpSpPr>
                <p:cNvPr id="222" name="Group 221">
                  <a:extLst>
                    <a:ext uri="{FF2B5EF4-FFF2-40B4-BE49-F238E27FC236}">
                      <a16:creationId xmlns:a16="http://schemas.microsoft.com/office/drawing/2014/main" id="{59A02CE3-3010-2416-661D-ABEF9FD06917}"/>
                    </a:ext>
                  </a:extLst>
                </p:cNvPr>
                <p:cNvGrpSpPr/>
                <p:nvPr/>
              </p:nvGrpSpPr>
              <p:grpSpPr>
                <a:xfrm>
                  <a:off x="8648126" y="2035142"/>
                  <a:ext cx="558891" cy="726803"/>
                  <a:chOff x="8648126" y="2035142"/>
                  <a:chExt cx="558891" cy="726803"/>
                </a:xfrm>
                <a:grpFill/>
              </p:grpSpPr>
              <p:sp>
                <p:nvSpPr>
                  <p:cNvPr id="223" name="Freeform 58">
                    <a:extLst>
                      <a:ext uri="{FF2B5EF4-FFF2-40B4-BE49-F238E27FC236}">
                        <a16:creationId xmlns:a16="http://schemas.microsoft.com/office/drawing/2014/main" id="{933D7F21-0A45-06A1-D638-E0B85DCCAC53}"/>
                      </a:ext>
                    </a:extLst>
                  </p:cNvPr>
                  <p:cNvSpPr>
                    <a:spLocks/>
                  </p:cNvSpPr>
                  <p:nvPr/>
                </p:nvSpPr>
                <p:spPr bwMode="auto">
                  <a:xfrm>
                    <a:off x="8648126" y="2035142"/>
                    <a:ext cx="558891" cy="726803"/>
                  </a:xfrm>
                  <a:custGeom>
                    <a:avLst/>
                    <a:gdLst>
                      <a:gd name="T0" fmla="*/ 456 w 456"/>
                      <a:gd name="T1" fmla="*/ 151 h 593"/>
                      <a:gd name="T2" fmla="*/ 306 w 456"/>
                      <a:gd name="T3" fmla="*/ 0 h 593"/>
                      <a:gd name="T4" fmla="*/ 0 w 456"/>
                      <a:gd name="T5" fmla="*/ 0 h 593"/>
                      <a:gd name="T6" fmla="*/ 0 w 456"/>
                      <a:gd name="T7" fmla="*/ 593 h 593"/>
                      <a:gd name="T8" fmla="*/ 456 w 456"/>
                      <a:gd name="T9" fmla="*/ 593 h 593"/>
                      <a:gd name="T10" fmla="*/ 456 w 456"/>
                      <a:gd name="T11" fmla="*/ 151 h 593"/>
                    </a:gdLst>
                    <a:ahLst/>
                    <a:cxnLst>
                      <a:cxn ang="0">
                        <a:pos x="T0" y="T1"/>
                      </a:cxn>
                      <a:cxn ang="0">
                        <a:pos x="T2" y="T3"/>
                      </a:cxn>
                      <a:cxn ang="0">
                        <a:pos x="T4" y="T5"/>
                      </a:cxn>
                      <a:cxn ang="0">
                        <a:pos x="T6" y="T7"/>
                      </a:cxn>
                      <a:cxn ang="0">
                        <a:pos x="T8" y="T9"/>
                      </a:cxn>
                      <a:cxn ang="0">
                        <a:pos x="T10" y="T11"/>
                      </a:cxn>
                    </a:cxnLst>
                    <a:rect l="0" t="0" r="r" b="b"/>
                    <a:pathLst>
                      <a:path w="456" h="593">
                        <a:moveTo>
                          <a:pt x="456" y="151"/>
                        </a:moveTo>
                        <a:lnTo>
                          <a:pt x="306" y="0"/>
                        </a:lnTo>
                        <a:lnTo>
                          <a:pt x="0" y="0"/>
                        </a:lnTo>
                        <a:lnTo>
                          <a:pt x="0" y="593"/>
                        </a:lnTo>
                        <a:lnTo>
                          <a:pt x="456" y="593"/>
                        </a:lnTo>
                        <a:lnTo>
                          <a:pt x="456" y="151"/>
                        </a:lnTo>
                        <a:close/>
                      </a:path>
                    </a:pathLst>
                  </a:custGeom>
                  <a:grpFill/>
                  <a:ln w="15875" cap="rnd">
                    <a:solidFill>
                      <a:sysClr val="window" lastClr="FFFFFF"/>
                    </a:solidFill>
                    <a:prstDash val="solid"/>
                    <a:round/>
                    <a:headEnd/>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Arial"/>
                    </a:endParaRPr>
                  </a:p>
                </p:txBody>
              </p:sp>
              <p:sp>
                <p:nvSpPr>
                  <p:cNvPr id="224" name="Freeform 59">
                    <a:extLst>
                      <a:ext uri="{FF2B5EF4-FFF2-40B4-BE49-F238E27FC236}">
                        <a16:creationId xmlns:a16="http://schemas.microsoft.com/office/drawing/2014/main" id="{A0F09606-4888-7AFE-B168-FCC6B751043B}"/>
                      </a:ext>
                    </a:extLst>
                  </p:cNvPr>
                  <p:cNvSpPr>
                    <a:spLocks/>
                  </p:cNvSpPr>
                  <p:nvPr/>
                </p:nvSpPr>
                <p:spPr bwMode="auto">
                  <a:xfrm>
                    <a:off x="9023622" y="2037937"/>
                    <a:ext cx="183328" cy="182335"/>
                  </a:xfrm>
                  <a:custGeom>
                    <a:avLst/>
                    <a:gdLst>
                      <a:gd name="T0" fmla="*/ 0 w 157"/>
                      <a:gd name="T1" fmla="*/ 0 h 146"/>
                      <a:gd name="T2" fmla="*/ 0 w 157"/>
                      <a:gd name="T3" fmla="*/ 146 h 146"/>
                      <a:gd name="T4" fmla="*/ 157 w 157"/>
                      <a:gd name="T5" fmla="*/ 146 h 146"/>
                    </a:gdLst>
                    <a:ahLst/>
                    <a:cxnLst>
                      <a:cxn ang="0">
                        <a:pos x="T0" y="T1"/>
                      </a:cxn>
                      <a:cxn ang="0">
                        <a:pos x="T2" y="T3"/>
                      </a:cxn>
                      <a:cxn ang="0">
                        <a:pos x="T4" y="T5"/>
                      </a:cxn>
                    </a:cxnLst>
                    <a:rect l="0" t="0" r="r" b="b"/>
                    <a:pathLst>
                      <a:path w="157" h="146">
                        <a:moveTo>
                          <a:pt x="0" y="0"/>
                        </a:moveTo>
                        <a:lnTo>
                          <a:pt x="0" y="146"/>
                        </a:lnTo>
                        <a:lnTo>
                          <a:pt x="157" y="146"/>
                        </a:lnTo>
                      </a:path>
                    </a:pathLst>
                  </a:custGeom>
                  <a:grpFill/>
                  <a:ln w="15875" cap="rnd">
                    <a:solidFill>
                      <a:sysClr val="window" lastClr="FFFFFF"/>
                    </a:solidFill>
                    <a:prstDash val="solid"/>
                    <a:round/>
                    <a:headEnd/>
                    <a:tailEnd/>
                  </a:ln>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6"/>
                      </a:solidFill>
                      <a:effectLst/>
                      <a:uLnTx/>
                      <a:uFillTx/>
                      <a:latin typeface="Arial"/>
                    </a:endParaRPr>
                  </a:p>
                </p:txBody>
              </p:sp>
            </p:grpSp>
          </p:grpSp>
          <p:grpSp>
            <p:nvGrpSpPr>
              <p:cNvPr id="210" name="Group 209">
                <a:extLst>
                  <a:ext uri="{FF2B5EF4-FFF2-40B4-BE49-F238E27FC236}">
                    <a16:creationId xmlns:a16="http://schemas.microsoft.com/office/drawing/2014/main" id="{AC1D3555-D27E-0F36-4623-CB8F3D2FDEED}"/>
                  </a:ext>
                </a:extLst>
              </p:cNvPr>
              <p:cNvGrpSpPr/>
              <p:nvPr/>
            </p:nvGrpSpPr>
            <p:grpSpPr>
              <a:xfrm>
                <a:off x="848211" y="6677362"/>
                <a:ext cx="133581" cy="150168"/>
                <a:chOff x="6510338" y="5275642"/>
                <a:chExt cx="317834" cy="321249"/>
              </a:xfrm>
              <a:grpFill/>
            </p:grpSpPr>
            <p:sp>
              <p:nvSpPr>
                <p:cNvPr id="211" name="Rectangle 210">
                  <a:extLst>
                    <a:ext uri="{FF2B5EF4-FFF2-40B4-BE49-F238E27FC236}">
                      <a16:creationId xmlns:a16="http://schemas.microsoft.com/office/drawing/2014/main" id="{4DF96C37-3F39-FCFB-FD48-8B30704A8D37}"/>
                    </a:ext>
                  </a:extLst>
                </p:cNvPr>
                <p:cNvSpPr/>
                <p:nvPr/>
              </p:nvSpPr>
              <p:spPr bwMode="auto">
                <a:xfrm>
                  <a:off x="6510338" y="5275642"/>
                  <a:ext cx="107156" cy="107156"/>
                </a:xfrm>
                <a:prstGeom prst="rect">
                  <a:avLst/>
                </a:prstGeom>
                <a:grpFill/>
                <a:ln w="15875"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4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212" name="Rectangle 211">
                  <a:extLst>
                    <a:ext uri="{FF2B5EF4-FFF2-40B4-BE49-F238E27FC236}">
                      <a16:creationId xmlns:a16="http://schemas.microsoft.com/office/drawing/2014/main" id="{716F0843-C24E-E3E5-F330-EE1408402EB6}"/>
                    </a:ext>
                  </a:extLst>
                </p:cNvPr>
                <p:cNvSpPr/>
                <p:nvPr/>
              </p:nvSpPr>
              <p:spPr bwMode="auto">
                <a:xfrm>
                  <a:off x="6615677" y="5275642"/>
                  <a:ext cx="107156" cy="107156"/>
                </a:xfrm>
                <a:prstGeom prst="rect">
                  <a:avLst/>
                </a:prstGeom>
                <a:grpFill/>
                <a:ln w="15875"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4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213" name="Rectangle 212">
                  <a:extLst>
                    <a:ext uri="{FF2B5EF4-FFF2-40B4-BE49-F238E27FC236}">
                      <a16:creationId xmlns:a16="http://schemas.microsoft.com/office/drawing/2014/main" id="{0FB14D37-0FCB-4FF6-F38E-26B314ACCB07}"/>
                    </a:ext>
                  </a:extLst>
                </p:cNvPr>
                <p:cNvSpPr/>
                <p:nvPr/>
              </p:nvSpPr>
              <p:spPr bwMode="auto">
                <a:xfrm>
                  <a:off x="6721016" y="5275642"/>
                  <a:ext cx="107156" cy="107156"/>
                </a:xfrm>
                <a:prstGeom prst="rect">
                  <a:avLst/>
                </a:prstGeom>
                <a:grpFill/>
                <a:ln w="15875"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4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214" name="Rectangle 213">
                  <a:extLst>
                    <a:ext uri="{FF2B5EF4-FFF2-40B4-BE49-F238E27FC236}">
                      <a16:creationId xmlns:a16="http://schemas.microsoft.com/office/drawing/2014/main" id="{7DCB6644-E4AB-6AD4-77BC-37BDC0FC0A47}"/>
                    </a:ext>
                  </a:extLst>
                </p:cNvPr>
                <p:cNvSpPr/>
                <p:nvPr/>
              </p:nvSpPr>
              <p:spPr bwMode="auto">
                <a:xfrm>
                  <a:off x="6510338" y="5382234"/>
                  <a:ext cx="107156" cy="107156"/>
                </a:xfrm>
                <a:prstGeom prst="rect">
                  <a:avLst/>
                </a:prstGeom>
                <a:grpFill/>
                <a:ln w="15875"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4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215" name="Rectangle 214">
                  <a:extLst>
                    <a:ext uri="{FF2B5EF4-FFF2-40B4-BE49-F238E27FC236}">
                      <a16:creationId xmlns:a16="http://schemas.microsoft.com/office/drawing/2014/main" id="{A0B571FF-F0E9-9D0F-A88D-8277C13A4CE6}"/>
                    </a:ext>
                  </a:extLst>
                </p:cNvPr>
                <p:cNvSpPr/>
                <p:nvPr/>
              </p:nvSpPr>
              <p:spPr bwMode="auto">
                <a:xfrm>
                  <a:off x="6615677" y="5382234"/>
                  <a:ext cx="107156" cy="107156"/>
                </a:xfrm>
                <a:prstGeom prst="rect">
                  <a:avLst/>
                </a:prstGeom>
                <a:grpFill/>
                <a:ln w="15875"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4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216" name="Rectangle 215">
                  <a:extLst>
                    <a:ext uri="{FF2B5EF4-FFF2-40B4-BE49-F238E27FC236}">
                      <a16:creationId xmlns:a16="http://schemas.microsoft.com/office/drawing/2014/main" id="{8FBF5B06-578E-D493-C870-3E724DFF1255}"/>
                    </a:ext>
                  </a:extLst>
                </p:cNvPr>
                <p:cNvSpPr/>
                <p:nvPr/>
              </p:nvSpPr>
              <p:spPr bwMode="auto">
                <a:xfrm>
                  <a:off x="6721016" y="5382234"/>
                  <a:ext cx="107156" cy="107156"/>
                </a:xfrm>
                <a:prstGeom prst="rect">
                  <a:avLst/>
                </a:prstGeom>
                <a:grpFill/>
                <a:ln w="15875"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4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217" name="Rectangle 216">
                  <a:extLst>
                    <a:ext uri="{FF2B5EF4-FFF2-40B4-BE49-F238E27FC236}">
                      <a16:creationId xmlns:a16="http://schemas.microsoft.com/office/drawing/2014/main" id="{DCF087AF-0129-BFD5-624C-1595D23546F5}"/>
                    </a:ext>
                  </a:extLst>
                </p:cNvPr>
                <p:cNvSpPr/>
                <p:nvPr/>
              </p:nvSpPr>
              <p:spPr bwMode="auto">
                <a:xfrm>
                  <a:off x="6510338" y="5489735"/>
                  <a:ext cx="107156" cy="107156"/>
                </a:xfrm>
                <a:prstGeom prst="rect">
                  <a:avLst/>
                </a:prstGeom>
                <a:grpFill/>
                <a:ln w="15875"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4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218" name="Rectangle 217">
                  <a:extLst>
                    <a:ext uri="{FF2B5EF4-FFF2-40B4-BE49-F238E27FC236}">
                      <a16:creationId xmlns:a16="http://schemas.microsoft.com/office/drawing/2014/main" id="{364FC4C4-F4B4-4BA3-ED06-B933F61BB31B}"/>
                    </a:ext>
                  </a:extLst>
                </p:cNvPr>
                <p:cNvSpPr/>
                <p:nvPr/>
              </p:nvSpPr>
              <p:spPr bwMode="auto">
                <a:xfrm>
                  <a:off x="6615677" y="5489735"/>
                  <a:ext cx="107156" cy="107156"/>
                </a:xfrm>
                <a:prstGeom prst="rect">
                  <a:avLst/>
                </a:prstGeom>
                <a:grpFill/>
                <a:ln w="15875"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4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219" name="Rectangle 218">
                  <a:extLst>
                    <a:ext uri="{FF2B5EF4-FFF2-40B4-BE49-F238E27FC236}">
                      <a16:creationId xmlns:a16="http://schemas.microsoft.com/office/drawing/2014/main" id="{E503F05C-539A-1DC6-6D16-7FB2815126DA}"/>
                    </a:ext>
                  </a:extLst>
                </p:cNvPr>
                <p:cNvSpPr/>
                <p:nvPr/>
              </p:nvSpPr>
              <p:spPr bwMode="auto">
                <a:xfrm>
                  <a:off x="6721016" y="5489735"/>
                  <a:ext cx="107156" cy="107156"/>
                </a:xfrm>
                <a:prstGeom prst="rect">
                  <a:avLst/>
                </a:prstGeom>
                <a:grpFill/>
                <a:ln w="15875" cap="flat" cmpd="sng" algn="ctr">
                  <a:solidFill>
                    <a:sysClr val="window" lastClr="FFFFFF"/>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4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grpSp>
        </p:grpSp>
        <p:sp>
          <p:nvSpPr>
            <p:cNvPr id="208" name="Oval 207">
              <a:extLst>
                <a:ext uri="{FF2B5EF4-FFF2-40B4-BE49-F238E27FC236}">
                  <a16:creationId xmlns:a16="http://schemas.microsoft.com/office/drawing/2014/main" id="{5B73C60A-2AEB-9044-668F-69366AC71E05}"/>
                </a:ext>
              </a:extLst>
            </p:cNvPr>
            <p:cNvSpPr/>
            <p:nvPr/>
          </p:nvSpPr>
          <p:spPr bwMode="auto">
            <a:xfrm>
              <a:off x="6632149" y="2596873"/>
              <a:ext cx="736083" cy="736083"/>
            </a:xfrm>
            <a:prstGeom prst="ellipse">
              <a:avLst/>
            </a:prstGeom>
            <a:noFill/>
            <a:ln w="28575" cap="flat" cmpd="sng" algn="ctr">
              <a:solidFill>
                <a:srgbClr val="FF8500"/>
              </a:solidFill>
              <a:prstDash val="solid"/>
              <a:miter lim="800000"/>
              <a:headEnd type="none" w="med" len="med"/>
              <a:tailEnd type="none" w="med" len="med"/>
            </a:ln>
            <a:effectLst/>
          </p:spPr>
          <p:txBody>
            <a:bodyPr rot="0" spcFirstLastPara="0" vertOverflow="overflow" horzOverflow="overflow" vert="horz" wrap="square" lIns="292608" tIns="234086" rIns="292608" bIns="234086" numCol="1" spcCol="0" rtlCol="0" fromWordArt="0" anchor="t" anchorCtr="0" forceAA="0" compatLnSpc="1">
              <a:prstTxWarp prst="textNoShape">
                <a:avLst/>
              </a:prstTxWarp>
              <a:noAutofit/>
            </a:bodyPr>
            <a:lstStyle/>
            <a:p>
              <a:pPr marL="0" marR="0" lvl="0" indent="0" algn="ctr" defTabSz="149191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grpSp>
      <p:grpSp>
        <p:nvGrpSpPr>
          <p:cNvPr id="229" name="Group 228">
            <a:extLst>
              <a:ext uri="{FF2B5EF4-FFF2-40B4-BE49-F238E27FC236}">
                <a16:creationId xmlns:a16="http://schemas.microsoft.com/office/drawing/2014/main" id="{E78D8E4E-9FB3-3D98-BBC9-E98E6C4B038A}"/>
              </a:ext>
            </a:extLst>
          </p:cNvPr>
          <p:cNvGrpSpPr/>
          <p:nvPr/>
        </p:nvGrpSpPr>
        <p:grpSpPr>
          <a:xfrm>
            <a:off x="11142762" y="3806934"/>
            <a:ext cx="751721" cy="811442"/>
            <a:chOff x="7597534" y="2604514"/>
            <a:chExt cx="736083" cy="736083"/>
          </a:xfrm>
        </p:grpSpPr>
        <p:sp>
          <p:nvSpPr>
            <p:cNvPr id="230" name="Oval 229">
              <a:extLst>
                <a:ext uri="{FF2B5EF4-FFF2-40B4-BE49-F238E27FC236}">
                  <a16:creationId xmlns:a16="http://schemas.microsoft.com/office/drawing/2014/main" id="{4F7BD9D9-70D0-FDBD-7799-BD787C6184F9}"/>
                </a:ext>
              </a:extLst>
            </p:cNvPr>
            <p:cNvSpPr/>
            <p:nvPr/>
          </p:nvSpPr>
          <p:spPr bwMode="auto">
            <a:xfrm>
              <a:off x="7597534" y="2604514"/>
              <a:ext cx="736083" cy="736083"/>
            </a:xfrm>
            <a:prstGeom prst="ellipse">
              <a:avLst/>
            </a:prstGeom>
            <a:noFill/>
            <a:ln w="28575" cap="flat" cmpd="sng" algn="ctr">
              <a:solidFill>
                <a:srgbClr val="FF8500"/>
              </a:solidFill>
              <a:prstDash val="solid"/>
              <a:miter lim="800000"/>
              <a:headEnd type="none" w="med" len="med"/>
              <a:tailEnd type="none" w="med" len="med"/>
            </a:ln>
            <a:effectLst/>
          </p:spPr>
          <p:txBody>
            <a:bodyPr rot="0" spcFirstLastPara="0" vertOverflow="overflow" horzOverflow="overflow" vert="horz" wrap="square" lIns="292608" tIns="234086" rIns="292608" bIns="234086" numCol="1" spcCol="0" rtlCol="0" fromWordArt="0" anchor="t" anchorCtr="0" forceAA="0" compatLnSpc="1">
              <a:prstTxWarp prst="textNoShape">
                <a:avLst/>
              </a:prstTxWarp>
              <a:noAutofit/>
            </a:bodyPr>
            <a:lstStyle/>
            <a:p>
              <a:pPr marL="0" marR="0" lvl="0" indent="0" algn="ctr" defTabSz="149191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grpSp>
          <p:nvGrpSpPr>
            <p:cNvPr id="231" name="Group 230">
              <a:extLst>
                <a:ext uri="{FF2B5EF4-FFF2-40B4-BE49-F238E27FC236}">
                  <a16:creationId xmlns:a16="http://schemas.microsoft.com/office/drawing/2014/main" id="{8BAF1144-6CF6-4AE2-EC89-192EB11675CC}"/>
                </a:ext>
              </a:extLst>
            </p:cNvPr>
            <p:cNvGrpSpPr/>
            <p:nvPr/>
          </p:nvGrpSpPr>
          <p:grpSpPr>
            <a:xfrm>
              <a:off x="7781554" y="2836055"/>
              <a:ext cx="368042" cy="268695"/>
              <a:chOff x="7245109" y="4043715"/>
              <a:chExt cx="368042" cy="268695"/>
            </a:xfrm>
          </p:grpSpPr>
          <p:sp>
            <p:nvSpPr>
              <p:cNvPr id="232" name="Rectangle 5">
                <a:extLst>
                  <a:ext uri="{FF2B5EF4-FFF2-40B4-BE49-F238E27FC236}">
                    <a16:creationId xmlns:a16="http://schemas.microsoft.com/office/drawing/2014/main" id="{DB3C5880-F756-E310-ECFF-B13ED7E5D0B5}"/>
                  </a:ext>
                </a:extLst>
              </p:cNvPr>
              <p:cNvSpPr>
                <a:spLocks noChangeArrowheads="1"/>
              </p:cNvSpPr>
              <p:nvPr/>
            </p:nvSpPr>
            <p:spPr bwMode="auto">
              <a:xfrm>
                <a:off x="7395781" y="4043715"/>
                <a:ext cx="112977" cy="81682"/>
              </a:xfrm>
              <a:prstGeom prst="rect">
                <a:avLst/>
              </a:prstGeom>
              <a:noFill/>
              <a:ln w="15875" cap="rnd">
                <a:solidFill>
                  <a:srgbClr val="F1F3F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233" name="Rectangle 12">
                <a:extLst>
                  <a:ext uri="{FF2B5EF4-FFF2-40B4-BE49-F238E27FC236}">
                    <a16:creationId xmlns:a16="http://schemas.microsoft.com/office/drawing/2014/main" id="{09EDA277-9D15-CE24-34FA-710698FD0B6E}"/>
                  </a:ext>
                </a:extLst>
              </p:cNvPr>
              <p:cNvSpPr>
                <a:spLocks noChangeArrowheads="1"/>
              </p:cNvSpPr>
              <p:nvPr/>
            </p:nvSpPr>
            <p:spPr bwMode="auto">
              <a:xfrm>
                <a:off x="7395781" y="4121030"/>
                <a:ext cx="217370" cy="191380"/>
              </a:xfrm>
              <a:prstGeom prst="rect">
                <a:avLst/>
              </a:prstGeom>
              <a:noFill/>
              <a:ln w="15875" cap="rnd">
                <a:solidFill>
                  <a:srgbClr val="F1F3F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234" name="Rectangle 17">
                <a:extLst>
                  <a:ext uri="{FF2B5EF4-FFF2-40B4-BE49-F238E27FC236}">
                    <a16:creationId xmlns:a16="http://schemas.microsoft.com/office/drawing/2014/main" id="{0CC5CD63-9279-B410-9122-37697F6C9564}"/>
                  </a:ext>
                </a:extLst>
              </p:cNvPr>
              <p:cNvSpPr>
                <a:spLocks noChangeArrowheads="1"/>
              </p:cNvSpPr>
              <p:nvPr/>
            </p:nvSpPr>
            <p:spPr bwMode="auto">
              <a:xfrm>
                <a:off x="7245109" y="4125397"/>
                <a:ext cx="150672" cy="187013"/>
              </a:xfrm>
              <a:prstGeom prst="rect">
                <a:avLst/>
              </a:prstGeom>
              <a:noFill/>
              <a:ln w="15875" cap="rnd">
                <a:solidFill>
                  <a:srgbClr val="F1F3F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235" name="Rectangle 24">
                <a:extLst>
                  <a:ext uri="{FF2B5EF4-FFF2-40B4-BE49-F238E27FC236}">
                    <a16:creationId xmlns:a16="http://schemas.microsoft.com/office/drawing/2014/main" id="{15EF2C96-19A4-93F5-9085-8C61E9C7238B}"/>
                  </a:ext>
                </a:extLst>
              </p:cNvPr>
              <p:cNvSpPr>
                <a:spLocks noChangeArrowheads="1"/>
              </p:cNvSpPr>
              <p:nvPr/>
            </p:nvSpPr>
            <p:spPr bwMode="auto">
              <a:xfrm>
                <a:off x="7245109" y="4043715"/>
                <a:ext cx="150672" cy="77315"/>
              </a:xfrm>
              <a:prstGeom prst="rect">
                <a:avLst/>
              </a:prstGeom>
              <a:noFill/>
              <a:ln w="15875" cap="rnd">
                <a:solidFill>
                  <a:srgbClr val="F1F3F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236" name="Rectangle 17">
                <a:extLst>
                  <a:ext uri="{FF2B5EF4-FFF2-40B4-BE49-F238E27FC236}">
                    <a16:creationId xmlns:a16="http://schemas.microsoft.com/office/drawing/2014/main" id="{6E92AC7C-0E25-1384-D847-5AB280195E7B}"/>
                  </a:ext>
                </a:extLst>
              </p:cNvPr>
              <p:cNvSpPr>
                <a:spLocks noChangeArrowheads="1"/>
              </p:cNvSpPr>
              <p:nvPr/>
            </p:nvSpPr>
            <p:spPr bwMode="auto">
              <a:xfrm>
                <a:off x="7395781" y="4125397"/>
                <a:ext cx="112977" cy="187013"/>
              </a:xfrm>
              <a:prstGeom prst="rect">
                <a:avLst/>
              </a:prstGeom>
              <a:noFill/>
              <a:ln w="15875" cap="rnd">
                <a:solidFill>
                  <a:srgbClr val="F1F3F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sp>
            <p:nvSpPr>
              <p:cNvPr id="237" name="Rectangle 5">
                <a:extLst>
                  <a:ext uri="{FF2B5EF4-FFF2-40B4-BE49-F238E27FC236}">
                    <a16:creationId xmlns:a16="http://schemas.microsoft.com/office/drawing/2014/main" id="{EA025762-0654-21AD-F124-CFB10733B78D}"/>
                  </a:ext>
                </a:extLst>
              </p:cNvPr>
              <p:cNvSpPr>
                <a:spLocks noChangeArrowheads="1"/>
              </p:cNvSpPr>
              <p:nvPr/>
            </p:nvSpPr>
            <p:spPr bwMode="auto">
              <a:xfrm>
                <a:off x="7508758" y="4043913"/>
                <a:ext cx="103923" cy="81682"/>
              </a:xfrm>
              <a:prstGeom prst="rect">
                <a:avLst/>
              </a:prstGeom>
              <a:noFill/>
              <a:ln w="15875" cap="rnd">
                <a:solidFill>
                  <a:srgbClr val="F1F3F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2" tIns="45720" rIns="91442"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2F3E"/>
                  </a:solidFill>
                  <a:effectLst/>
                  <a:uLnTx/>
                  <a:uFillTx/>
                  <a:latin typeface="Arial"/>
                </a:endParaRPr>
              </a:p>
            </p:txBody>
          </p:sp>
        </p:grpSp>
      </p:grpSp>
      <p:grpSp>
        <p:nvGrpSpPr>
          <p:cNvPr id="238" name="Group 237">
            <a:extLst>
              <a:ext uri="{FF2B5EF4-FFF2-40B4-BE49-F238E27FC236}">
                <a16:creationId xmlns:a16="http://schemas.microsoft.com/office/drawing/2014/main" id="{647A4068-5D5E-C400-F02C-57352BC1E578}"/>
              </a:ext>
            </a:extLst>
          </p:cNvPr>
          <p:cNvGrpSpPr/>
          <p:nvPr/>
        </p:nvGrpSpPr>
        <p:grpSpPr>
          <a:xfrm>
            <a:off x="108285" y="4856673"/>
            <a:ext cx="11995484" cy="989115"/>
            <a:chOff x="234427" y="3535761"/>
            <a:chExt cx="8401421" cy="731209"/>
          </a:xfrm>
          <a:noFill/>
        </p:grpSpPr>
        <p:pic>
          <p:nvPicPr>
            <p:cNvPr id="239" name="Graphic 5">
              <a:extLst>
                <a:ext uri="{FF2B5EF4-FFF2-40B4-BE49-F238E27FC236}">
                  <a16:creationId xmlns:a16="http://schemas.microsoft.com/office/drawing/2014/main" id="{47E7E922-C9A3-ED96-C4F3-B7EF1C35BA86}"/>
                </a:ext>
              </a:extLst>
            </p:cNvPr>
            <p:cNvPicPr>
              <a:picLocks noChangeAspect="1"/>
            </p:cNvPicPr>
            <p:nvPr/>
          </p:nvPicPr>
          <p:blipFill>
            <a:blip r:embed="rId577">
              <a:duotone>
                <a:srgbClr val="7C59ED">
                  <a:shade val="45000"/>
                  <a:satMod val="135000"/>
                </a:srgbClr>
                <a:prstClr val="white"/>
              </a:duotone>
            </a:blip>
            <a:stretch>
              <a:fillRect/>
            </a:stretch>
          </p:blipFill>
          <p:spPr>
            <a:xfrm>
              <a:off x="441987" y="3567363"/>
              <a:ext cx="333375" cy="303609"/>
            </a:xfrm>
            <a:prstGeom prst="rect">
              <a:avLst/>
            </a:prstGeom>
            <a:grpFill/>
            <a:ln>
              <a:noFill/>
            </a:ln>
          </p:spPr>
        </p:pic>
        <p:pic>
          <p:nvPicPr>
            <p:cNvPr id="240" name="Graphic 9">
              <a:extLst>
                <a:ext uri="{FF2B5EF4-FFF2-40B4-BE49-F238E27FC236}">
                  <a16:creationId xmlns:a16="http://schemas.microsoft.com/office/drawing/2014/main" id="{A704226D-FCFD-8E91-BD59-6FF667FE6FA5}"/>
                </a:ext>
              </a:extLst>
            </p:cNvPr>
            <p:cNvPicPr>
              <a:picLocks noChangeAspect="1"/>
            </p:cNvPicPr>
            <p:nvPr/>
          </p:nvPicPr>
          <p:blipFill>
            <a:blip r:embed="rId578">
              <a:duotone>
                <a:srgbClr val="38EF7D">
                  <a:shade val="45000"/>
                  <a:satMod val="135000"/>
                </a:srgbClr>
                <a:prstClr val="white"/>
              </a:duotone>
            </a:blip>
            <a:stretch>
              <a:fillRect/>
            </a:stretch>
          </p:blipFill>
          <p:spPr>
            <a:xfrm>
              <a:off x="957149" y="3567362"/>
              <a:ext cx="297656" cy="297656"/>
            </a:xfrm>
            <a:prstGeom prst="rect">
              <a:avLst/>
            </a:prstGeom>
            <a:grpFill/>
            <a:ln>
              <a:noFill/>
            </a:ln>
          </p:spPr>
        </p:pic>
        <p:pic>
          <p:nvPicPr>
            <p:cNvPr id="241" name="Graphic 91">
              <a:extLst>
                <a:ext uri="{FF2B5EF4-FFF2-40B4-BE49-F238E27FC236}">
                  <a16:creationId xmlns:a16="http://schemas.microsoft.com/office/drawing/2014/main" id="{965088D2-39CE-6784-8B2D-F7B8178A1935}"/>
                </a:ext>
              </a:extLst>
            </p:cNvPr>
            <p:cNvPicPr>
              <a:picLocks noChangeAspect="1"/>
            </p:cNvPicPr>
            <p:nvPr/>
          </p:nvPicPr>
          <p:blipFill>
            <a:blip r:embed="rId579">
              <a:duotone>
                <a:srgbClr val="7C59ED">
                  <a:shade val="45000"/>
                  <a:satMod val="135000"/>
                </a:srgbClr>
                <a:prstClr val="white"/>
              </a:duotone>
            </a:blip>
            <a:stretch>
              <a:fillRect/>
            </a:stretch>
          </p:blipFill>
          <p:spPr>
            <a:xfrm>
              <a:off x="1686040" y="3554682"/>
              <a:ext cx="297656" cy="297656"/>
            </a:xfrm>
            <a:prstGeom prst="rect">
              <a:avLst/>
            </a:prstGeom>
            <a:grpFill/>
            <a:ln>
              <a:noFill/>
            </a:ln>
          </p:spPr>
        </p:pic>
        <p:pic>
          <p:nvPicPr>
            <p:cNvPr id="242" name="Graphic 93">
              <a:extLst>
                <a:ext uri="{FF2B5EF4-FFF2-40B4-BE49-F238E27FC236}">
                  <a16:creationId xmlns:a16="http://schemas.microsoft.com/office/drawing/2014/main" id="{0C30F9F9-2F07-A1EB-C2CC-5F72B148672B}"/>
                </a:ext>
              </a:extLst>
            </p:cNvPr>
            <p:cNvPicPr>
              <a:picLocks noChangeAspect="1"/>
            </p:cNvPicPr>
            <p:nvPr/>
          </p:nvPicPr>
          <p:blipFill>
            <a:blip r:embed="rId580">
              <a:duotone>
                <a:srgbClr val="F46DBA">
                  <a:shade val="45000"/>
                  <a:satMod val="135000"/>
                </a:srgbClr>
                <a:prstClr val="white"/>
              </a:duotone>
            </a:blip>
            <a:stretch>
              <a:fillRect/>
            </a:stretch>
          </p:blipFill>
          <p:spPr>
            <a:xfrm>
              <a:off x="2649506" y="3554682"/>
              <a:ext cx="297656" cy="297656"/>
            </a:xfrm>
            <a:prstGeom prst="rect">
              <a:avLst/>
            </a:prstGeom>
            <a:grpFill/>
            <a:ln>
              <a:noFill/>
            </a:ln>
          </p:spPr>
        </p:pic>
        <p:pic>
          <p:nvPicPr>
            <p:cNvPr id="243" name="Graphic 95">
              <a:extLst>
                <a:ext uri="{FF2B5EF4-FFF2-40B4-BE49-F238E27FC236}">
                  <a16:creationId xmlns:a16="http://schemas.microsoft.com/office/drawing/2014/main" id="{BBACD586-3FF0-4048-EFBB-5CBD3A8AA3DA}"/>
                </a:ext>
              </a:extLst>
            </p:cNvPr>
            <p:cNvPicPr>
              <a:picLocks noChangeAspect="1"/>
            </p:cNvPicPr>
            <p:nvPr/>
          </p:nvPicPr>
          <p:blipFill>
            <a:blip r:embed="rId581">
              <a:duotone>
                <a:srgbClr val="7C59ED">
                  <a:shade val="45000"/>
                  <a:satMod val="135000"/>
                </a:srgbClr>
                <a:prstClr val="white"/>
              </a:duotone>
            </a:blip>
            <a:stretch>
              <a:fillRect/>
            </a:stretch>
          </p:blipFill>
          <p:spPr>
            <a:xfrm>
              <a:off x="3584940" y="3548023"/>
              <a:ext cx="303609" cy="297656"/>
            </a:xfrm>
            <a:prstGeom prst="rect">
              <a:avLst/>
            </a:prstGeom>
            <a:grpFill/>
            <a:ln>
              <a:noFill/>
            </a:ln>
          </p:spPr>
        </p:pic>
        <p:pic>
          <p:nvPicPr>
            <p:cNvPr id="244" name="Graphic 97">
              <a:extLst>
                <a:ext uri="{FF2B5EF4-FFF2-40B4-BE49-F238E27FC236}">
                  <a16:creationId xmlns:a16="http://schemas.microsoft.com/office/drawing/2014/main" id="{8240C3B5-550A-5707-6B6D-1139C9625FFB}"/>
                </a:ext>
              </a:extLst>
            </p:cNvPr>
            <p:cNvPicPr>
              <a:picLocks noChangeAspect="1"/>
            </p:cNvPicPr>
            <p:nvPr/>
          </p:nvPicPr>
          <p:blipFill>
            <a:blip r:embed="rId582">
              <a:duotone>
                <a:srgbClr val="7C59ED">
                  <a:shade val="45000"/>
                  <a:satMod val="135000"/>
                </a:srgbClr>
                <a:prstClr val="white"/>
              </a:duotone>
            </a:blip>
            <a:stretch>
              <a:fillRect/>
            </a:stretch>
          </p:blipFill>
          <p:spPr>
            <a:xfrm>
              <a:off x="5010143" y="3540076"/>
              <a:ext cx="297656" cy="297656"/>
            </a:xfrm>
            <a:prstGeom prst="rect">
              <a:avLst/>
            </a:prstGeom>
            <a:grpFill/>
            <a:ln>
              <a:noFill/>
            </a:ln>
          </p:spPr>
        </p:pic>
        <p:pic>
          <p:nvPicPr>
            <p:cNvPr id="245" name="Graphic 99">
              <a:extLst>
                <a:ext uri="{FF2B5EF4-FFF2-40B4-BE49-F238E27FC236}">
                  <a16:creationId xmlns:a16="http://schemas.microsoft.com/office/drawing/2014/main" id="{F93ACCB0-EDD9-BCBD-ED75-0B4DC667B958}"/>
                </a:ext>
              </a:extLst>
            </p:cNvPr>
            <p:cNvPicPr>
              <a:picLocks noChangeAspect="1"/>
            </p:cNvPicPr>
            <p:nvPr/>
          </p:nvPicPr>
          <p:blipFill>
            <a:blip r:embed="rId583">
              <a:duotone>
                <a:srgbClr val="7C59ED">
                  <a:shade val="45000"/>
                  <a:satMod val="135000"/>
                </a:srgbClr>
                <a:prstClr val="white"/>
              </a:duotone>
            </a:blip>
            <a:stretch>
              <a:fillRect/>
            </a:stretch>
          </p:blipFill>
          <p:spPr>
            <a:xfrm>
              <a:off x="6034282" y="3545293"/>
              <a:ext cx="297656" cy="297656"/>
            </a:xfrm>
            <a:prstGeom prst="rect">
              <a:avLst/>
            </a:prstGeom>
            <a:grpFill/>
            <a:ln>
              <a:noFill/>
            </a:ln>
          </p:spPr>
        </p:pic>
        <p:pic>
          <p:nvPicPr>
            <p:cNvPr id="246" name="Graphic 101">
              <a:extLst>
                <a:ext uri="{FF2B5EF4-FFF2-40B4-BE49-F238E27FC236}">
                  <a16:creationId xmlns:a16="http://schemas.microsoft.com/office/drawing/2014/main" id="{4580B86E-8839-9A44-38B4-387B9E9A3ADB}"/>
                </a:ext>
              </a:extLst>
            </p:cNvPr>
            <p:cNvPicPr>
              <a:picLocks noChangeAspect="1"/>
            </p:cNvPicPr>
            <p:nvPr/>
          </p:nvPicPr>
          <p:blipFill>
            <a:blip r:embed="rId584">
              <a:duotone>
                <a:srgbClr val="38EF7D">
                  <a:shade val="45000"/>
                  <a:satMod val="135000"/>
                </a:srgbClr>
                <a:prstClr val="white"/>
              </a:duotone>
            </a:blip>
            <a:stretch>
              <a:fillRect/>
            </a:stretch>
          </p:blipFill>
          <p:spPr>
            <a:xfrm>
              <a:off x="7083453" y="3545293"/>
              <a:ext cx="297656" cy="297656"/>
            </a:xfrm>
            <a:prstGeom prst="rect">
              <a:avLst/>
            </a:prstGeom>
            <a:grpFill/>
            <a:ln>
              <a:noFill/>
            </a:ln>
          </p:spPr>
        </p:pic>
        <p:pic>
          <p:nvPicPr>
            <p:cNvPr id="247" name="Graphic 109">
              <a:extLst>
                <a:ext uri="{FF2B5EF4-FFF2-40B4-BE49-F238E27FC236}">
                  <a16:creationId xmlns:a16="http://schemas.microsoft.com/office/drawing/2014/main" id="{73F12732-44AD-3459-4B88-E68A8A31273D}"/>
                </a:ext>
              </a:extLst>
            </p:cNvPr>
            <p:cNvPicPr>
              <a:picLocks noChangeAspect="1"/>
            </p:cNvPicPr>
            <p:nvPr/>
          </p:nvPicPr>
          <p:blipFill>
            <a:blip r:embed="rId585">
              <a:duotone>
                <a:srgbClr val="F46DBA">
                  <a:shade val="45000"/>
                  <a:satMod val="135000"/>
                </a:srgbClr>
                <a:prstClr val="white"/>
              </a:duotone>
            </a:blip>
            <a:stretch>
              <a:fillRect/>
            </a:stretch>
          </p:blipFill>
          <p:spPr>
            <a:xfrm>
              <a:off x="7988895" y="3535761"/>
              <a:ext cx="253676" cy="272238"/>
            </a:xfrm>
            <a:prstGeom prst="rect">
              <a:avLst/>
            </a:prstGeom>
            <a:grpFill/>
            <a:ln>
              <a:noFill/>
            </a:ln>
          </p:spPr>
        </p:pic>
        <p:sp>
          <p:nvSpPr>
            <p:cNvPr id="248" name="TextBox 247">
              <a:extLst>
                <a:ext uri="{FF2B5EF4-FFF2-40B4-BE49-F238E27FC236}">
                  <a16:creationId xmlns:a16="http://schemas.microsoft.com/office/drawing/2014/main" id="{F19F35D9-3AF5-C60C-EAD1-71BE13F2D461}"/>
                </a:ext>
              </a:extLst>
            </p:cNvPr>
            <p:cNvSpPr txBox="1"/>
            <p:nvPr/>
          </p:nvSpPr>
          <p:spPr>
            <a:xfrm>
              <a:off x="234427" y="3884727"/>
              <a:ext cx="663001" cy="382243"/>
            </a:xfrm>
            <a:prstGeom prst="rect">
              <a:avLst/>
            </a:prstGeom>
            <a:grpFill/>
            <a:ln>
              <a:noFill/>
            </a:ln>
          </p:spPr>
          <p:txBody>
            <a:bodyPr wrap="none" lIns="182880" tIns="146304" rIns="182880" bIns="146304"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16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Aurora</a:t>
              </a:r>
            </a:p>
          </p:txBody>
        </p:sp>
        <p:sp>
          <p:nvSpPr>
            <p:cNvPr id="249" name="TextBox 248">
              <a:extLst>
                <a:ext uri="{FF2B5EF4-FFF2-40B4-BE49-F238E27FC236}">
                  <a16:creationId xmlns:a16="http://schemas.microsoft.com/office/drawing/2014/main" id="{ABD1AA1A-7F6C-A3EB-9344-52F6F8B41AAF}"/>
                </a:ext>
              </a:extLst>
            </p:cNvPr>
            <p:cNvSpPr txBox="1"/>
            <p:nvPr/>
          </p:nvSpPr>
          <p:spPr>
            <a:xfrm>
              <a:off x="830189" y="3884727"/>
              <a:ext cx="562158" cy="382243"/>
            </a:xfrm>
            <a:prstGeom prst="rect">
              <a:avLst/>
            </a:prstGeom>
            <a:grpFill/>
            <a:ln>
              <a:noFill/>
            </a:ln>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16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RDS</a:t>
              </a:r>
            </a:p>
          </p:txBody>
        </p:sp>
        <p:sp>
          <p:nvSpPr>
            <p:cNvPr id="250" name="TextBox 249">
              <a:extLst>
                <a:ext uri="{FF2B5EF4-FFF2-40B4-BE49-F238E27FC236}">
                  <a16:creationId xmlns:a16="http://schemas.microsoft.com/office/drawing/2014/main" id="{CA786252-2BC8-1EDF-F498-1C0465731EE2}"/>
                </a:ext>
              </a:extLst>
            </p:cNvPr>
            <p:cNvSpPr txBox="1"/>
            <p:nvPr/>
          </p:nvSpPr>
          <p:spPr>
            <a:xfrm>
              <a:off x="1377707" y="3884293"/>
              <a:ext cx="914339" cy="382243"/>
            </a:xfrm>
            <a:prstGeom prst="rect">
              <a:avLst/>
            </a:prstGeom>
            <a:grpFill/>
            <a:ln>
              <a:noFill/>
            </a:ln>
          </p:spPr>
          <p:txBody>
            <a:bodyPr wrap="none" lIns="182880" tIns="146304" rIns="182880" bIns="146304"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16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DynamoDB</a:t>
              </a:r>
            </a:p>
          </p:txBody>
        </p:sp>
        <p:sp>
          <p:nvSpPr>
            <p:cNvPr id="251" name="TextBox 250">
              <a:extLst>
                <a:ext uri="{FF2B5EF4-FFF2-40B4-BE49-F238E27FC236}">
                  <a16:creationId xmlns:a16="http://schemas.microsoft.com/office/drawing/2014/main" id="{5EA147EF-3AA4-5CD0-D343-63C2EB66E1FB}"/>
                </a:ext>
              </a:extLst>
            </p:cNvPr>
            <p:cNvSpPr txBox="1"/>
            <p:nvPr/>
          </p:nvSpPr>
          <p:spPr>
            <a:xfrm>
              <a:off x="2249658" y="3884293"/>
              <a:ext cx="1068743" cy="382243"/>
            </a:xfrm>
            <a:prstGeom prst="rect">
              <a:avLst/>
            </a:prstGeom>
            <a:grpFill/>
            <a:ln>
              <a:noFill/>
            </a:ln>
          </p:spPr>
          <p:txBody>
            <a:bodyPr wrap="none" lIns="182880" tIns="146304" rIns="182880" bIns="146304"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16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DocumentDB</a:t>
              </a:r>
            </a:p>
          </p:txBody>
        </p:sp>
        <p:sp>
          <p:nvSpPr>
            <p:cNvPr id="252" name="TextBox 251">
              <a:extLst>
                <a:ext uri="{FF2B5EF4-FFF2-40B4-BE49-F238E27FC236}">
                  <a16:creationId xmlns:a16="http://schemas.microsoft.com/office/drawing/2014/main" id="{FD2B1B7A-B7B4-33F4-F791-1C64A2355583}"/>
                </a:ext>
              </a:extLst>
            </p:cNvPr>
            <p:cNvSpPr txBox="1"/>
            <p:nvPr/>
          </p:nvSpPr>
          <p:spPr>
            <a:xfrm>
              <a:off x="5516238" y="3876129"/>
              <a:ext cx="1275162" cy="382243"/>
            </a:xfrm>
            <a:prstGeom prst="rect">
              <a:avLst/>
            </a:prstGeom>
            <a:grpFill/>
            <a:ln>
              <a:noFill/>
            </a:ln>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16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Timestream</a:t>
              </a:r>
            </a:p>
          </p:txBody>
        </p:sp>
        <p:sp>
          <p:nvSpPr>
            <p:cNvPr id="253" name="TextBox 252">
              <a:extLst>
                <a:ext uri="{FF2B5EF4-FFF2-40B4-BE49-F238E27FC236}">
                  <a16:creationId xmlns:a16="http://schemas.microsoft.com/office/drawing/2014/main" id="{FEB22817-D971-29A0-AC56-F27E00414C47}"/>
                </a:ext>
              </a:extLst>
            </p:cNvPr>
            <p:cNvSpPr txBox="1"/>
            <p:nvPr/>
          </p:nvSpPr>
          <p:spPr>
            <a:xfrm>
              <a:off x="4763507" y="3878836"/>
              <a:ext cx="769832" cy="382243"/>
            </a:xfrm>
            <a:prstGeom prst="rect">
              <a:avLst/>
            </a:prstGeom>
            <a:grpFill/>
            <a:ln>
              <a:noFill/>
            </a:ln>
          </p:spPr>
          <p:txBody>
            <a:bodyPr wrap="none" lIns="182880" tIns="146304" rIns="182880" bIns="146304"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16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Neptune</a:t>
              </a:r>
            </a:p>
          </p:txBody>
        </p:sp>
        <p:sp>
          <p:nvSpPr>
            <p:cNvPr id="254" name="TextBox 253">
              <a:extLst>
                <a:ext uri="{FF2B5EF4-FFF2-40B4-BE49-F238E27FC236}">
                  <a16:creationId xmlns:a16="http://schemas.microsoft.com/office/drawing/2014/main" id="{9CBAC4A5-0EB3-5893-9F49-6BD6604CDBC4}"/>
                </a:ext>
              </a:extLst>
            </p:cNvPr>
            <p:cNvSpPr txBox="1"/>
            <p:nvPr/>
          </p:nvSpPr>
          <p:spPr>
            <a:xfrm>
              <a:off x="3184754" y="3881003"/>
              <a:ext cx="919952" cy="382243"/>
            </a:xfrm>
            <a:prstGeom prst="rect">
              <a:avLst/>
            </a:prstGeom>
            <a:grpFill/>
            <a:ln>
              <a:noFill/>
            </a:ln>
          </p:spPr>
          <p:txBody>
            <a:bodyPr wrap="none" lIns="182880" tIns="146304" rIns="182880" bIns="146304"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16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ElastiCache</a:t>
              </a:r>
            </a:p>
          </p:txBody>
        </p:sp>
        <p:sp>
          <p:nvSpPr>
            <p:cNvPr id="255" name="TextBox 254">
              <a:extLst>
                <a:ext uri="{FF2B5EF4-FFF2-40B4-BE49-F238E27FC236}">
                  <a16:creationId xmlns:a16="http://schemas.microsoft.com/office/drawing/2014/main" id="{8D5F2B44-F69B-A89A-0EC2-14ED7F960758}"/>
                </a:ext>
              </a:extLst>
            </p:cNvPr>
            <p:cNvSpPr txBox="1"/>
            <p:nvPr/>
          </p:nvSpPr>
          <p:spPr>
            <a:xfrm>
              <a:off x="6854912" y="3876129"/>
              <a:ext cx="693149" cy="382243"/>
            </a:xfrm>
            <a:prstGeom prst="rect">
              <a:avLst/>
            </a:prstGeom>
            <a:grpFill/>
            <a:ln>
              <a:noFill/>
            </a:ln>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16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QLDB</a:t>
              </a:r>
            </a:p>
          </p:txBody>
        </p:sp>
        <p:sp>
          <p:nvSpPr>
            <p:cNvPr id="256" name="TextBox 255">
              <a:extLst>
                <a:ext uri="{FF2B5EF4-FFF2-40B4-BE49-F238E27FC236}">
                  <a16:creationId xmlns:a16="http://schemas.microsoft.com/office/drawing/2014/main" id="{7118D024-959C-7265-EFC2-1E45631DF890}"/>
                </a:ext>
              </a:extLst>
            </p:cNvPr>
            <p:cNvSpPr txBox="1"/>
            <p:nvPr/>
          </p:nvSpPr>
          <p:spPr>
            <a:xfrm>
              <a:off x="7599352" y="3872047"/>
              <a:ext cx="1036496" cy="382243"/>
            </a:xfrm>
            <a:prstGeom prst="rect">
              <a:avLst/>
            </a:prstGeom>
            <a:grpFill/>
            <a:ln>
              <a:noFill/>
            </a:ln>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1600" b="0" i="0" u="none" strike="noStrike" kern="0" cap="none" spc="0" normalizeH="0" baseline="0" noProof="0" dirty="0" err="1">
                  <a:ln>
                    <a:noFill/>
                  </a:ln>
                  <a:solidFill>
                    <a:srgbClr val="00B0F0"/>
                  </a:solidFill>
                  <a:effectLst/>
                  <a:uLnTx/>
                  <a:uFillTx/>
                  <a:latin typeface="Calibri" panose="020F0502020204030204" pitchFamily="34" charset="0"/>
                  <a:cs typeface="Calibri" panose="020F0502020204030204" pitchFamily="34" charset="0"/>
                </a:rPr>
                <a:t>Keyspaces</a:t>
              </a:r>
              <a:endParaRPr kumimoji="0" lang="en-US" sz="16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p:txBody>
        </p:sp>
        <p:sp>
          <p:nvSpPr>
            <p:cNvPr id="257" name="TextBox 256">
              <a:extLst>
                <a:ext uri="{FF2B5EF4-FFF2-40B4-BE49-F238E27FC236}">
                  <a16:creationId xmlns:a16="http://schemas.microsoft.com/office/drawing/2014/main" id="{DCB0767B-A048-5D55-1D93-B1703F6EB32A}"/>
                </a:ext>
              </a:extLst>
            </p:cNvPr>
            <p:cNvSpPr txBox="1"/>
            <p:nvPr/>
          </p:nvSpPr>
          <p:spPr>
            <a:xfrm>
              <a:off x="3916184" y="3879393"/>
              <a:ext cx="939251" cy="382243"/>
            </a:xfrm>
            <a:prstGeom prst="rect">
              <a:avLst/>
            </a:prstGeom>
            <a:grpFill/>
            <a:ln>
              <a:noFill/>
            </a:ln>
          </p:spPr>
          <p:txBody>
            <a:bodyPr wrap="none" lIns="182880" tIns="146304" rIns="182880" bIns="146304" rtlCol="0">
              <a:spAutoFit/>
            </a:bodyPr>
            <a:lstStyle/>
            <a:p>
              <a:pPr marL="0" marR="0" lvl="0" indent="0" algn="ctr" defTabSz="914400" eaLnBrk="1" fontAlgn="auto" latinLnBrk="0" hangingPunct="1">
                <a:lnSpc>
                  <a:spcPct val="90000"/>
                </a:lnSpc>
                <a:spcBef>
                  <a:spcPts val="0"/>
                </a:spcBef>
                <a:spcAft>
                  <a:spcPts val="1800"/>
                </a:spcAft>
                <a:buClrTx/>
                <a:buSzTx/>
                <a:buFontTx/>
                <a:buNone/>
                <a:tabLst/>
                <a:defRPr/>
              </a:pPr>
              <a:r>
                <a:rPr kumimoji="0" lang="en-US" sz="16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MemoryDB</a:t>
              </a:r>
            </a:p>
          </p:txBody>
        </p:sp>
      </p:grpSp>
      <p:pic>
        <p:nvPicPr>
          <p:cNvPr id="258" name="Picture 257">
            <a:extLst>
              <a:ext uri="{FF2B5EF4-FFF2-40B4-BE49-F238E27FC236}">
                <a16:creationId xmlns:a16="http://schemas.microsoft.com/office/drawing/2014/main" id="{80ECC25F-67EE-811F-C918-29CFF3BAB60A}"/>
              </a:ext>
            </a:extLst>
          </p:cNvPr>
          <p:cNvPicPr>
            <a:picLocks noChangeAspect="1"/>
          </p:cNvPicPr>
          <p:nvPr/>
        </p:nvPicPr>
        <p:blipFill>
          <a:blip r:embed="rId586" cstate="hqprint">
            <a:duotone>
              <a:srgbClr val="7C59ED">
                <a:shade val="45000"/>
                <a:satMod val="135000"/>
              </a:srgbClr>
              <a:prstClr val="white"/>
            </a:duotone>
            <a:extLst>
              <a:ext uri="{28A0092B-C50C-407E-A947-70E740481C1C}">
                <a14:useLocalDpi xmlns:a14="http://schemas.microsoft.com/office/drawing/2010/main" val="0"/>
              </a:ext>
            </a:extLst>
          </a:blip>
          <a:stretch>
            <a:fillRect/>
          </a:stretch>
        </p:blipFill>
        <p:spPr>
          <a:xfrm>
            <a:off x="5726603" y="4856673"/>
            <a:ext cx="531726" cy="531727"/>
          </a:xfrm>
          <a:prstGeom prst="rect">
            <a:avLst/>
          </a:prstGeom>
        </p:spPr>
      </p:pic>
    </p:spTree>
    <p:extLst>
      <p:ext uri="{BB962C8B-B14F-4D97-AF65-F5344CB8AC3E}">
        <p14:creationId xmlns:p14="http://schemas.microsoft.com/office/powerpoint/2010/main" val="3435209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E7CD66-1559-BDEB-404F-D8F3377FE7DB}"/>
              </a:ext>
            </a:extLst>
          </p:cNvPr>
          <p:cNvSpPr>
            <a:spLocks noGrp="1"/>
          </p:cNvSpPr>
          <p:nvPr>
            <p:ph type="ctrTitle"/>
          </p:nvPr>
        </p:nvSpPr>
        <p:spPr>
          <a:xfrm>
            <a:off x="2186625" y="2019630"/>
            <a:ext cx="6329222" cy="1409370"/>
          </a:xfrm>
        </p:spPr>
        <p:txBody>
          <a:bodyPr>
            <a:noAutofit/>
          </a:bodyPr>
          <a:lstStyle/>
          <a:p>
            <a:pPr algn="l"/>
            <a:r>
              <a:rPr lang="en-NZ" sz="1800" b="1" dirty="0">
                <a:solidFill>
                  <a:schemeClr val="bg1"/>
                </a:solidFill>
                <a:latin typeface="Calibri" panose="020F0502020204030204" pitchFamily="34" charset="0"/>
                <a:cs typeface="Calibri" panose="020F0502020204030204" pitchFamily="34" charset="0"/>
              </a:rPr>
              <a:t>For more information contact our team:</a:t>
            </a:r>
            <a:br>
              <a:rPr lang="en-NZ" sz="1800" b="1" dirty="0">
                <a:solidFill>
                  <a:schemeClr val="bg1"/>
                </a:solidFill>
                <a:latin typeface="Calibri" panose="020F0502020204030204" pitchFamily="34" charset="0"/>
                <a:cs typeface="Calibri" panose="020F0502020204030204" pitchFamily="34" charset="0"/>
              </a:rPr>
            </a:br>
            <a:br>
              <a:rPr lang="en-NZ" sz="1800" b="1" dirty="0">
                <a:solidFill>
                  <a:schemeClr val="bg1"/>
                </a:solidFill>
                <a:latin typeface="Calibri" panose="020F0502020204030204" pitchFamily="34" charset="0"/>
                <a:cs typeface="Calibri" panose="020F0502020204030204" pitchFamily="34" charset="0"/>
              </a:rPr>
            </a:br>
            <a:r>
              <a:rPr lang="en-NZ" sz="1800" b="1" dirty="0">
                <a:solidFill>
                  <a:schemeClr val="bg1"/>
                </a:solidFill>
                <a:latin typeface="Calibri" panose="020F0502020204030204" pitchFamily="34" charset="0"/>
                <a:cs typeface="Calibri" panose="020F0502020204030204" pitchFamily="34" charset="0"/>
              </a:rPr>
              <a:t>xxx</a:t>
            </a:r>
            <a:br>
              <a:rPr lang="en-NZ" sz="1800" b="1" dirty="0">
                <a:solidFill>
                  <a:schemeClr val="bg1"/>
                </a:solidFill>
                <a:latin typeface="Calibri" panose="020F0502020204030204" pitchFamily="34" charset="0"/>
                <a:cs typeface="Calibri" panose="020F0502020204030204" pitchFamily="34" charset="0"/>
              </a:rPr>
            </a:br>
            <a:r>
              <a:rPr lang="en-NZ" sz="1800" b="1" dirty="0" err="1">
                <a:solidFill>
                  <a:schemeClr val="bg1"/>
                </a:solidFill>
                <a:latin typeface="Calibri" panose="020F0502020204030204" pitchFamily="34" charset="0"/>
                <a:cs typeface="Calibri" panose="020F0502020204030204" pitchFamily="34" charset="0"/>
              </a:rPr>
              <a:t>xxx</a:t>
            </a:r>
            <a:br>
              <a:rPr lang="en-NZ" sz="1800" b="1" dirty="0">
                <a:solidFill>
                  <a:schemeClr val="bg1"/>
                </a:solidFill>
                <a:latin typeface="Calibri" panose="020F0502020204030204" pitchFamily="34" charset="0"/>
                <a:cs typeface="Calibri" panose="020F0502020204030204" pitchFamily="34" charset="0"/>
              </a:rPr>
            </a:br>
            <a:r>
              <a:rPr lang="en-NZ" sz="1800" b="1" dirty="0" err="1">
                <a:solidFill>
                  <a:schemeClr val="bg1"/>
                </a:solidFill>
                <a:latin typeface="Calibri" panose="020F0502020204030204" pitchFamily="34" charset="0"/>
                <a:cs typeface="Calibri" panose="020F0502020204030204" pitchFamily="34" charset="0"/>
              </a:rPr>
              <a:t>xxx</a:t>
            </a:r>
            <a:endParaRPr lang="en-NZ" sz="1800" b="1" dirty="0">
              <a:solidFill>
                <a:schemeClr val="bg1"/>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483FA200-0554-F66C-9366-45E9240C8E4D}"/>
              </a:ext>
            </a:extLst>
          </p:cNvPr>
          <p:cNvSpPr txBox="1">
            <a:spLocks/>
          </p:cNvSpPr>
          <p:nvPr/>
        </p:nvSpPr>
        <p:spPr>
          <a:xfrm>
            <a:off x="445306" y="469387"/>
            <a:ext cx="11746694" cy="4801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2800" b="1" i="1" dirty="0">
                <a:solidFill>
                  <a:schemeClr val="bg1"/>
                </a:solidFill>
                <a:latin typeface="Calibri" panose="020F0502020204030204" pitchFamily="34" charset="0"/>
                <a:cs typeface="Calibri" panose="020F0502020204030204" pitchFamily="34" charset="0"/>
              </a:rPr>
              <a:t>Add Partner logo</a:t>
            </a:r>
          </a:p>
        </p:txBody>
      </p:sp>
    </p:spTree>
    <p:extLst>
      <p:ext uri="{BB962C8B-B14F-4D97-AF65-F5344CB8AC3E}">
        <p14:creationId xmlns:p14="http://schemas.microsoft.com/office/powerpoint/2010/main" val="1497747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ne Brand 2022 Dark">
    <a:dk1>
      <a:srgbClr val="000000"/>
    </a:dk1>
    <a:lt1>
      <a:sysClr val="window" lastClr="FFFFFF"/>
    </a:lt1>
    <a:dk2>
      <a:srgbClr val="232F3E"/>
    </a:dk2>
    <a:lt2>
      <a:srgbClr val="F1F3F3"/>
    </a:lt2>
    <a:accent1>
      <a:srgbClr val="FF8500"/>
    </a:accent1>
    <a:accent2>
      <a:srgbClr val="7C59ED"/>
    </a:accent2>
    <a:accent3>
      <a:srgbClr val="38EF7D"/>
    </a:accent3>
    <a:accent4>
      <a:srgbClr val="F46DBA"/>
    </a:accent4>
    <a:accent5>
      <a:srgbClr val="9FFCEA"/>
    </a:accent5>
    <a:accent6>
      <a:srgbClr val="FBD8BF"/>
    </a:accent6>
    <a:hlink>
      <a:srgbClr val="41B1E8"/>
    </a:hlink>
    <a:folHlink>
      <a:srgbClr val="41B1E8"/>
    </a:folHlink>
  </a:clrScheme>
  <a:fontScheme name="Ember Heavy and Ember">
    <a:majorFont>
      <a:latin typeface="Amazon Ember Heavy"/>
      <a:ea typeface=""/>
      <a:cs typeface=""/>
    </a:majorFont>
    <a:minorFont>
      <a:latin typeface="Amazon Emb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F5850D3CC9B84FB3C36804C19B33C9" ma:contentTypeVersion="19" ma:contentTypeDescription="Create a new document." ma:contentTypeScope="" ma:versionID="467af0c1e2bbc13f65fd63f772eb75d4">
  <xsd:schema xmlns:xsd="http://www.w3.org/2001/XMLSchema" xmlns:xs="http://www.w3.org/2001/XMLSchema" xmlns:p="http://schemas.microsoft.com/office/2006/metadata/properties" xmlns:ns2="40644668-1159-4990-9e90-9dc9c751786b" xmlns:ns3="41e13a5d-ae95-48ca-ac46-28b1d72fdabf" xmlns:ns4="7ac38524-738d-483a-b671-b21dd1ddf111" targetNamespace="http://schemas.microsoft.com/office/2006/metadata/properties" ma:root="true" ma:fieldsID="0985b87391384c0ef42333773736fbd4" ns2:_="" ns3:_="" ns4:_="">
    <xsd:import namespace="40644668-1159-4990-9e90-9dc9c751786b"/>
    <xsd:import namespace="41e13a5d-ae95-48ca-ac46-28b1d72fdabf"/>
    <xsd:import namespace="7ac38524-738d-483a-b671-b21dd1ddf111"/>
    <xsd:element name="properties">
      <xsd:complexType>
        <xsd:sequence>
          <xsd:element name="documentManagement">
            <xsd:complexType>
              <xsd:all>
                <xsd:element ref="ns2:Business_x0020_Ready"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44668-1159-4990-9e90-9dc9c751786b" elementFormDefault="qualified">
    <xsd:import namespace="http://schemas.microsoft.com/office/2006/documentManagement/types"/>
    <xsd:import namespace="http://schemas.microsoft.com/office/infopath/2007/PartnerControls"/>
    <xsd:element name="Business_x0020_Ready" ma:index="8" nillable="true" ma:displayName="Business Ready" ma:default="0" ma:indexed="true" ma:internalName="Business_x0020_Ready">
      <xsd:simpleType>
        <xsd:restriction base="dms:Boolea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7c4118b-21a0-4258-a036-37b81fa53b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e13a5d-ae95-48ca-ac46-28b1d72fda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c38524-738d-483a-b671-b21dd1ddf111"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f4cd05c-90d2-40b2-9a40-bd7c5e7c2336}" ma:internalName="TaxCatchAll" ma:showField="CatchAllData" ma:web="41e13a5d-ae95-48ca-ac46-28b1d72fda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usiness_x0020_Ready xmlns="40644668-1159-4990-9e90-9dc9c751786b">false</Business_x0020_Ready>
    <lcf76f155ced4ddcb4097134ff3c332f xmlns="40644668-1159-4990-9e90-9dc9c751786b">
      <Terms xmlns="http://schemas.microsoft.com/office/infopath/2007/PartnerControls"/>
    </lcf76f155ced4ddcb4097134ff3c332f>
    <TaxCatchAll xmlns="7ac38524-738d-483a-b671-b21dd1ddf111" xsi:nil="true"/>
  </documentManagement>
</p:properties>
</file>

<file path=customXml/itemProps1.xml><?xml version="1.0" encoding="utf-8"?>
<ds:datastoreItem xmlns:ds="http://schemas.openxmlformats.org/officeDocument/2006/customXml" ds:itemID="{5C971A99-B785-4536-8038-FC3E94A82A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44668-1159-4990-9e90-9dc9c751786b"/>
    <ds:schemaRef ds:uri="41e13a5d-ae95-48ca-ac46-28b1d72fdabf"/>
    <ds:schemaRef ds:uri="7ac38524-738d-483a-b671-b21dd1ddf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8242DC-D34D-442C-83F8-2CA119BFAD93}">
  <ds:schemaRefs>
    <ds:schemaRef ds:uri="http://schemas.microsoft.com/sharepoint/v3/contenttype/forms"/>
  </ds:schemaRefs>
</ds:datastoreItem>
</file>

<file path=customXml/itemProps3.xml><?xml version="1.0" encoding="utf-8"?>
<ds:datastoreItem xmlns:ds="http://schemas.openxmlformats.org/officeDocument/2006/customXml" ds:itemID="{FE896FF8-CA23-48B7-9763-F6DC8C2F65CB}">
  <ds:schemaRefs>
    <ds:schemaRef ds:uri="http://schemas.microsoft.com/office/2006/documentManagement/types"/>
    <ds:schemaRef ds:uri="7ac38524-738d-483a-b671-b21dd1ddf111"/>
    <ds:schemaRef ds:uri="http://purl.org/dc/term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41e13a5d-ae95-48ca-ac46-28b1d72fdabf"/>
    <ds:schemaRef ds:uri="http://www.w3.org/XML/1998/namespace"/>
    <ds:schemaRef ds:uri="40644668-1159-4990-9e90-9dc9c751786b"/>
    <ds:schemaRef ds:uri="http://purl.org/dc/dcmitype/"/>
  </ds:schemaRefs>
</ds:datastoreItem>
</file>

<file path=docMetadata/LabelInfo.xml><?xml version="1.0" encoding="utf-8"?>
<clbl:labelList xmlns:clbl="http://schemas.microsoft.com/office/2020/mipLabelMetadata">
  <clbl:label id="{ec8933c6-cfb2-4dd9-bfc9-621cde1dea8f}" enabled="0" method="" siteId="{ec8933c6-cfb2-4dd9-bfc9-621cde1dea8f}" removed="1"/>
</clbl:labelList>
</file>

<file path=docProps/app.xml><?xml version="1.0" encoding="utf-8"?>
<Properties xmlns="http://schemas.openxmlformats.org/officeDocument/2006/extended-properties" xmlns:vt="http://schemas.openxmlformats.org/officeDocument/2006/docPropsVTypes">
  <TotalTime>103</TotalTime>
  <Words>2888</Words>
  <Application>Microsoft Office PowerPoint</Application>
  <PresentationFormat>Widescreen</PresentationFormat>
  <Paragraphs>132</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Amazon Ember</vt:lpstr>
      <vt:lpstr>Amazon Ember Regular</vt:lpstr>
      <vt:lpstr>Aptos</vt:lpstr>
      <vt:lpstr>Aptos Display</vt:lpstr>
      <vt:lpstr>Arial</vt:lpstr>
      <vt:lpstr>Calibri</vt:lpstr>
      <vt:lpstr>Segoe UI Semibold</vt:lpstr>
      <vt:lpstr>Office Theme</vt:lpstr>
      <vt:lpstr>AWS Database</vt:lpstr>
      <vt:lpstr>PowerPoint Presentation</vt:lpstr>
      <vt:lpstr>PowerPoint Presentation</vt:lpstr>
      <vt:lpstr>PowerPoint Presentation</vt:lpstr>
      <vt:lpstr>PowerPoint Presentation</vt:lpstr>
      <vt:lpstr>PowerPoint Presentation</vt:lpstr>
      <vt:lpstr>For more information contact our team:  xxx xxx xxx</vt:lpstr>
    </vt:vector>
  </TitlesOfParts>
  <Company>Westcon Comstor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AWS Database customer presentation</dc:title>
  <dc:creator>Melandi Du Plooy</dc:creator>
  <cp:lastModifiedBy>Melandi Du Plooy</cp:lastModifiedBy>
  <cp:revision>2</cp:revision>
  <dcterms:created xsi:type="dcterms:W3CDTF">2024-09-04T22:09:12Z</dcterms:created>
  <dcterms:modified xsi:type="dcterms:W3CDTF">2024-09-12T00:31:49Z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0x0101002CF5850D3CC9B84FB3C36804C19B33C9</vt:lpwstr>
  </property>
  <property fmtid="{D5CDD505-2E9C-101B-9397-08002B2CF9AE}" pid="3" name="MediaServiceImageTags">
    <vt:lpwstr/>
  </property>
</Properties>
</file>